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333" r:id="rId3"/>
    <p:sldId id="334" r:id="rId4"/>
    <p:sldId id="335" r:id="rId5"/>
    <p:sldId id="336" r:id="rId6"/>
    <p:sldId id="337" r:id="rId7"/>
    <p:sldId id="272" r:id="rId8"/>
    <p:sldId id="287" r:id="rId9"/>
    <p:sldId id="289" r:id="rId10"/>
    <p:sldId id="290" r:id="rId11"/>
    <p:sldId id="308" r:id="rId12"/>
    <p:sldId id="309" r:id="rId13"/>
    <p:sldId id="274" r:id="rId14"/>
    <p:sldId id="312" r:id="rId15"/>
    <p:sldId id="291" r:id="rId16"/>
    <p:sldId id="292" r:id="rId17"/>
    <p:sldId id="301" r:id="rId18"/>
    <p:sldId id="310" r:id="rId19"/>
    <p:sldId id="314" r:id="rId20"/>
    <p:sldId id="276" r:id="rId21"/>
    <p:sldId id="277" r:id="rId22"/>
    <p:sldId id="313" r:id="rId23"/>
    <p:sldId id="278" r:id="rId24"/>
    <p:sldId id="298" r:id="rId25"/>
    <p:sldId id="316" r:id="rId26"/>
    <p:sldId id="317" r:id="rId27"/>
    <p:sldId id="315" r:id="rId28"/>
    <p:sldId id="281" r:id="rId29"/>
    <p:sldId id="282" r:id="rId30"/>
    <p:sldId id="299" r:id="rId31"/>
    <p:sldId id="318" r:id="rId32"/>
    <p:sldId id="320" r:id="rId33"/>
    <p:sldId id="322" r:id="rId34"/>
    <p:sldId id="319" r:id="rId35"/>
    <p:sldId id="321" r:id="rId36"/>
    <p:sldId id="279" r:id="rId37"/>
    <p:sldId id="273" r:id="rId38"/>
    <p:sldId id="280" r:id="rId39"/>
    <p:sldId id="302" r:id="rId40"/>
    <p:sldId id="324" r:id="rId41"/>
    <p:sldId id="325" r:id="rId42"/>
    <p:sldId id="327" r:id="rId43"/>
    <p:sldId id="323" r:id="rId44"/>
    <p:sldId id="283" r:id="rId45"/>
    <p:sldId id="284" r:id="rId46"/>
    <p:sldId id="303" r:id="rId47"/>
    <p:sldId id="304" r:id="rId48"/>
    <p:sldId id="326" r:id="rId49"/>
    <p:sldId id="338" r:id="rId50"/>
    <p:sldId id="339" r:id="rId51"/>
    <p:sldId id="293" r:id="rId52"/>
    <p:sldId id="294" r:id="rId53"/>
    <p:sldId id="328" r:id="rId54"/>
    <p:sldId id="329" r:id="rId55"/>
    <p:sldId id="330" r:id="rId56"/>
    <p:sldId id="343" r:id="rId57"/>
    <p:sldId id="285" r:id="rId58"/>
    <p:sldId id="286" r:id="rId59"/>
    <p:sldId id="340" r:id="rId60"/>
    <p:sldId id="306" r:id="rId61"/>
    <p:sldId id="307" r:id="rId62"/>
    <p:sldId id="332" r:id="rId63"/>
    <p:sldId id="341" r:id="rId64"/>
    <p:sldId id="342" r:id="rId65"/>
    <p:sldId id="295" r:id="rId66"/>
    <p:sldId id="296" r:id="rId67"/>
    <p:sldId id="297" r:id="rId68"/>
    <p:sldId id="305" r:id="rId69"/>
    <p:sldId id="271" r:id="rId7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7" autoAdjust="0"/>
    <p:restoredTop sz="96730" autoAdjust="0"/>
  </p:normalViewPr>
  <p:slideViewPr>
    <p:cSldViewPr snapToGrid="0" snapToObjects="1">
      <p:cViewPr varScale="1">
        <p:scale>
          <a:sx n="86" d="100"/>
          <a:sy n="86" d="100"/>
        </p:scale>
        <p:origin x="1224" y="48"/>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AFAACC-0C73-7546-A7DD-A440B84D7BA1}" type="datetimeFigureOut">
              <a:rPr lang="en-US"/>
              <a:t>2021-05-03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D8664D4-B272-024D-8FE3-52DDF1C49A77}" type="slidenum">
              <a:rPr/>
              <a:t>‹#›</a:t>
            </a:fld>
            <a:endParaRPr lang="en-US"/>
          </a:p>
        </p:txBody>
      </p:sp>
    </p:spTree>
    <p:extLst>
      <p:ext uri="{BB962C8B-B14F-4D97-AF65-F5344CB8AC3E}">
        <p14:creationId xmlns:p14="http://schemas.microsoft.com/office/powerpoint/2010/main" val="428999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8664D4-B272-024D-8FE3-52DDF1C49A77}" type="slidenum">
              <a:rPr lang="uk-UA"/>
              <a:t>1</a:t>
            </a:fld>
            <a:endParaRPr lang="uk-UA"/>
          </a:p>
        </p:txBody>
      </p:sp>
    </p:spTree>
    <p:extLst>
      <p:ext uri="{BB962C8B-B14F-4D97-AF65-F5344CB8AC3E}">
        <p14:creationId xmlns:p14="http://schemas.microsoft.com/office/powerpoint/2010/main" val="667220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7200" b="0" u="none">
                <a:solidFill>
                  <a:schemeClr val="bg1"/>
                </a:solidFill>
                <a:latin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97794" y="4217988"/>
            <a:ext cx="6400800" cy="1752600"/>
          </a:xfrm>
        </p:spPr>
        <p:txBody>
          <a:bodyPr>
            <a:normAutofit/>
          </a:bodyPr>
          <a:lstStyle>
            <a:lvl1pPr marL="0" indent="0" algn="ctr">
              <a:buNone/>
              <a:defRPr sz="2800" u="none">
                <a:solidFill>
                  <a:schemeClr val="tx1"/>
                </a:solidFill>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Right Triangle 7"/>
          <p:cNvSpPr/>
          <p:nvPr/>
        </p:nvSpPr>
        <p:spPr>
          <a:xfrm rot="16200000">
            <a:off x="7873492" y="5587492"/>
            <a:ext cx="1271016" cy="1270000"/>
          </a:xfrm>
          <a:prstGeom prst="rtTriangle">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76602" y="1694705"/>
            <a:ext cx="11020602" cy="4929120"/>
            <a:chOff x="-1876602" y="1694705"/>
            <a:chExt cx="11020602" cy="492912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4705"/>
              <a:ext cx="9144000" cy="2341463"/>
            </a:xfrm>
            <a:prstGeom prst="rect">
              <a:avLst/>
            </a:prstGeom>
            <a:effectLst/>
          </p:spPr>
        </p:pic>
        <p:sp>
          <p:nvSpPr>
            <p:cNvPr id="7" name="Moon 6"/>
            <p:cNvSpPr/>
            <p:nvPr/>
          </p:nvSpPr>
          <p:spPr>
            <a:xfrm rot="17945249">
              <a:off x="2485973" y="9936"/>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5556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30600"/>
            <a:ext cx="9144000" cy="3327400"/>
          </a:xfrm>
          <a:prstGeom prst="rect">
            <a:avLst/>
          </a:prstGeom>
        </p:spPr>
      </p:pic>
      <p:sp>
        <p:nvSpPr>
          <p:cNvPr id="8" name="Title 7"/>
          <p:cNvSpPr>
            <a:spLocks noGrp="1"/>
          </p:cNvSpPr>
          <p:nvPr>
            <p:ph type="title"/>
          </p:nvPr>
        </p:nvSpPr>
        <p:spPr>
          <a:xfrm>
            <a:off x="584200" y="2522538"/>
            <a:ext cx="8229600" cy="1143000"/>
          </a:xfrm>
        </p:spPr>
        <p:txBody>
          <a:bodyPr/>
          <a:lstStyle/>
          <a:p>
            <a:r>
              <a:rPr lang="en-US"/>
              <a:t>Click to edit Master title style</a:t>
            </a:r>
          </a:p>
        </p:txBody>
      </p:sp>
      <p:sp>
        <p:nvSpPr>
          <p:cNvPr id="4" name="Moon 3"/>
          <p:cNvSpPr/>
          <p:nvPr/>
        </p:nvSpPr>
        <p:spPr>
          <a:xfrm rot="17945249">
            <a:off x="1137276" y="1531456"/>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7432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327400"/>
          </a:xfrm>
          <a:prstGeom prst="rect">
            <a:avLst/>
          </a:prstGeom>
        </p:spPr>
      </p:pic>
      <p:sp>
        <p:nvSpPr>
          <p:cNvPr id="8" name="Title 7"/>
          <p:cNvSpPr>
            <a:spLocks noGrp="1"/>
          </p:cNvSpPr>
          <p:nvPr>
            <p:ph type="title"/>
          </p:nvPr>
        </p:nvSpPr>
        <p:spPr>
          <a:xfrm>
            <a:off x="457200" y="3239728"/>
            <a:ext cx="8229600" cy="1143000"/>
          </a:xfrm>
        </p:spPr>
        <p:txBody>
          <a:bodyPr>
            <a:noAutofit/>
          </a:bodyPr>
          <a:lstStyle>
            <a:lvl1pPr>
              <a:defRPr sz="6000">
                <a:solidFill>
                  <a:srgbClr val="0070C0"/>
                </a:solidFill>
              </a:defRPr>
            </a:lvl1pPr>
          </a:lstStyle>
          <a:p>
            <a:r>
              <a:rPr lang="en-US"/>
              <a:t>Click to edit Master title style</a:t>
            </a:r>
          </a:p>
        </p:txBody>
      </p:sp>
      <p:sp>
        <p:nvSpPr>
          <p:cNvPr id="4" name="Moon 3"/>
          <p:cNvSpPr/>
          <p:nvPr/>
        </p:nvSpPr>
        <p:spPr>
          <a:xfrm rot="17945249">
            <a:off x="2675064" y="-430330"/>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3924300" y="4733540"/>
            <a:ext cx="1295400" cy="1286933"/>
          </a:xfrm>
          <a:prstGeom prst="ellipse">
            <a:avLst/>
          </a:prstGeom>
          <a:noFill/>
          <a:ln w="2254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622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7"/>
          <p:cNvSpPr>
            <a:spLocks noGrp="1"/>
          </p:cNvSpPr>
          <p:nvPr>
            <p:ph type="title"/>
          </p:nvPr>
        </p:nvSpPr>
        <p:spPr>
          <a:xfrm>
            <a:off x="3803073" y="4200698"/>
            <a:ext cx="4707082" cy="876993"/>
          </a:xfrm>
        </p:spPr>
        <p:txBody>
          <a:bodyPr/>
          <a:lstStyle>
            <a:lvl1pPr>
              <a:defRPr>
                <a:solidFill>
                  <a:schemeClr val="bg1"/>
                </a:solidFill>
              </a:defRPr>
            </a:lvl1pPr>
          </a:lstStyle>
          <a:p>
            <a:r>
              <a:rPr lang="en-US"/>
              <a:t>Click to edit Master title style</a:t>
            </a:r>
          </a:p>
        </p:txBody>
      </p:sp>
      <p:sp>
        <p:nvSpPr>
          <p:cNvPr id="4" name="Moon 3"/>
          <p:cNvSpPr/>
          <p:nvPr/>
        </p:nvSpPr>
        <p:spPr>
          <a:xfrm rot="17945249">
            <a:off x="1137276" y="1531456"/>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3803073" y="5077691"/>
            <a:ext cx="4756001" cy="1"/>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986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55326" cy="6858000"/>
          </a:xfrm>
          <a:prstGeom prst="rect">
            <a:avLst/>
          </a:prstGeom>
        </p:spPr>
      </p:pic>
      <p:sp>
        <p:nvSpPr>
          <p:cNvPr id="8" name="Title 7"/>
          <p:cNvSpPr>
            <a:spLocks noGrp="1"/>
          </p:cNvSpPr>
          <p:nvPr>
            <p:ph type="title"/>
          </p:nvPr>
        </p:nvSpPr>
        <p:spPr>
          <a:xfrm>
            <a:off x="5404393" y="1193663"/>
            <a:ext cx="3465286" cy="4348525"/>
          </a:xfrm>
        </p:spPr>
        <p:txBody>
          <a:bodyPr/>
          <a:lstStyle/>
          <a:p>
            <a:r>
              <a:rPr lang="en-US"/>
              <a:t>Click to edit Master title style</a:t>
            </a:r>
          </a:p>
        </p:txBody>
      </p:sp>
      <p:sp>
        <p:nvSpPr>
          <p:cNvPr id="4" name="Moon 3"/>
          <p:cNvSpPr/>
          <p:nvPr/>
        </p:nvSpPr>
        <p:spPr>
          <a:xfrm rot="17945249">
            <a:off x="1137276" y="1531456"/>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699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 y="1489809"/>
            <a:ext cx="5988167" cy="3327400"/>
          </a:xfrm>
          <a:prstGeom prst="rect">
            <a:avLst/>
          </a:prstGeom>
        </p:spPr>
      </p:pic>
      <p:sp>
        <p:nvSpPr>
          <p:cNvPr id="4" name="Moon 3"/>
          <p:cNvSpPr/>
          <p:nvPr/>
        </p:nvSpPr>
        <p:spPr>
          <a:xfrm rot="17945249">
            <a:off x="368711" y="943707"/>
            <a:ext cx="2251314" cy="7188200"/>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117828" y="2582009"/>
            <a:ext cx="5575300" cy="1143000"/>
          </a:xfrm>
        </p:spPr>
        <p:txBody>
          <a:bodyPr/>
          <a:lstStyle>
            <a:lvl1pPr>
              <a:defRPr>
                <a:solidFill>
                  <a:schemeClr val="bg1"/>
                </a:solidFill>
              </a:defRPr>
            </a:lvl1pPr>
          </a:lstStyle>
          <a:p>
            <a:r>
              <a:rPr lang="en-US"/>
              <a:t>Click to edit Master title style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0"/>
            <a:ext cx="1447800" cy="6858000"/>
          </a:xfrm>
          <a:prstGeom prst="rect">
            <a:avLst/>
          </a:prstGeom>
        </p:spPr>
      </p:pic>
    </p:spTree>
    <p:extLst>
      <p:ext uri="{BB962C8B-B14F-4D97-AF65-F5344CB8AC3E}">
        <p14:creationId xmlns:p14="http://schemas.microsoft.com/office/powerpoint/2010/main" val="43117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6D6CE-B56B-447A-A58B-E2D6508578E9}" type="slidenum">
              <a:rPr lang="en-US" smtClean="0"/>
              <a:t>‹#›</a:t>
            </a:fld>
            <a:endParaRPr lang="en-US"/>
          </a:p>
        </p:txBody>
      </p:sp>
    </p:spTree>
    <p:extLst>
      <p:ext uri="{BB962C8B-B14F-4D97-AF65-F5344CB8AC3E}">
        <p14:creationId xmlns:p14="http://schemas.microsoft.com/office/powerpoint/2010/main" val="279026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694705"/>
            <a:ext cx="7962900" cy="2341463"/>
          </a:xfrm>
          <a:prstGeom prst="rect">
            <a:avLst/>
          </a:prstGeom>
          <a:effectLst>
            <a:glow rad="101600">
              <a:schemeClr val="accent5">
                <a:satMod val="175000"/>
                <a:alpha val="40000"/>
              </a:schemeClr>
            </a:glow>
          </a:effectLst>
        </p:spPr>
      </p:pic>
      <p:sp>
        <p:nvSpPr>
          <p:cNvPr id="4" name="Title 3"/>
          <p:cNvSpPr>
            <a:spLocks noGrp="1"/>
          </p:cNvSpPr>
          <p:nvPr>
            <p:ph type="title"/>
          </p:nvPr>
        </p:nvSpPr>
        <p:spPr>
          <a:xfrm>
            <a:off x="527050" y="2293936"/>
            <a:ext cx="8229600" cy="1143000"/>
          </a:xfrm>
        </p:spPr>
        <p:txBody>
          <a:bodyPr>
            <a:noAutofit/>
          </a:bodyPr>
          <a:lstStyle>
            <a:lvl1pPr>
              <a:defRPr sz="6600">
                <a:solidFill>
                  <a:schemeClr val="bg1"/>
                </a:solidFill>
              </a:defRPr>
            </a:lvl1pPr>
          </a:lstStyle>
          <a:p>
            <a:r>
              <a:rPr lang="en-US"/>
              <a:t>Click to edit Master title style</a:t>
            </a:r>
          </a:p>
        </p:txBody>
      </p:sp>
      <p:sp>
        <p:nvSpPr>
          <p:cNvPr id="5" name="Moon 4"/>
          <p:cNvSpPr/>
          <p:nvPr/>
        </p:nvSpPr>
        <p:spPr>
          <a:xfrm rot="17945249">
            <a:off x="2934706" y="-1031464"/>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98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694705"/>
            <a:ext cx="7962900" cy="2341463"/>
          </a:xfrm>
          <a:prstGeom prst="rect">
            <a:avLst/>
          </a:prstGeom>
          <a:effectLst>
            <a:glow rad="101600">
              <a:schemeClr val="accent5">
                <a:satMod val="175000"/>
                <a:alpha val="40000"/>
              </a:schemeClr>
            </a:glow>
          </a:effectLst>
        </p:spPr>
      </p:pic>
      <p:sp>
        <p:nvSpPr>
          <p:cNvPr id="4" name="Title 3"/>
          <p:cNvSpPr>
            <a:spLocks noGrp="1"/>
          </p:cNvSpPr>
          <p:nvPr>
            <p:ph type="title"/>
          </p:nvPr>
        </p:nvSpPr>
        <p:spPr>
          <a:xfrm>
            <a:off x="527050" y="2293936"/>
            <a:ext cx="8229600" cy="1143000"/>
          </a:xfrm>
        </p:spPr>
        <p:txBody>
          <a:bodyPr>
            <a:noAutofit/>
          </a:bodyPr>
          <a:lstStyle>
            <a:lvl1pPr>
              <a:defRPr sz="6600">
                <a:solidFill>
                  <a:schemeClr val="bg1"/>
                </a:solidFill>
              </a:defRPr>
            </a:lvl1pPr>
          </a:lstStyle>
          <a:p>
            <a:r>
              <a:rPr lang="en-US"/>
              <a:t>Click to edit Master title style</a:t>
            </a:r>
          </a:p>
        </p:txBody>
      </p:sp>
      <p:sp>
        <p:nvSpPr>
          <p:cNvPr id="5" name="Moon 4"/>
          <p:cNvSpPr/>
          <p:nvPr/>
        </p:nvSpPr>
        <p:spPr>
          <a:xfrm rot="17945249">
            <a:off x="2934706" y="-1031464"/>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tdqua_000\Desktop\coffe_tea_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7055" y="4114800"/>
            <a:ext cx="2231811" cy="2622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21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371600"/>
          </a:xfrm>
          <a:prstGeom prst="rect">
            <a:avLst/>
          </a:prstGeom>
        </p:spPr>
      </p:pic>
      <p:sp>
        <p:nvSpPr>
          <p:cNvPr id="2" name="Title 1"/>
          <p:cNvSpPr>
            <a:spLocks noGrp="1"/>
          </p:cNvSpPr>
          <p:nvPr>
            <p:ph type="title"/>
          </p:nvPr>
        </p:nvSpPr>
        <p:spPr>
          <a:xfrm>
            <a:off x="381000" y="152400"/>
            <a:ext cx="8763000" cy="1143000"/>
          </a:xfrm>
        </p:spPr>
        <p:txBody>
          <a:bodyPr>
            <a:noAutofit/>
          </a:bodyPr>
          <a:lstStyle>
            <a:lvl1pPr algn="ctr">
              <a:defRPr sz="5400" b="0">
                <a:solidFill>
                  <a:schemeClr val="bg1"/>
                </a:solidFill>
                <a:latin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1000" y="1600200"/>
            <a:ext cx="8610600" cy="4724400"/>
          </a:xfrm>
        </p:spPr>
        <p:txBody>
          <a:bodyPr>
            <a:normAutofit/>
          </a:bodyPr>
          <a:lstStyle>
            <a:lvl1pPr marL="457200" indent="-457200">
              <a:buClr>
                <a:srgbClr val="0066FF"/>
              </a:buClr>
              <a:buFont typeface="Wingdings" panose="05000000000000000000" pitchFamily="2" charset="2"/>
              <a:buChar char="q"/>
              <a:defRPr sz="2800">
                <a:latin typeface="Segoe UI" pitchFamily="34" charset="0"/>
                <a:cs typeface="Segoe UI" pitchFamily="34" charset="0"/>
              </a:defRPr>
            </a:lvl1pPr>
            <a:lvl2pPr marL="800100" indent="-342900">
              <a:buClr>
                <a:schemeClr val="bg2">
                  <a:lumMod val="75000"/>
                </a:schemeClr>
              </a:buClr>
              <a:buFont typeface="Wingdings" panose="05000000000000000000" pitchFamily="2" charset="2"/>
              <a:buChar char="§"/>
              <a:defRPr sz="2400">
                <a:latin typeface="Segoe UI" pitchFamily="34" charset="0"/>
                <a:cs typeface="Segoe UI" pitchFamily="34" charset="0"/>
              </a:defRPr>
            </a:lvl2pPr>
            <a:lvl3pPr marL="914400" indent="0">
              <a:buNone/>
              <a:defRPr sz="2000">
                <a:latin typeface="Segoe UI" pitchFamily="34" charset="0"/>
                <a:cs typeface="Segoe UI" pitchFamily="34" charset="0"/>
              </a:defRPr>
            </a:lvl3pPr>
            <a:lvl4pPr marL="1371600" indent="0">
              <a:buNone/>
              <a:defRPr sz="1800">
                <a:latin typeface="Segoe UI" pitchFamily="34" charset="0"/>
                <a:cs typeface="Segoe UI" pitchFamily="34" charset="0"/>
              </a:defRPr>
            </a:lvl4pPr>
            <a:lvl5pPr marL="1828800" indent="0">
              <a:buNone/>
              <a:defRPr sz="1800">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858000" y="6324600"/>
            <a:ext cx="2133600" cy="365125"/>
          </a:xfrm>
        </p:spPr>
        <p:txBody>
          <a:bodyPr/>
          <a:lstStyle>
            <a:lvl1pPr>
              <a:defRPr sz="1500">
                <a:solidFill>
                  <a:schemeClr val="tx1"/>
                </a:solidFill>
                <a:latin typeface="Segoe UI" pitchFamily="34" charset="0"/>
                <a:cs typeface="Segoe UI" pitchFamily="34" charset="0"/>
              </a:defRPr>
            </a:lvl1pPr>
          </a:lstStyle>
          <a:p>
            <a:fld id="{FC66D6CE-B56B-447A-A58B-E2D6508578E9}" type="slidenum">
              <a:rPr lang="en-US" smtClean="0"/>
              <a:pPr/>
              <a:t>‹#›</a:t>
            </a:fld>
            <a:endParaRPr lang="en-US"/>
          </a:p>
        </p:txBody>
      </p:sp>
      <p:sp>
        <p:nvSpPr>
          <p:cNvPr id="7" name="Moon 6"/>
          <p:cNvSpPr/>
          <p:nvPr/>
        </p:nvSpPr>
        <p:spPr>
          <a:xfrm rot="17945249">
            <a:off x="2935426" y="-1836471"/>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46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371600"/>
          </a:xfrm>
          <a:prstGeom prst="rect">
            <a:avLst/>
          </a:prstGeom>
        </p:spPr>
      </p:pic>
      <p:sp>
        <p:nvSpPr>
          <p:cNvPr id="2" name="Title 1"/>
          <p:cNvSpPr>
            <a:spLocks noGrp="1"/>
          </p:cNvSpPr>
          <p:nvPr>
            <p:ph type="title"/>
          </p:nvPr>
        </p:nvSpPr>
        <p:spPr>
          <a:xfrm>
            <a:off x="381000" y="152400"/>
            <a:ext cx="8763000" cy="1143000"/>
          </a:xfrm>
        </p:spPr>
        <p:txBody>
          <a:bodyPr>
            <a:noAutofit/>
          </a:bodyPr>
          <a:lstStyle>
            <a:lvl1pPr algn="ctr">
              <a:defRPr sz="5400" b="0">
                <a:solidFill>
                  <a:schemeClr val="bg1"/>
                </a:solidFill>
                <a:latin typeface="Segoe UI" pitchFamily="34" charset="0"/>
                <a:cs typeface="Segoe UI"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6858000" y="6324600"/>
            <a:ext cx="2133600" cy="365125"/>
          </a:xfrm>
        </p:spPr>
        <p:txBody>
          <a:bodyPr/>
          <a:lstStyle>
            <a:lvl1pPr>
              <a:defRPr sz="1500">
                <a:solidFill>
                  <a:schemeClr val="tx1"/>
                </a:solidFill>
                <a:latin typeface="Segoe UI" pitchFamily="34" charset="0"/>
                <a:cs typeface="Segoe UI" pitchFamily="34" charset="0"/>
              </a:defRPr>
            </a:lvl1pPr>
          </a:lstStyle>
          <a:p>
            <a:fld id="{FC66D6CE-B56B-447A-A58B-E2D6508578E9}" type="slidenum">
              <a:rPr lang="en-US" smtClean="0"/>
              <a:pPr/>
              <a:t>‹#›</a:t>
            </a:fld>
            <a:endParaRPr lang="en-US"/>
          </a:p>
        </p:txBody>
      </p:sp>
      <p:sp>
        <p:nvSpPr>
          <p:cNvPr id="7" name="Moon 6"/>
          <p:cNvSpPr/>
          <p:nvPr/>
        </p:nvSpPr>
        <p:spPr>
          <a:xfrm rot="17945249">
            <a:off x="2935426" y="-1836471"/>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sz="half" idx="1"/>
          </p:nvPr>
        </p:nvSpPr>
        <p:spPr>
          <a:xfrm>
            <a:off x="457200" y="1600200"/>
            <a:ext cx="4038600" cy="4525963"/>
          </a:xfrm>
        </p:spPr>
        <p:txBody>
          <a:bodyPr/>
          <a:lstStyle>
            <a:lvl1pPr marL="342900" indent="-342900">
              <a:buClr>
                <a:srgbClr val="0070C0"/>
              </a:buClr>
              <a:buFont typeface="Wingdings" panose="05000000000000000000" pitchFamily="2" charset="2"/>
              <a:buChar char="q"/>
              <a:defRPr sz="2800"/>
            </a:lvl1pPr>
            <a:lvl2pPr marL="742950" indent="-285750">
              <a:buClr>
                <a:srgbClr val="0070C0"/>
              </a:buClr>
              <a:buFont typeface="Wingdings" panose="05000000000000000000" pitchFamily="2" charset="2"/>
              <a:buChar char="q"/>
              <a:defRPr sz="2400"/>
            </a:lvl2pPr>
            <a:lvl3pPr marL="1143000" indent="-228600">
              <a:buClr>
                <a:srgbClr val="0070C0"/>
              </a:buClr>
              <a:buFont typeface="Wingdings" panose="05000000000000000000" pitchFamily="2" charset="2"/>
              <a:buChar char="q"/>
              <a:defRPr sz="2000"/>
            </a:lvl3pPr>
            <a:lvl4pPr marL="1600200" indent="-228600">
              <a:buClr>
                <a:srgbClr val="0070C0"/>
              </a:buClr>
              <a:buFont typeface="Wingdings" panose="05000000000000000000" pitchFamily="2" charset="2"/>
              <a:buChar char="q"/>
              <a:defRPr sz="1800"/>
            </a:lvl4pPr>
            <a:lvl5pPr marL="2057400" indent="-228600">
              <a:buClr>
                <a:srgbClr val="0070C0"/>
              </a:buClr>
              <a:buFont typeface="Wingdings" panose="05000000000000000000" pitchFamily="2" charset="2"/>
              <a:buChar char="q"/>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p:cNvSpPr>
            <a:spLocks noGrp="1"/>
          </p:cNvSpPr>
          <p:nvPr>
            <p:ph sz="half" idx="2"/>
          </p:nvPr>
        </p:nvSpPr>
        <p:spPr>
          <a:xfrm>
            <a:off x="4648200" y="1600200"/>
            <a:ext cx="4038600" cy="4525963"/>
          </a:xfrm>
        </p:spPr>
        <p:txBody>
          <a:bodyPr/>
          <a:lstStyle>
            <a:lvl1pPr marL="457200" indent="-457200">
              <a:buClr>
                <a:srgbClr val="0070C0"/>
              </a:buClr>
              <a:buFont typeface="Wingdings" panose="05000000000000000000" pitchFamily="2" charset="2"/>
              <a:buChar char="q"/>
              <a:defRPr sz="2800"/>
            </a:lvl1pPr>
            <a:lvl2pPr marL="800100" indent="-342900">
              <a:buClr>
                <a:srgbClr val="0070C0"/>
              </a:buClr>
              <a:buFont typeface="Wingdings" panose="05000000000000000000" pitchFamily="2" charset="2"/>
              <a:buChar char="q"/>
              <a:defRPr sz="2400"/>
            </a:lvl2pPr>
            <a:lvl3pPr marL="1257300" indent="-342900">
              <a:buClr>
                <a:srgbClr val="0070C0"/>
              </a:buClr>
              <a:buFont typeface="Wingdings" panose="05000000000000000000" pitchFamily="2" charset="2"/>
              <a:buChar char="q"/>
              <a:defRPr sz="2000"/>
            </a:lvl3pPr>
            <a:lvl4pPr marL="1657350" indent="-285750">
              <a:buClr>
                <a:srgbClr val="0070C0"/>
              </a:buClr>
              <a:buFont typeface="Wingdings" panose="05000000000000000000" pitchFamily="2" charset="2"/>
              <a:buChar char="q"/>
              <a:defRPr sz="1800"/>
            </a:lvl4pPr>
            <a:lvl5pPr marL="2114550" indent="-285750">
              <a:buClr>
                <a:srgbClr val="0070C0"/>
              </a:buClr>
              <a:buFont typeface="Wingdings" panose="05000000000000000000" pitchFamily="2" charset="2"/>
              <a:buChar char="q"/>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6"/>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Segoe UI" pitchFamily="34" charset="0"/>
                <a:ea typeface="+mn-ea"/>
                <a:cs typeface="Segoe U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66D6CE-B56B-447A-A58B-E2D6508578E9}" type="slidenum">
              <a:rPr lang="en-US" smtClean="0"/>
              <a:pPr/>
              <a:t>‹#›</a:t>
            </a:fld>
            <a:endParaRPr lang="en-US"/>
          </a:p>
        </p:txBody>
      </p:sp>
    </p:spTree>
    <p:extLst>
      <p:ext uri="{BB962C8B-B14F-4D97-AF65-F5344CB8AC3E}">
        <p14:creationId xmlns:p14="http://schemas.microsoft.com/office/powerpoint/2010/main" val="264286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grpSp>
        <p:nvGrpSpPr>
          <p:cNvPr id="4" name="Group 3"/>
          <p:cNvGrpSpPr/>
          <p:nvPr/>
        </p:nvGrpSpPr>
        <p:grpSpPr>
          <a:xfrm>
            <a:off x="-1427149" y="2"/>
            <a:ext cx="10976464" cy="4777416"/>
            <a:chOff x="-1427149" y="2"/>
            <a:chExt cx="10976464" cy="4777416"/>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371600"/>
            </a:xfrm>
            <a:prstGeom prst="rect">
              <a:avLst/>
            </a:prstGeom>
          </p:spPr>
        </p:pic>
        <p:sp>
          <p:nvSpPr>
            <p:cNvPr id="7" name="Moon 6"/>
            <p:cNvSpPr/>
            <p:nvPr/>
          </p:nvSpPr>
          <p:spPr>
            <a:xfrm rot="17945249">
              <a:off x="2935426" y="-1836471"/>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5287" y="1554978"/>
            <a:ext cx="4169664" cy="654807"/>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31" y="1547452"/>
            <a:ext cx="4270248" cy="645333"/>
          </a:xfrm>
          <a:prstGeom prst="rect">
            <a:avLst/>
          </a:prstGeom>
        </p:spPr>
      </p:pic>
      <p:sp>
        <p:nvSpPr>
          <p:cNvPr id="2" name="Title 1"/>
          <p:cNvSpPr>
            <a:spLocks noGrp="1"/>
          </p:cNvSpPr>
          <p:nvPr>
            <p:ph type="title"/>
          </p:nvPr>
        </p:nvSpPr>
        <p:spPr>
          <a:xfrm>
            <a:off x="381000" y="152400"/>
            <a:ext cx="8763000" cy="1143000"/>
          </a:xfrm>
        </p:spPr>
        <p:txBody>
          <a:bodyPr>
            <a:noAutofit/>
          </a:bodyPr>
          <a:lstStyle>
            <a:lvl1pPr algn="ctr">
              <a:defRPr sz="5400" b="0">
                <a:solidFill>
                  <a:schemeClr val="bg1"/>
                </a:solidFill>
                <a:latin typeface="Segoe UI" pitchFamily="34" charset="0"/>
                <a:cs typeface="Segoe UI"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7010400" y="5975861"/>
            <a:ext cx="2133600" cy="365125"/>
          </a:xfrm>
        </p:spPr>
        <p:txBody>
          <a:bodyPr/>
          <a:lstStyle>
            <a:lvl1pPr>
              <a:defRPr sz="1500">
                <a:solidFill>
                  <a:schemeClr val="tx1"/>
                </a:solidFill>
                <a:latin typeface="Segoe UI" pitchFamily="34" charset="0"/>
                <a:cs typeface="Segoe UI" pitchFamily="34" charset="0"/>
              </a:defRPr>
            </a:lvl1pPr>
          </a:lstStyle>
          <a:p>
            <a:fld id="{FC66D6CE-B56B-447A-A58B-E2D6508578E9}" type="slidenum">
              <a:rPr lang="en-US" smtClean="0"/>
              <a:pPr/>
              <a:t>‹#›</a:t>
            </a:fld>
            <a:endParaRPr lang="en-US"/>
          </a:p>
        </p:txBody>
      </p:sp>
      <p:sp>
        <p:nvSpPr>
          <p:cNvPr id="12" name="Text Placeholder 2"/>
          <p:cNvSpPr>
            <a:spLocks noGrp="1"/>
          </p:cNvSpPr>
          <p:nvPr>
            <p:ph type="body" idx="1"/>
          </p:nvPr>
        </p:nvSpPr>
        <p:spPr>
          <a:xfrm>
            <a:off x="313779" y="1546224"/>
            <a:ext cx="4268788" cy="639762"/>
          </a:xfrm>
        </p:spPr>
        <p:txBody>
          <a:bodyPr anchor="ctr" anchorCtr="1"/>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p:cNvSpPr>
            <a:spLocks noGrp="1"/>
          </p:cNvSpPr>
          <p:nvPr>
            <p:ph type="body" sz="quarter" idx="3"/>
          </p:nvPr>
        </p:nvSpPr>
        <p:spPr>
          <a:xfrm>
            <a:off x="4748212" y="1563233"/>
            <a:ext cx="4167188" cy="639762"/>
          </a:xfrm>
        </p:spPr>
        <p:txBody>
          <a:bodyPr anchor="ctr" anchorCtr="1"/>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3"/>
          <p:cNvSpPr>
            <a:spLocks noGrp="1"/>
          </p:cNvSpPr>
          <p:nvPr>
            <p:ph sz="half" idx="2"/>
          </p:nvPr>
        </p:nvSpPr>
        <p:spPr>
          <a:xfrm>
            <a:off x="313779" y="2193469"/>
            <a:ext cx="4268788" cy="4340226"/>
          </a:xfrm>
          <a:ln>
            <a:solidFill>
              <a:srgbClr val="0070C0"/>
            </a:solidFill>
          </a:ln>
        </p:spPr>
        <p:txBody>
          <a:bodyPr/>
          <a:lstStyle>
            <a:lvl1pPr marL="342900" indent="-342900">
              <a:buClr>
                <a:srgbClr val="0070C0"/>
              </a:buClr>
              <a:buFont typeface="Wingdings" panose="05000000000000000000" pitchFamily="2" charset="2"/>
              <a:buChar char="q"/>
              <a:defRPr sz="2400"/>
            </a:lvl1pPr>
            <a:lvl2pPr marL="742950" indent="-285750">
              <a:buClr>
                <a:srgbClr val="0070C0"/>
              </a:buClr>
              <a:buFont typeface="Wingdings" panose="05000000000000000000" pitchFamily="2" charset="2"/>
              <a:buChar char="q"/>
              <a:defRPr sz="2000"/>
            </a:lvl2pPr>
            <a:lvl3pPr marL="1143000" indent="-228600">
              <a:buClr>
                <a:srgbClr val="0070C0"/>
              </a:buClr>
              <a:buFont typeface="Wingdings" panose="05000000000000000000" pitchFamily="2" charset="2"/>
              <a:buChar char="q"/>
              <a:defRPr sz="1800"/>
            </a:lvl3pPr>
            <a:lvl4pPr marL="1600200" indent="-228600">
              <a:buClr>
                <a:srgbClr val="0070C0"/>
              </a:buClr>
              <a:buFont typeface="Wingdings" panose="05000000000000000000" pitchFamily="2" charset="2"/>
              <a:buChar char="q"/>
              <a:defRPr sz="1600"/>
            </a:lvl4pPr>
            <a:lvl5pPr marL="2057400" indent="-228600">
              <a:buClr>
                <a:srgbClr val="0070C0"/>
              </a:buClr>
              <a:buFont typeface="Wingdings" panose="05000000000000000000" pitchFamily="2" charset="2"/>
              <a:buChar char="q"/>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5"/>
          <p:cNvSpPr>
            <a:spLocks noGrp="1"/>
          </p:cNvSpPr>
          <p:nvPr>
            <p:ph sz="quarter" idx="4"/>
          </p:nvPr>
        </p:nvSpPr>
        <p:spPr>
          <a:xfrm>
            <a:off x="4757737" y="2207211"/>
            <a:ext cx="4167187" cy="4322763"/>
          </a:xfrm>
          <a:noFill/>
          <a:ln>
            <a:solidFill>
              <a:srgbClr val="0070C0"/>
            </a:solidFill>
          </a:ln>
        </p:spPr>
        <p:txBody>
          <a:bodyPr/>
          <a:lstStyle>
            <a:lvl1pPr marL="342900" indent="-342900">
              <a:buClr>
                <a:srgbClr val="0070C0"/>
              </a:buClr>
              <a:buFont typeface="Wingdings" panose="05000000000000000000" pitchFamily="2" charset="2"/>
              <a:buChar char="q"/>
              <a:defRPr sz="2400"/>
            </a:lvl1pPr>
            <a:lvl2pPr marL="742950" indent="-285750">
              <a:buClr>
                <a:srgbClr val="0070C0"/>
              </a:buClr>
              <a:buFont typeface="Wingdings" panose="05000000000000000000" pitchFamily="2" charset="2"/>
              <a:buChar char="q"/>
              <a:defRPr sz="2000"/>
            </a:lvl2pPr>
            <a:lvl3pPr marL="1143000" indent="-228600">
              <a:buClr>
                <a:srgbClr val="0070C0"/>
              </a:buClr>
              <a:buFont typeface="Wingdings" panose="05000000000000000000" pitchFamily="2" charset="2"/>
              <a:buChar char="q"/>
              <a:defRPr sz="1800"/>
            </a:lvl3pPr>
            <a:lvl4pPr marL="1600200" indent="-228600">
              <a:buClr>
                <a:srgbClr val="0070C0"/>
              </a:buClr>
              <a:buFont typeface="Wingdings" panose="05000000000000000000" pitchFamily="2" charset="2"/>
              <a:buChar char="q"/>
              <a:defRPr sz="1600"/>
            </a:lvl4pPr>
            <a:lvl5pPr marL="2057400" indent="-228600">
              <a:buClr>
                <a:srgbClr val="0070C0"/>
              </a:buClr>
              <a:buFont typeface="Wingdings" panose="05000000000000000000" pitchFamily="2" charset="2"/>
              <a:buChar char="q"/>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676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371600"/>
          </a:xfrm>
          <a:prstGeom prst="rect">
            <a:avLst/>
          </a:prstGeom>
        </p:spPr>
      </p:pic>
      <p:sp>
        <p:nvSpPr>
          <p:cNvPr id="6" name="Slide Number Placeholder 5"/>
          <p:cNvSpPr>
            <a:spLocks noGrp="1"/>
          </p:cNvSpPr>
          <p:nvPr>
            <p:ph type="sldNum" sz="quarter" idx="12"/>
          </p:nvPr>
        </p:nvSpPr>
        <p:spPr>
          <a:xfrm>
            <a:off x="6858000" y="6324600"/>
            <a:ext cx="2133600" cy="365125"/>
          </a:xfrm>
        </p:spPr>
        <p:txBody>
          <a:bodyPr/>
          <a:lstStyle>
            <a:lvl1pPr>
              <a:defRPr sz="1500">
                <a:solidFill>
                  <a:schemeClr val="tx1"/>
                </a:solidFill>
                <a:latin typeface="Segoe UI" pitchFamily="34" charset="0"/>
                <a:cs typeface="Segoe UI" pitchFamily="34" charset="0"/>
              </a:defRPr>
            </a:lvl1pPr>
          </a:lstStyle>
          <a:p>
            <a:fld id="{FC66D6CE-B56B-447A-A58B-E2D6508578E9}" type="slidenum">
              <a:rPr lang="en-US" smtClean="0"/>
              <a:pPr/>
              <a:t>‹#›</a:t>
            </a:fld>
            <a:endParaRPr lang="en-US"/>
          </a:p>
        </p:txBody>
      </p:sp>
      <p:sp>
        <p:nvSpPr>
          <p:cNvPr id="7" name="Moon 6"/>
          <p:cNvSpPr/>
          <p:nvPr/>
        </p:nvSpPr>
        <p:spPr>
          <a:xfrm rot="17945249">
            <a:off x="2935426" y="-1836471"/>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E:\04_Image Collection\01_ICON\Question\Help.png"/>
          <p:cNvPicPr>
            <a:picLocks noChangeAspect="1" noChangeArrowheads="1"/>
          </p:cNvPicPr>
          <p:nvPr/>
        </p:nvPicPr>
        <p:blipFill>
          <a:blip r:embed="rId3" cstate="print"/>
          <a:srcRect/>
          <a:stretch>
            <a:fillRect/>
          </a:stretch>
        </p:blipFill>
        <p:spPr bwMode="auto">
          <a:xfrm>
            <a:off x="1841500" y="1782762"/>
            <a:ext cx="5105400" cy="4724400"/>
          </a:xfrm>
          <a:prstGeom prst="rect">
            <a:avLst/>
          </a:prstGeom>
          <a:noFill/>
        </p:spPr>
      </p:pic>
    </p:spTree>
    <p:extLst>
      <p:ext uri="{BB962C8B-B14F-4D97-AF65-F5344CB8AC3E}">
        <p14:creationId xmlns:p14="http://schemas.microsoft.com/office/powerpoint/2010/main" val="265529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228598"/>
          </a:xfrm>
          <a:prstGeom prst="rect">
            <a:avLst/>
          </a:prstGeom>
        </p:spPr>
      </p:pic>
      <p:sp>
        <p:nvSpPr>
          <p:cNvPr id="6" name="Slide Number Placeholder 5"/>
          <p:cNvSpPr>
            <a:spLocks noGrp="1"/>
          </p:cNvSpPr>
          <p:nvPr>
            <p:ph type="sldNum" sz="quarter" idx="12"/>
          </p:nvPr>
        </p:nvSpPr>
        <p:spPr>
          <a:xfrm>
            <a:off x="6858000" y="6324600"/>
            <a:ext cx="2133600" cy="365125"/>
          </a:xfrm>
        </p:spPr>
        <p:txBody>
          <a:bodyPr/>
          <a:lstStyle>
            <a:lvl1pPr>
              <a:defRPr sz="1500">
                <a:solidFill>
                  <a:schemeClr val="tx1"/>
                </a:solidFill>
                <a:latin typeface="Segoe UI" pitchFamily="34" charset="0"/>
                <a:cs typeface="Segoe UI" pitchFamily="34" charset="0"/>
              </a:defRPr>
            </a:lvl1pPr>
          </a:lstStyle>
          <a:p>
            <a:fld id="{FC66D6CE-B56B-447A-A58B-E2D6508578E9}" type="slidenum">
              <a:rPr lang="en-US" smtClean="0"/>
              <a:pPr/>
              <a:t>‹#›</a:t>
            </a:fld>
            <a:endParaRPr lang="en-US"/>
          </a:p>
        </p:txBody>
      </p:sp>
    </p:spTree>
    <p:extLst>
      <p:ext uri="{BB962C8B-B14F-4D97-AF65-F5344CB8AC3E}">
        <p14:creationId xmlns:p14="http://schemas.microsoft.com/office/powerpoint/2010/main" val="226704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2"/>
            <a:ext cx="9144000" cy="228598"/>
          </a:xfrm>
          <a:prstGeom prst="rect">
            <a:avLst/>
          </a:prstGeom>
        </p:spPr>
      </p:pic>
      <p:sp>
        <p:nvSpPr>
          <p:cNvPr id="6" name="Slide Number Placeholder 5"/>
          <p:cNvSpPr>
            <a:spLocks noGrp="1"/>
          </p:cNvSpPr>
          <p:nvPr>
            <p:ph type="sldNum" sz="quarter" idx="12"/>
          </p:nvPr>
        </p:nvSpPr>
        <p:spPr>
          <a:xfrm>
            <a:off x="6858000" y="6324600"/>
            <a:ext cx="2133600" cy="365125"/>
          </a:xfrm>
        </p:spPr>
        <p:txBody>
          <a:bodyPr/>
          <a:lstStyle>
            <a:lvl1pPr>
              <a:defRPr sz="1500">
                <a:solidFill>
                  <a:schemeClr val="tx1"/>
                </a:solidFill>
                <a:latin typeface="Segoe UI" pitchFamily="34" charset="0"/>
                <a:cs typeface="Segoe UI" pitchFamily="34" charset="0"/>
              </a:defRPr>
            </a:lvl1pPr>
          </a:lstStyle>
          <a:p>
            <a:fld id="{FC66D6CE-B56B-447A-A58B-E2D6508578E9}" type="slidenum">
              <a:rPr lang="en-US" smtClean="0"/>
              <a:pPr/>
              <a:t>‹#›</a:t>
            </a:fld>
            <a:endParaRPr lang="en-US"/>
          </a:p>
        </p:txBody>
      </p:sp>
    </p:spTree>
    <p:extLst>
      <p:ext uri="{BB962C8B-B14F-4D97-AF65-F5344CB8AC3E}">
        <p14:creationId xmlns:p14="http://schemas.microsoft.com/office/powerpoint/2010/main" val="187388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UI" pitchFamily="34" charset="0"/>
                <a:cs typeface="Segoe UI"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UI" pitchFamily="34" charset="0"/>
                <a:cs typeface="Segoe U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cs typeface="Segoe UI" pitchFamily="34" charset="0"/>
              </a:defRPr>
            </a:lvl1pPr>
          </a:lstStyle>
          <a:p>
            <a:fld id="{FC66D6CE-B56B-447A-A58B-E2D6508578E9}" type="slidenum">
              <a:rPr lang="en-US" smtClean="0"/>
              <a:pPr/>
              <a:t>‹#›</a:t>
            </a:fld>
            <a:endParaRPr lang="en-US"/>
          </a:p>
        </p:txBody>
      </p:sp>
    </p:spTree>
    <p:extLst>
      <p:ext uri="{BB962C8B-B14F-4D97-AF65-F5344CB8AC3E}">
        <p14:creationId xmlns:p14="http://schemas.microsoft.com/office/powerpoint/2010/main" val="605127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67" r:id="rId5"/>
    <p:sldLayoutId id="2147483668" r:id="rId6"/>
    <p:sldLayoutId id="2147483663" r:id="rId7"/>
    <p:sldLayoutId id="2147483665" r:id="rId8"/>
    <p:sldLayoutId id="2147483666" r:id="rId9"/>
    <p:sldLayoutId id="2147483651" r:id="rId10"/>
    <p:sldLayoutId id="2147483661" r:id="rId11"/>
    <p:sldLayoutId id="2147483669" r:id="rId12"/>
    <p:sldLayoutId id="2147483670" r:id="rId13"/>
    <p:sldLayoutId id="2147483662" r:id="rId14"/>
    <p:sldLayoutId id="2147483655" r:id="rId15"/>
  </p:sldLayoutIdLst>
  <p:hf hdr="0" ftr="0" dt="0"/>
  <p:txStyles>
    <p:titleStyle>
      <a:lvl1pPr algn="ctr" defTabSz="914400" rtl="0" eaLnBrk="1" latinLnBrk="0" hangingPunct="1">
        <a:spcBef>
          <a:spcPct val="0"/>
        </a:spcBef>
        <a:buNone/>
        <a:defRPr sz="4400" kern="1200">
          <a:solidFill>
            <a:schemeClr val="tx1"/>
          </a:solidFill>
          <a:latin typeface="Segoe UI" pitchFamily="34" charset="0"/>
          <a:ea typeface="+mj-ea"/>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quantrimang.com/danh-sach-dau-so-cac-mang-di-dong-o-viet-nam-133203"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s://vi.wikipedia.org/wiki/H%E1%BB%8D_ng%C6%B0%E1%BB%9Di_Vi%E1%BB%87t_Nam"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luatminhkhue.vn/y-nghia-12-so-the-can-cuoc-cong-dan-la-gi--the-can-cuoc-cong-dan-nhu-the-nao-.aspx" TargetMode="Externa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a:t>Simple class exercises</a:t>
            </a:r>
          </a:p>
        </p:txBody>
      </p:sp>
      <p:sp>
        <p:nvSpPr>
          <p:cNvPr id="3" name="Subtitle 2"/>
          <p:cNvSpPr>
            <a:spLocks noGrp="1"/>
          </p:cNvSpPr>
          <p:nvPr>
            <p:ph type="subTitle" idx="1"/>
          </p:nvPr>
        </p:nvSpPr>
        <p:spPr/>
        <p:txBody>
          <a:bodyPr/>
          <a:lstStyle/>
          <a:p>
            <a:r>
              <a:rPr lang="en-US"/>
              <a:t>Object oriented programming</a:t>
            </a:r>
          </a:p>
        </p:txBody>
      </p:sp>
    </p:spTree>
    <p:extLst>
      <p:ext uri="{BB962C8B-B14F-4D97-AF65-F5344CB8AC3E}">
        <p14:creationId xmlns:p14="http://schemas.microsoft.com/office/powerpoint/2010/main" val="205252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AC41-2C64-489B-86E0-0496312FB178}"/>
              </a:ext>
            </a:extLst>
          </p:cNvPr>
          <p:cNvSpPr>
            <a:spLocks noGrp="1"/>
          </p:cNvSpPr>
          <p:nvPr>
            <p:ph type="title"/>
          </p:nvPr>
        </p:nvSpPr>
        <p:spPr/>
        <p:txBody>
          <a:bodyPr/>
          <a:lstStyle/>
          <a:p>
            <a:r>
              <a:rPr lang="en-US"/>
              <a:t>Some things to consider</a:t>
            </a:r>
          </a:p>
        </p:txBody>
      </p:sp>
      <p:sp>
        <p:nvSpPr>
          <p:cNvPr id="3" name="Content Placeholder 2">
            <a:extLst>
              <a:ext uri="{FF2B5EF4-FFF2-40B4-BE49-F238E27FC236}">
                <a16:creationId xmlns:a16="http://schemas.microsoft.com/office/drawing/2014/main" id="{1B8B63B6-D8ED-47D3-986C-B414391E0042}"/>
              </a:ext>
            </a:extLst>
          </p:cNvPr>
          <p:cNvSpPr>
            <a:spLocks noGrp="1"/>
          </p:cNvSpPr>
          <p:nvPr>
            <p:ph idx="1"/>
          </p:nvPr>
        </p:nvSpPr>
        <p:spPr/>
        <p:txBody>
          <a:bodyPr/>
          <a:lstStyle/>
          <a:p>
            <a:r>
              <a:rPr lang="en-US"/>
              <a:t>Where to put function “</a:t>
            </a:r>
            <a:r>
              <a:rPr lang="en-US">
                <a:solidFill>
                  <a:srgbClr val="0070C0"/>
                </a:solidFill>
              </a:rPr>
              <a:t>bool</a:t>
            </a:r>
            <a:r>
              <a:rPr lang="en-US"/>
              <a:t> isPrime(</a:t>
            </a:r>
            <a:r>
              <a:rPr lang="en-US">
                <a:solidFill>
                  <a:srgbClr val="0070C0"/>
                </a:solidFill>
              </a:rPr>
              <a:t>int</a:t>
            </a:r>
            <a:r>
              <a:rPr lang="en-US"/>
              <a:t>)”?</a:t>
            </a:r>
          </a:p>
          <a:p>
            <a:endParaRPr lang="en-US"/>
          </a:p>
          <a:p>
            <a:r>
              <a:rPr lang="en-US"/>
              <a:t>Maybe we can put it in </a:t>
            </a:r>
            <a:r>
              <a:rPr lang="en-US" b="1">
                <a:solidFill>
                  <a:srgbClr val="0070C0"/>
                </a:solidFill>
              </a:rPr>
              <a:t>Util</a:t>
            </a:r>
            <a:r>
              <a:rPr lang="en-US"/>
              <a:t> / </a:t>
            </a:r>
            <a:r>
              <a:rPr lang="en-US" b="1">
                <a:solidFill>
                  <a:srgbClr val="0070C0"/>
                </a:solidFill>
              </a:rPr>
              <a:t>Helper</a:t>
            </a:r>
            <a:r>
              <a:rPr lang="en-US"/>
              <a:t> class</a:t>
            </a:r>
          </a:p>
          <a:p>
            <a:r>
              <a:rPr lang="en-US"/>
              <a:t>This function is related to integer number so may be we can create a class </a:t>
            </a:r>
            <a:r>
              <a:rPr lang="en-US" b="1">
                <a:solidFill>
                  <a:srgbClr val="0070C0"/>
                </a:solidFill>
              </a:rPr>
              <a:t>Integer</a:t>
            </a:r>
            <a:r>
              <a:rPr lang="en-US"/>
              <a:t> and put it there</a:t>
            </a:r>
          </a:p>
          <a:p>
            <a:endParaRPr lang="en-US"/>
          </a:p>
        </p:txBody>
      </p:sp>
      <p:sp>
        <p:nvSpPr>
          <p:cNvPr id="4" name="Slide Number Placeholder 3">
            <a:extLst>
              <a:ext uri="{FF2B5EF4-FFF2-40B4-BE49-F238E27FC236}">
                <a16:creationId xmlns:a16="http://schemas.microsoft.com/office/drawing/2014/main" id="{1DE272B6-813C-4D12-B13F-5EFA842A372F}"/>
              </a:ext>
            </a:extLst>
          </p:cNvPr>
          <p:cNvSpPr>
            <a:spLocks noGrp="1"/>
          </p:cNvSpPr>
          <p:nvPr>
            <p:ph type="sldNum" sz="quarter" idx="12"/>
          </p:nvPr>
        </p:nvSpPr>
        <p:spPr/>
        <p:txBody>
          <a:bodyPr/>
          <a:lstStyle/>
          <a:p>
            <a:fld id="{FC66D6CE-B56B-447A-A58B-E2D6508578E9}" type="slidenum">
              <a:rPr lang="en-US" smtClean="0"/>
              <a:pPr/>
              <a:t>10</a:t>
            </a:fld>
            <a:endParaRPr lang="en-US"/>
          </a:p>
        </p:txBody>
      </p:sp>
      <p:pic>
        <p:nvPicPr>
          <p:cNvPr id="8" name="Picture 7">
            <a:extLst>
              <a:ext uri="{FF2B5EF4-FFF2-40B4-BE49-F238E27FC236}">
                <a16:creationId xmlns:a16="http://schemas.microsoft.com/office/drawing/2014/main" id="{411E9F09-45EE-472F-94D4-D88C86CB449B}"/>
              </a:ext>
            </a:extLst>
          </p:cNvPr>
          <p:cNvPicPr>
            <a:picLocks noChangeAspect="1"/>
          </p:cNvPicPr>
          <p:nvPr/>
        </p:nvPicPr>
        <p:blipFill>
          <a:blip r:embed="rId2"/>
          <a:stretch>
            <a:fillRect/>
          </a:stretch>
        </p:blipFill>
        <p:spPr>
          <a:xfrm>
            <a:off x="1836160" y="4191000"/>
            <a:ext cx="5305425" cy="2438400"/>
          </a:xfrm>
          <a:prstGeom prst="rect">
            <a:avLst/>
          </a:prstGeom>
        </p:spPr>
      </p:pic>
      <p:cxnSp>
        <p:nvCxnSpPr>
          <p:cNvPr id="6" name="Straight Connector 5">
            <a:extLst>
              <a:ext uri="{FF2B5EF4-FFF2-40B4-BE49-F238E27FC236}">
                <a16:creationId xmlns:a16="http://schemas.microsoft.com/office/drawing/2014/main" id="{AE3DA20B-E8E1-412C-9A59-CCCCCEC721A6}"/>
              </a:ext>
            </a:extLst>
          </p:cNvPr>
          <p:cNvCxnSpPr/>
          <p:nvPr/>
        </p:nvCxnSpPr>
        <p:spPr>
          <a:xfrm flipH="1">
            <a:off x="4324027" y="5447654"/>
            <a:ext cx="247973" cy="1410346"/>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1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1B4D-5799-40AE-A23A-3288F58D8999}"/>
              </a:ext>
            </a:extLst>
          </p:cNvPr>
          <p:cNvSpPr>
            <a:spLocks noGrp="1"/>
          </p:cNvSpPr>
          <p:nvPr>
            <p:ph type="title"/>
          </p:nvPr>
        </p:nvSpPr>
        <p:spPr/>
        <p:txBody>
          <a:bodyPr/>
          <a:lstStyle/>
          <a:p>
            <a:r>
              <a:rPr lang="en-US"/>
              <a:t>Sample </a:t>
            </a:r>
          </a:p>
        </p:txBody>
      </p:sp>
      <p:sp>
        <p:nvSpPr>
          <p:cNvPr id="4" name="Slide Number Placeholder 3">
            <a:extLst>
              <a:ext uri="{FF2B5EF4-FFF2-40B4-BE49-F238E27FC236}">
                <a16:creationId xmlns:a16="http://schemas.microsoft.com/office/drawing/2014/main" id="{7BED7F41-0A76-4354-9A9F-0C919957B46A}"/>
              </a:ext>
            </a:extLst>
          </p:cNvPr>
          <p:cNvSpPr>
            <a:spLocks noGrp="1"/>
          </p:cNvSpPr>
          <p:nvPr>
            <p:ph type="sldNum" sz="quarter" idx="12"/>
          </p:nvPr>
        </p:nvSpPr>
        <p:spPr/>
        <p:txBody>
          <a:bodyPr/>
          <a:lstStyle/>
          <a:p>
            <a:fld id="{FC66D6CE-B56B-447A-A58B-E2D6508578E9}" type="slidenum">
              <a:rPr lang="en-US" smtClean="0"/>
              <a:pPr/>
              <a:t>11</a:t>
            </a:fld>
            <a:endParaRPr lang="en-US"/>
          </a:p>
        </p:txBody>
      </p:sp>
      <p:pic>
        <p:nvPicPr>
          <p:cNvPr id="5" name="Picture 4">
            <a:extLst>
              <a:ext uri="{FF2B5EF4-FFF2-40B4-BE49-F238E27FC236}">
                <a16:creationId xmlns:a16="http://schemas.microsoft.com/office/drawing/2014/main" id="{12B23617-CB73-441B-A3C3-86B7C27B0AFB}"/>
              </a:ext>
            </a:extLst>
          </p:cNvPr>
          <p:cNvPicPr>
            <a:picLocks noChangeAspect="1"/>
          </p:cNvPicPr>
          <p:nvPr/>
        </p:nvPicPr>
        <p:blipFill>
          <a:blip r:embed="rId2"/>
          <a:stretch>
            <a:fillRect/>
          </a:stretch>
        </p:blipFill>
        <p:spPr>
          <a:xfrm>
            <a:off x="506681" y="5460380"/>
            <a:ext cx="7817922" cy="655762"/>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3D829F00-6907-49F0-B74E-B0D1ED525613}"/>
              </a:ext>
            </a:extLst>
          </p:cNvPr>
          <p:cNvPicPr>
            <a:picLocks noChangeAspect="1"/>
          </p:cNvPicPr>
          <p:nvPr/>
        </p:nvPicPr>
        <p:blipFill>
          <a:blip r:embed="rId3"/>
          <a:stretch>
            <a:fillRect/>
          </a:stretch>
        </p:blipFill>
        <p:spPr>
          <a:xfrm>
            <a:off x="190004" y="1480460"/>
            <a:ext cx="3934733" cy="3697181"/>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0AFB3FF5-5329-4B65-8D9D-D178CEC131B5}"/>
              </a:ext>
            </a:extLst>
          </p:cNvPr>
          <p:cNvPicPr>
            <a:picLocks noChangeAspect="1"/>
          </p:cNvPicPr>
          <p:nvPr/>
        </p:nvPicPr>
        <p:blipFill>
          <a:blip r:embed="rId4"/>
          <a:stretch>
            <a:fillRect/>
          </a:stretch>
        </p:blipFill>
        <p:spPr>
          <a:xfrm>
            <a:off x="4279075" y="1487035"/>
            <a:ext cx="4540241" cy="23988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3976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11C3-DDCF-46B1-B6EB-0DD98F175E62}"/>
              </a:ext>
            </a:extLst>
          </p:cNvPr>
          <p:cNvSpPr>
            <a:spLocks noGrp="1"/>
          </p:cNvSpPr>
          <p:nvPr>
            <p:ph type="title"/>
          </p:nvPr>
        </p:nvSpPr>
        <p:spPr/>
        <p:txBody>
          <a:bodyPr/>
          <a:lstStyle/>
          <a:p>
            <a:r>
              <a:rPr lang="en-US"/>
              <a:t>Further practice</a:t>
            </a:r>
          </a:p>
        </p:txBody>
      </p:sp>
      <p:sp>
        <p:nvSpPr>
          <p:cNvPr id="3" name="Content Placeholder 2">
            <a:extLst>
              <a:ext uri="{FF2B5EF4-FFF2-40B4-BE49-F238E27FC236}">
                <a16:creationId xmlns:a16="http://schemas.microsoft.com/office/drawing/2014/main" id="{F0A0A98B-7812-4E27-88FB-AFC4C482AC46}"/>
              </a:ext>
            </a:extLst>
          </p:cNvPr>
          <p:cNvSpPr>
            <a:spLocks noGrp="1"/>
          </p:cNvSpPr>
          <p:nvPr>
            <p:ph idx="1"/>
          </p:nvPr>
        </p:nvSpPr>
        <p:spPr/>
        <p:txBody>
          <a:bodyPr/>
          <a:lstStyle/>
          <a:p>
            <a:r>
              <a:rPr lang="en-US"/>
              <a:t>Generate n random integers with </a:t>
            </a:r>
            <a:r>
              <a:rPr lang="en-US">
                <a:solidFill>
                  <a:srgbClr val="0070C0"/>
                </a:solidFill>
              </a:rPr>
              <a:t>no duplicate</a:t>
            </a:r>
          </a:p>
          <a:p>
            <a:endParaRPr lang="en-US"/>
          </a:p>
          <a:p>
            <a:r>
              <a:rPr lang="en-US"/>
              <a:t>Application: In a department which consists of 20 people. Everybody will take turn to dump the office trash. You will want to randomly select an employee with no duplicate in 20 days. The whole process will be repeated in 20 days cycle.</a:t>
            </a:r>
          </a:p>
          <a:p>
            <a:endParaRPr lang="en-US"/>
          </a:p>
        </p:txBody>
      </p:sp>
      <p:sp>
        <p:nvSpPr>
          <p:cNvPr id="4" name="Slide Number Placeholder 3">
            <a:extLst>
              <a:ext uri="{FF2B5EF4-FFF2-40B4-BE49-F238E27FC236}">
                <a16:creationId xmlns:a16="http://schemas.microsoft.com/office/drawing/2014/main" id="{2F90A997-0A56-4F92-9153-FE3C09DB074A}"/>
              </a:ext>
            </a:extLst>
          </p:cNvPr>
          <p:cNvSpPr>
            <a:spLocks noGrp="1"/>
          </p:cNvSpPr>
          <p:nvPr>
            <p:ph type="sldNum" sz="quarter" idx="12"/>
          </p:nvPr>
        </p:nvSpPr>
        <p:spPr/>
        <p:txBody>
          <a:bodyPr/>
          <a:lstStyle/>
          <a:p>
            <a:fld id="{FC66D6CE-B56B-447A-A58B-E2D6508578E9}" type="slidenum">
              <a:rPr lang="en-US" smtClean="0"/>
              <a:pPr/>
              <a:t>12</a:t>
            </a:fld>
            <a:endParaRPr lang="en-US"/>
          </a:p>
        </p:txBody>
      </p:sp>
      <p:pic>
        <p:nvPicPr>
          <p:cNvPr id="5" name="Picture 4">
            <a:extLst>
              <a:ext uri="{FF2B5EF4-FFF2-40B4-BE49-F238E27FC236}">
                <a16:creationId xmlns:a16="http://schemas.microsoft.com/office/drawing/2014/main" id="{5994F0FB-D56B-4425-9B12-4EBC1D538749}"/>
              </a:ext>
            </a:extLst>
          </p:cNvPr>
          <p:cNvPicPr>
            <a:picLocks noChangeAspect="1"/>
          </p:cNvPicPr>
          <p:nvPr/>
        </p:nvPicPr>
        <p:blipFill>
          <a:blip r:embed="rId2"/>
          <a:stretch>
            <a:fillRect/>
          </a:stretch>
        </p:blipFill>
        <p:spPr>
          <a:xfrm>
            <a:off x="324253" y="253170"/>
            <a:ext cx="941460" cy="941460"/>
          </a:xfrm>
          <a:prstGeom prst="rect">
            <a:avLst/>
          </a:prstGeom>
        </p:spPr>
      </p:pic>
    </p:spTree>
    <p:extLst>
      <p:ext uri="{BB962C8B-B14F-4D97-AF65-F5344CB8AC3E}">
        <p14:creationId xmlns:p14="http://schemas.microsoft.com/office/powerpoint/2010/main" val="112625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F10E-EB11-400A-8292-C5C52237FEB5}"/>
              </a:ext>
            </a:extLst>
          </p:cNvPr>
          <p:cNvSpPr>
            <a:spLocks noGrp="1"/>
          </p:cNvSpPr>
          <p:nvPr>
            <p:ph type="title"/>
          </p:nvPr>
        </p:nvSpPr>
        <p:spPr/>
        <p:txBody>
          <a:bodyPr/>
          <a:lstStyle/>
          <a:p>
            <a:r>
              <a:rPr lang="en-US"/>
              <a:t>2.Dice</a:t>
            </a:r>
          </a:p>
        </p:txBody>
      </p:sp>
    </p:spTree>
    <p:extLst>
      <p:ext uri="{BB962C8B-B14F-4D97-AF65-F5344CB8AC3E}">
        <p14:creationId xmlns:p14="http://schemas.microsoft.com/office/powerpoint/2010/main" val="183087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3E25-6ABF-45DB-BDCF-3483C792C841}"/>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60CC83EF-A363-47F4-90ED-473464909C3B}"/>
              </a:ext>
            </a:extLst>
          </p:cNvPr>
          <p:cNvSpPr>
            <a:spLocks noGrp="1"/>
          </p:cNvSpPr>
          <p:nvPr>
            <p:ph idx="1"/>
          </p:nvPr>
        </p:nvSpPr>
        <p:spPr/>
        <p:txBody>
          <a:bodyPr/>
          <a:lstStyle/>
          <a:p>
            <a:r>
              <a:rPr lang="en-US"/>
              <a:t>A dice will generate a number from 1 to 6 for each roll</a:t>
            </a:r>
          </a:p>
          <a:p>
            <a:r>
              <a:rPr lang="en-US"/>
              <a:t>Generate a random integer n (3 &lt;= n &lt;= 8)</a:t>
            </a:r>
          </a:p>
          <a:p>
            <a:r>
              <a:rPr lang="en-US"/>
              <a:t>Roll the dice n times and print out total points </a:t>
            </a:r>
          </a:p>
        </p:txBody>
      </p:sp>
      <p:sp>
        <p:nvSpPr>
          <p:cNvPr id="4" name="Slide Number Placeholder 3">
            <a:extLst>
              <a:ext uri="{FF2B5EF4-FFF2-40B4-BE49-F238E27FC236}">
                <a16:creationId xmlns:a16="http://schemas.microsoft.com/office/drawing/2014/main" id="{123583F0-2E3D-459E-A214-7D364566B759}"/>
              </a:ext>
            </a:extLst>
          </p:cNvPr>
          <p:cNvSpPr>
            <a:spLocks noGrp="1"/>
          </p:cNvSpPr>
          <p:nvPr>
            <p:ph type="sldNum" sz="quarter" idx="12"/>
          </p:nvPr>
        </p:nvSpPr>
        <p:spPr/>
        <p:txBody>
          <a:bodyPr/>
          <a:lstStyle/>
          <a:p>
            <a:fld id="{FC66D6CE-B56B-447A-A58B-E2D6508578E9}" type="slidenum">
              <a:rPr lang="en-US" smtClean="0"/>
              <a:pPr/>
              <a:t>14</a:t>
            </a:fld>
            <a:endParaRPr lang="en-US"/>
          </a:p>
        </p:txBody>
      </p:sp>
    </p:spTree>
    <p:extLst>
      <p:ext uri="{BB962C8B-B14F-4D97-AF65-F5344CB8AC3E}">
        <p14:creationId xmlns:p14="http://schemas.microsoft.com/office/powerpoint/2010/main" val="4168383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49F5-D900-4FA8-970C-12ED2E54AE10}"/>
              </a:ext>
            </a:extLst>
          </p:cNvPr>
          <p:cNvSpPr>
            <a:spLocks noGrp="1"/>
          </p:cNvSpPr>
          <p:nvPr>
            <p:ph type="title"/>
          </p:nvPr>
        </p:nvSpPr>
        <p:spPr/>
        <p:txBody>
          <a:bodyPr/>
          <a:lstStyle/>
          <a:p>
            <a:r>
              <a:rPr lang="en-US"/>
              <a:t>Class diagram - Analysis</a:t>
            </a:r>
          </a:p>
        </p:txBody>
      </p:sp>
      <p:sp>
        <p:nvSpPr>
          <p:cNvPr id="4" name="Slide Number Placeholder 3">
            <a:extLst>
              <a:ext uri="{FF2B5EF4-FFF2-40B4-BE49-F238E27FC236}">
                <a16:creationId xmlns:a16="http://schemas.microsoft.com/office/drawing/2014/main" id="{EB33F254-4179-4A89-9671-B1EF7DAB396D}"/>
              </a:ext>
            </a:extLst>
          </p:cNvPr>
          <p:cNvSpPr>
            <a:spLocks noGrp="1"/>
          </p:cNvSpPr>
          <p:nvPr>
            <p:ph type="sldNum" sz="quarter" idx="12"/>
          </p:nvPr>
        </p:nvSpPr>
        <p:spPr/>
        <p:txBody>
          <a:bodyPr/>
          <a:lstStyle/>
          <a:p>
            <a:fld id="{FC66D6CE-B56B-447A-A58B-E2D6508578E9}" type="slidenum">
              <a:rPr lang="en-US" smtClean="0"/>
              <a:pPr/>
              <a:t>15</a:t>
            </a:fld>
            <a:endParaRPr lang="en-US"/>
          </a:p>
        </p:txBody>
      </p:sp>
      <p:pic>
        <p:nvPicPr>
          <p:cNvPr id="8" name="Picture 7">
            <a:extLst>
              <a:ext uri="{FF2B5EF4-FFF2-40B4-BE49-F238E27FC236}">
                <a16:creationId xmlns:a16="http://schemas.microsoft.com/office/drawing/2014/main" id="{9071602C-24FB-4AA4-B1CB-A3C95D34E009}"/>
              </a:ext>
            </a:extLst>
          </p:cNvPr>
          <p:cNvPicPr>
            <a:picLocks noChangeAspect="1"/>
          </p:cNvPicPr>
          <p:nvPr/>
        </p:nvPicPr>
        <p:blipFill>
          <a:blip r:embed="rId2"/>
          <a:stretch>
            <a:fillRect/>
          </a:stretch>
        </p:blipFill>
        <p:spPr>
          <a:xfrm>
            <a:off x="2878972" y="1638785"/>
            <a:ext cx="3020900" cy="1243900"/>
          </a:xfrm>
          <a:prstGeom prst="rect">
            <a:avLst/>
          </a:prstGeom>
        </p:spPr>
      </p:pic>
    </p:spTree>
    <p:extLst>
      <p:ext uri="{BB962C8B-B14F-4D97-AF65-F5344CB8AC3E}">
        <p14:creationId xmlns:p14="http://schemas.microsoft.com/office/powerpoint/2010/main" val="163270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0A6E-95F7-4D3D-9A0D-DBF1725878CA}"/>
              </a:ext>
            </a:extLst>
          </p:cNvPr>
          <p:cNvSpPr>
            <a:spLocks noGrp="1"/>
          </p:cNvSpPr>
          <p:nvPr>
            <p:ph type="title"/>
          </p:nvPr>
        </p:nvSpPr>
        <p:spPr/>
        <p:txBody>
          <a:bodyPr/>
          <a:lstStyle/>
          <a:p>
            <a:r>
              <a:rPr lang="en-US"/>
              <a:t>Class diagram - Design</a:t>
            </a:r>
          </a:p>
        </p:txBody>
      </p:sp>
      <p:sp>
        <p:nvSpPr>
          <p:cNvPr id="4" name="Slide Number Placeholder 3">
            <a:extLst>
              <a:ext uri="{FF2B5EF4-FFF2-40B4-BE49-F238E27FC236}">
                <a16:creationId xmlns:a16="http://schemas.microsoft.com/office/drawing/2014/main" id="{7C2A0B1A-BED8-4458-A036-945F1A08AD19}"/>
              </a:ext>
            </a:extLst>
          </p:cNvPr>
          <p:cNvSpPr>
            <a:spLocks noGrp="1"/>
          </p:cNvSpPr>
          <p:nvPr>
            <p:ph type="sldNum" sz="quarter" idx="12"/>
          </p:nvPr>
        </p:nvSpPr>
        <p:spPr/>
        <p:txBody>
          <a:bodyPr/>
          <a:lstStyle/>
          <a:p>
            <a:fld id="{FC66D6CE-B56B-447A-A58B-E2D6508578E9}" type="slidenum">
              <a:rPr lang="en-US" smtClean="0"/>
              <a:pPr/>
              <a:t>16</a:t>
            </a:fld>
            <a:endParaRPr lang="en-US"/>
          </a:p>
        </p:txBody>
      </p:sp>
      <p:pic>
        <p:nvPicPr>
          <p:cNvPr id="5" name="Picture 4">
            <a:extLst>
              <a:ext uri="{FF2B5EF4-FFF2-40B4-BE49-F238E27FC236}">
                <a16:creationId xmlns:a16="http://schemas.microsoft.com/office/drawing/2014/main" id="{B01AE817-8BF3-4A64-9759-EBDCDCDBADD0}"/>
              </a:ext>
            </a:extLst>
          </p:cNvPr>
          <p:cNvPicPr>
            <a:picLocks noChangeAspect="1"/>
          </p:cNvPicPr>
          <p:nvPr/>
        </p:nvPicPr>
        <p:blipFill>
          <a:blip r:embed="rId2"/>
          <a:stretch>
            <a:fillRect/>
          </a:stretch>
        </p:blipFill>
        <p:spPr>
          <a:xfrm>
            <a:off x="2914650" y="1739119"/>
            <a:ext cx="2544154" cy="1476779"/>
          </a:xfrm>
          <a:prstGeom prst="rect">
            <a:avLst/>
          </a:prstGeom>
        </p:spPr>
      </p:pic>
    </p:spTree>
    <p:extLst>
      <p:ext uri="{BB962C8B-B14F-4D97-AF65-F5344CB8AC3E}">
        <p14:creationId xmlns:p14="http://schemas.microsoft.com/office/powerpoint/2010/main" val="289233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1F81-C76F-4898-9865-D972B4CEF240}"/>
              </a:ext>
            </a:extLst>
          </p:cNvPr>
          <p:cNvSpPr>
            <a:spLocks noGrp="1"/>
          </p:cNvSpPr>
          <p:nvPr>
            <p:ph type="title"/>
          </p:nvPr>
        </p:nvSpPr>
        <p:spPr/>
        <p:txBody>
          <a:bodyPr/>
          <a:lstStyle/>
          <a:p>
            <a:r>
              <a:rPr lang="en-US"/>
              <a:t>Sample</a:t>
            </a:r>
          </a:p>
        </p:txBody>
      </p:sp>
      <p:sp>
        <p:nvSpPr>
          <p:cNvPr id="4" name="Slide Number Placeholder 3">
            <a:extLst>
              <a:ext uri="{FF2B5EF4-FFF2-40B4-BE49-F238E27FC236}">
                <a16:creationId xmlns:a16="http://schemas.microsoft.com/office/drawing/2014/main" id="{9B21AB02-E8EA-4133-A8D9-1610D34C0FE4}"/>
              </a:ext>
            </a:extLst>
          </p:cNvPr>
          <p:cNvSpPr>
            <a:spLocks noGrp="1"/>
          </p:cNvSpPr>
          <p:nvPr>
            <p:ph type="sldNum" sz="quarter" idx="12"/>
          </p:nvPr>
        </p:nvSpPr>
        <p:spPr/>
        <p:txBody>
          <a:bodyPr/>
          <a:lstStyle/>
          <a:p>
            <a:fld id="{FC66D6CE-B56B-447A-A58B-E2D6508578E9}" type="slidenum">
              <a:rPr lang="en-US" smtClean="0"/>
              <a:pPr/>
              <a:t>17</a:t>
            </a:fld>
            <a:endParaRPr lang="en-US"/>
          </a:p>
        </p:txBody>
      </p:sp>
      <p:pic>
        <p:nvPicPr>
          <p:cNvPr id="6" name="Picture 5">
            <a:extLst>
              <a:ext uri="{FF2B5EF4-FFF2-40B4-BE49-F238E27FC236}">
                <a16:creationId xmlns:a16="http://schemas.microsoft.com/office/drawing/2014/main" id="{10FA9C63-FC77-4D60-8B84-FA81E42BC3FE}"/>
              </a:ext>
            </a:extLst>
          </p:cNvPr>
          <p:cNvPicPr>
            <a:picLocks noChangeAspect="1"/>
          </p:cNvPicPr>
          <p:nvPr/>
        </p:nvPicPr>
        <p:blipFill>
          <a:blip r:embed="rId2"/>
          <a:stretch>
            <a:fillRect/>
          </a:stretch>
        </p:blipFill>
        <p:spPr>
          <a:xfrm>
            <a:off x="381000" y="1607410"/>
            <a:ext cx="4965391" cy="4413681"/>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DCE56C1D-6B3C-4BB1-B502-9E574A3657AC}"/>
              </a:ext>
            </a:extLst>
          </p:cNvPr>
          <p:cNvPicPr>
            <a:picLocks noChangeAspect="1"/>
          </p:cNvPicPr>
          <p:nvPr/>
        </p:nvPicPr>
        <p:blipFill>
          <a:blip r:embed="rId3"/>
          <a:stretch>
            <a:fillRect/>
          </a:stretch>
        </p:blipFill>
        <p:spPr>
          <a:xfrm>
            <a:off x="316504" y="6213475"/>
            <a:ext cx="6372225" cy="476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9872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96D9-1F35-4CFE-B27E-C4ECD934242B}"/>
              </a:ext>
            </a:extLst>
          </p:cNvPr>
          <p:cNvSpPr>
            <a:spLocks noGrp="1"/>
          </p:cNvSpPr>
          <p:nvPr>
            <p:ph type="title"/>
          </p:nvPr>
        </p:nvSpPr>
        <p:spPr/>
        <p:txBody>
          <a:bodyPr/>
          <a:lstStyle/>
          <a:p>
            <a:r>
              <a:rPr lang="en-US"/>
              <a:t>Further practice</a:t>
            </a:r>
          </a:p>
        </p:txBody>
      </p:sp>
      <p:sp>
        <p:nvSpPr>
          <p:cNvPr id="3" name="Content Placeholder 2">
            <a:extLst>
              <a:ext uri="{FF2B5EF4-FFF2-40B4-BE49-F238E27FC236}">
                <a16:creationId xmlns:a16="http://schemas.microsoft.com/office/drawing/2014/main" id="{520722B9-BD79-4399-92F1-94EF6685062E}"/>
              </a:ext>
            </a:extLst>
          </p:cNvPr>
          <p:cNvSpPr>
            <a:spLocks noGrp="1"/>
          </p:cNvSpPr>
          <p:nvPr>
            <p:ph idx="1"/>
          </p:nvPr>
        </p:nvSpPr>
        <p:spPr/>
        <p:txBody>
          <a:bodyPr/>
          <a:lstStyle/>
          <a:p>
            <a:r>
              <a:rPr lang="en-US"/>
              <a:t>Create 3 dice, roll n times and print out all values</a:t>
            </a:r>
          </a:p>
        </p:txBody>
      </p:sp>
      <p:sp>
        <p:nvSpPr>
          <p:cNvPr id="4" name="Slide Number Placeholder 3">
            <a:extLst>
              <a:ext uri="{FF2B5EF4-FFF2-40B4-BE49-F238E27FC236}">
                <a16:creationId xmlns:a16="http://schemas.microsoft.com/office/drawing/2014/main" id="{622CB0B3-C08F-4265-898A-E6EE467B09A9}"/>
              </a:ext>
            </a:extLst>
          </p:cNvPr>
          <p:cNvSpPr>
            <a:spLocks noGrp="1"/>
          </p:cNvSpPr>
          <p:nvPr>
            <p:ph type="sldNum" sz="quarter" idx="12"/>
          </p:nvPr>
        </p:nvSpPr>
        <p:spPr/>
        <p:txBody>
          <a:bodyPr/>
          <a:lstStyle/>
          <a:p>
            <a:fld id="{FC66D6CE-B56B-447A-A58B-E2D6508578E9}" type="slidenum">
              <a:rPr lang="en-US" smtClean="0"/>
              <a:pPr/>
              <a:t>18</a:t>
            </a:fld>
            <a:endParaRPr lang="en-US"/>
          </a:p>
        </p:txBody>
      </p:sp>
      <p:pic>
        <p:nvPicPr>
          <p:cNvPr id="6" name="Picture 5">
            <a:extLst>
              <a:ext uri="{FF2B5EF4-FFF2-40B4-BE49-F238E27FC236}">
                <a16:creationId xmlns:a16="http://schemas.microsoft.com/office/drawing/2014/main" id="{5E1DAB61-CBBF-4276-B119-3E356DE3E837}"/>
              </a:ext>
            </a:extLst>
          </p:cNvPr>
          <p:cNvPicPr>
            <a:picLocks noChangeAspect="1"/>
          </p:cNvPicPr>
          <p:nvPr/>
        </p:nvPicPr>
        <p:blipFill>
          <a:blip r:embed="rId2"/>
          <a:stretch>
            <a:fillRect/>
          </a:stretch>
        </p:blipFill>
        <p:spPr>
          <a:xfrm>
            <a:off x="284668" y="270854"/>
            <a:ext cx="941460" cy="941460"/>
          </a:xfrm>
          <a:prstGeom prst="rect">
            <a:avLst/>
          </a:prstGeom>
        </p:spPr>
      </p:pic>
      <p:pic>
        <p:nvPicPr>
          <p:cNvPr id="7" name="Picture 6">
            <a:extLst>
              <a:ext uri="{FF2B5EF4-FFF2-40B4-BE49-F238E27FC236}">
                <a16:creationId xmlns:a16="http://schemas.microsoft.com/office/drawing/2014/main" id="{F4D08865-1275-452B-9673-3CA5FABAEE4C}"/>
              </a:ext>
            </a:extLst>
          </p:cNvPr>
          <p:cNvPicPr>
            <a:picLocks noChangeAspect="1"/>
          </p:cNvPicPr>
          <p:nvPr/>
        </p:nvPicPr>
        <p:blipFill>
          <a:blip r:embed="rId3"/>
          <a:stretch>
            <a:fillRect/>
          </a:stretch>
        </p:blipFill>
        <p:spPr>
          <a:xfrm>
            <a:off x="724465" y="2786451"/>
            <a:ext cx="3436786" cy="2795595"/>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42C95AB4-221A-4EA5-B19C-63BF13718168}"/>
              </a:ext>
            </a:extLst>
          </p:cNvPr>
          <p:cNvPicPr>
            <a:picLocks noChangeAspect="1"/>
          </p:cNvPicPr>
          <p:nvPr/>
        </p:nvPicPr>
        <p:blipFill>
          <a:blip r:embed="rId4"/>
          <a:stretch>
            <a:fillRect/>
          </a:stretch>
        </p:blipFill>
        <p:spPr>
          <a:xfrm>
            <a:off x="4663053" y="2786451"/>
            <a:ext cx="3658315" cy="27913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69112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6BE3-BC89-4FBF-A983-024146B55947}"/>
              </a:ext>
            </a:extLst>
          </p:cNvPr>
          <p:cNvSpPr>
            <a:spLocks noGrp="1"/>
          </p:cNvSpPr>
          <p:nvPr>
            <p:ph type="title"/>
          </p:nvPr>
        </p:nvSpPr>
        <p:spPr/>
        <p:txBody>
          <a:bodyPr/>
          <a:lstStyle/>
          <a:p>
            <a:r>
              <a:rPr lang="en-US"/>
              <a:t>Further improvement</a:t>
            </a:r>
          </a:p>
        </p:txBody>
      </p:sp>
      <p:sp>
        <p:nvSpPr>
          <p:cNvPr id="3" name="Content Placeholder 2">
            <a:extLst>
              <a:ext uri="{FF2B5EF4-FFF2-40B4-BE49-F238E27FC236}">
                <a16:creationId xmlns:a16="http://schemas.microsoft.com/office/drawing/2014/main" id="{377D24DF-C388-44D4-99F3-D4E143DC98B5}"/>
              </a:ext>
            </a:extLst>
          </p:cNvPr>
          <p:cNvSpPr>
            <a:spLocks noGrp="1"/>
          </p:cNvSpPr>
          <p:nvPr>
            <p:ph idx="1"/>
          </p:nvPr>
        </p:nvSpPr>
        <p:spPr/>
        <p:txBody>
          <a:bodyPr/>
          <a:lstStyle/>
          <a:p>
            <a:r>
              <a:rPr lang="en-US"/>
              <a:t>The Random class is instantiated quite a lot of time</a:t>
            </a:r>
          </a:p>
          <a:p>
            <a:r>
              <a:rPr lang="en-US"/>
              <a:t>We can check that its constructor is called multiple times</a:t>
            </a:r>
          </a:p>
          <a:p>
            <a:r>
              <a:rPr lang="en-US"/>
              <a:t>All this constructor does is initializing the randomizer with a seed, every time it is called, the seed is changed</a:t>
            </a:r>
          </a:p>
          <a:p>
            <a:r>
              <a:rPr lang="en-US"/>
              <a:t>How can we do the seeding only </a:t>
            </a:r>
            <a:r>
              <a:rPr lang="en-US" b="1">
                <a:solidFill>
                  <a:srgbClr val="FF0000"/>
                </a:solidFill>
              </a:rPr>
              <a:t>once</a:t>
            </a:r>
            <a:r>
              <a:rPr lang="en-US"/>
              <a:t>?</a:t>
            </a:r>
          </a:p>
          <a:p>
            <a:pPr lvl="1"/>
            <a:r>
              <a:rPr lang="en-US" b="1">
                <a:solidFill>
                  <a:srgbClr val="0070C0"/>
                </a:solidFill>
              </a:rPr>
              <a:t>Singleton</a:t>
            </a:r>
          </a:p>
        </p:txBody>
      </p:sp>
      <p:sp>
        <p:nvSpPr>
          <p:cNvPr id="4" name="Slide Number Placeholder 3">
            <a:extLst>
              <a:ext uri="{FF2B5EF4-FFF2-40B4-BE49-F238E27FC236}">
                <a16:creationId xmlns:a16="http://schemas.microsoft.com/office/drawing/2014/main" id="{A662A1A9-F3BF-4900-A43E-D23A45AAF412}"/>
              </a:ext>
            </a:extLst>
          </p:cNvPr>
          <p:cNvSpPr>
            <a:spLocks noGrp="1"/>
          </p:cNvSpPr>
          <p:nvPr>
            <p:ph type="sldNum" sz="quarter" idx="12"/>
          </p:nvPr>
        </p:nvSpPr>
        <p:spPr/>
        <p:txBody>
          <a:bodyPr/>
          <a:lstStyle/>
          <a:p>
            <a:fld id="{FC66D6CE-B56B-447A-A58B-E2D6508578E9}" type="slidenum">
              <a:rPr lang="en-US" smtClean="0"/>
              <a:pPr/>
              <a:t>19</a:t>
            </a:fld>
            <a:endParaRPr lang="en-US"/>
          </a:p>
        </p:txBody>
      </p:sp>
    </p:spTree>
    <p:extLst>
      <p:ext uri="{BB962C8B-B14F-4D97-AF65-F5344CB8AC3E}">
        <p14:creationId xmlns:p14="http://schemas.microsoft.com/office/powerpoint/2010/main" val="222252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1D14D4-70E4-4D10-BFFB-D048E589F863}"/>
              </a:ext>
            </a:extLst>
          </p:cNvPr>
          <p:cNvSpPr>
            <a:spLocks noGrp="1"/>
          </p:cNvSpPr>
          <p:nvPr>
            <p:ph type="title"/>
          </p:nvPr>
        </p:nvSpPr>
        <p:spPr/>
        <p:txBody>
          <a:bodyPr/>
          <a:lstStyle/>
          <a:p>
            <a:r>
              <a:rPr lang="en-US"/>
              <a:t>0.DynamicArray</a:t>
            </a:r>
          </a:p>
        </p:txBody>
      </p:sp>
      <p:sp>
        <p:nvSpPr>
          <p:cNvPr id="4" name="Slide Number Placeholder 3">
            <a:extLst>
              <a:ext uri="{FF2B5EF4-FFF2-40B4-BE49-F238E27FC236}">
                <a16:creationId xmlns:a16="http://schemas.microsoft.com/office/drawing/2014/main" id="{662CF5A3-B454-4C2A-ADEC-76137B4B33FD}"/>
              </a:ext>
            </a:extLst>
          </p:cNvPr>
          <p:cNvSpPr>
            <a:spLocks noGrp="1"/>
          </p:cNvSpPr>
          <p:nvPr>
            <p:ph type="sldNum" sz="quarter" idx="4294967295"/>
          </p:nvPr>
        </p:nvSpPr>
        <p:spPr>
          <a:xfrm>
            <a:off x="7010400" y="6324600"/>
            <a:ext cx="2133600" cy="365125"/>
          </a:xfrm>
        </p:spPr>
        <p:txBody>
          <a:bodyPr/>
          <a:lstStyle/>
          <a:p>
            <a:fld id="{FC66D6CE-B56B-447A-A58B-E2D6508578E9}" type="slidenum">
              <a:rPr lang="en-US" smtClean="0"/>
              <a:pPr/>
              <a:t>2</a:t>
            </a:fld>
            <a:endParaRPr lang="en-US"/>
          </a:p>
        </p:txBody>
      </p:sp>
    </p:spTree>
    <p:extLst>
      <p:ext uri="{BB962C8B-B14F-4D97-AF65-F5344CB8AC3E}">
        <p14:creationId xmlns:p14="http://schemas.microsoft.com/office/powerpoint/2010/main" val="2742931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B36BB7-822E-4D65-A382-9C384FDDAA1F}"/>
              </a:ext>
            </a:extLst>
          </p:cNvPr>
          <p:cNvSpPr>
            <a:spLocks noGrp="1"/>
          </p:cNvSpPr>
          <p:nvPr>
            <p:ph type="title"/>
          </p:nvPr>
        </p:nvSpPr>
        <p:spPr/>
        <p:txBody>
          <a:bodyPr/>
          <a:lstStyle/>
          <a:p>
            <a:r>
              <a:rPr lang="en-US"/>
              <a:t>3.Telephone</a:t>
            </a:r>
          </a:p>
        </p:txBody>
      </p:sp>
      <p:sp>
        <p:nvSpPr>
          <p:cNvPr id="4" name="Slide Number Placeholder 3">
            <a:extLst>
              <a:ext uri="{FF2B5EF4-FFF2-40B4-BE49-F238E27FC236}">
                <a16:creationId xmlns:a16="http://schemas.microsoft.com/office/drawing/2014/main" id="{195F06B8-6282-4BEF-8272-E3FC4274E446}"/>
              </a:ext>
            </a:extLst>
          </p:cNvPr>
          <p:cNvSpPr>
            <a:spLocks noGrp="1"/>
          </p:cNvSpPr>
          <p:nvPr>
            <p:ph type="sldNum" sz="quarter" idx="4294967295"/>
          </p:nvPr>
        </p:nvSpPr>
        <p:spPr>
          <a:xfrm>
            <a:off x="7010400" y="6324600"/>
            <a:ext cx="2133600" cy="365125"/>
          </a:xfrm>
        </p:spPr>
        <p:txBody>
          <a:bodyPr/>
          <a:lstStyle/>
          <a:p>
            <a:fld id="{FC66D6CE-B56B-447A-A58B-E2D6508578E9}" type="slidenum">
              <a:rPr lang="en-US" smtClean="0"/>
              <a:pPr/>
              <a:t>20</a:t>
            </a:fld>
            <a:endParaRPr lang="en-US"/>
          </a:p>
        </p:txBody>
      </p:sp>
    </p:spTree>
    <p:extLst>
      <p:ext uri="{BB962C8B-B14F-4D97-AF65-F5344CB8AC3E}">
        <p14:creationId xmlns:p14="http://schemas.microsoft.com/office/powerpoint/2010/main" val="3708809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FBC4-41E7-411B-9662-E91ABFEAFAF1}"/>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55B2F03B-51F5-4E83-9496-C231E47FC2E4}"/>
              </a:ext>
            </a:extLst>
          </p:cNvPr>
          <p:cNvSpPr>
            <a:spLocks noGrp="1"/>
          </p:cNvSpPr>
          <p:nvPr>
            <p:ph idx="1"/>
          </p:nvPr>
        </p:nvSpPr>
        <p:spPr/>
        <p:txBody>
          <a:bodyPr>
            <a:normAutofit/>
          </a:bodyPr>
          <a:lstStyle/>
          <a:p>
            <a:r>
              <a:rPr lang="en-US"/>
              <a:t>Generate 20 random telephone numbers</a:t>
            </a:r>
          </a:p>
          <a:p>
            <a:r>
              <a:rPr lang="en-US"/>
              <a:t>Report on the number of</a:t>
            </a:r>
          </a:p>
          <a:p>
            <a:pPr lvl="1"/>
            <a:r>
              <a:rPr lang="en-US"/>
              <a:t>Operators appeared</a:t>
            </a:r>
          </a:p>
          <a:p>
            <a:pPr lvl="1"/>
            <a:r>
              <a:rPr lang="en-US"/>
              <a:t>Telephone numbers for each operator</a:t>
            </a:r>
          </a:p>
          <a:p>
            <a:endParaRPr lang="en-US"/>
          </a:p>
          <a:p>
            <a:endParaRPr lang="en-US"/>
          </a:p>
          <a:p>
            <a:endParaRPr lang="en-US"/>
          </a:p>
          <a:p>
            <a:r>
              <a:rPr lang="en-US"/>
              <a:t>Name the projects: </a:t>
            </a:r>
            <a:r>
              <a:rPr lang="en-US" b="1"/>
              <a:t>P03_Telephone</a:t>
            </a:r>
          </a:p>
        </p:txBody>
      </p:sp>
      <p:sp>
        <p:nvSpPr>
          <p:cNvPr id="4" name="Slide Number Placeholder 3">
            <a:extLst>
              <a:ext uri="{FF2B5EF4-FFF2-40B4-BE49-F238E27FC236}">
                <a16:creationId xmlns:a16="http://schemas.microsoft.com/office/drawing/2014/main" id="{934BC836-F74F-4E0B-BBE4-27E977534968}"/>
              </a:ext>
            </a:extLst>
          </p:cNvPr>
          <p:cNvSpPr>
            <a:spLocks noGrp="1"/>
          </p:cNvSpPr>
          <p:nvPr>
            <p:ph type="sldNum" sz="quarter" idx="12"/>
          </p:nvPr>
        </p:nvSpPr>
        <p:spPr/>
        <p:txBody>
          <a:bodyPr/>
          <a:lstStyle/>
          <a:p>
            <a:fld id="{FC66D6CE-B56B-447A-A58B-E2D6508578E9}" type="slidenum">
              <a:rPr lang="en-US" smtClean="0"/>
              <a:pPr/>
              <a:t>21</a:t>
            </a:fld>
            <a:endParaRPr lang="en-US"/>
          </a:p>
        </p:txBody>
      </p:sp>
    </p:spTree>
    <p:extLst>
      <p:ext uri="{BB962C8B-B14F-4D97-AF65-F5344CB8AC3E}">
        <p14:creationId xmlns:p14="http://schemas.microsoft.com/office/powerpoint/2010/main" val="203339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F44E-B343-4409-ADC0-6091E44FD86E}"/>
              </a:ext>
            </a:extLst>
          </p:cNvPr>
          <p:cNvSpPr>
            <a:spLocks noGrp="1"/>
          </p:cNvSpPr>
          <p:nvPr>
            <p:ph type="title"/>
          </p:nvPr>
        </p:nvSpPr>
        <p:spPr/>
        <p:txBody>
          <a:bodyPr/>
          <a:lstStyle/>
          <a:p>
            <a:r>
              <a:rPr lang="en-US"/>
              <a:t>Reference</a:t>
            </a:r>
          </a:p>
        </p:txBody>
      </p:sp>
      <p:sp>
        <p:nvSpPr>
          <p:cNvPr id="3" name="Content Placeholder 2">
            <a:extLst>
              <a:ext uri="{FF2B5EF4-FFF2-40B4-BE49-F238E27FC236}">
                <a16:creationId xmlns:a16="http://schemas.microsoft.com/office/drawing/2014/main" id="{0938BF9F-B67C-4088-B7B2-D7A02027BB18}"/>
              </a:ext>
            </a:extLst>
          </p:cNvPr>
          <p:cNvSpPr>
            <a:spLocks noGrp="1"/>
          </p:cNvSpPr>
          <p:nvPr>
            <p:ph idx="1"/>
          </p:nvPr>
        </p:nvSpPr>
        <p:spPr/>
        <p:txBody>
          <a:bodyPr/>
          <a:lstStyle/>
          <a:p>
            <a:r>
              <a:rPr lang="en-US"/>
              <a:t>List of all Vietnam operators</a:t>
            </a:r>
          </a:p>
          <a:p>
            <a:r>
              <a:rPr lang="en-US">
                <a:hlinkClick r:id="rId2"/>
              </a:rPr>
              <a:t>https://quantrimang.com/danh-sach-dau-so-cac-mang-di-dong-o-viet-nam-133203</a:t>
            </a:r>
            <a:r>
              <a:rPr lang="en-US"/>
              <a:t> </a:t>
            </a:r>
          </a:p>
          <a:p>
            <a:pPr marL="0" indent="0">
              <a:buNone/>
            </a:pPr>
            <a:r>
              <a:rPr lang="nb-NO" sz="1800">
                <a:solidFill>
                  <a:srgbClr val="000000"/>
                </a:solidFill>
                <a:latin typeface="Consolas" panose="020B0609020204030204" pitchFamily="49" charset="0"/>
              </a:rPr>
              <a:t>(</a:t>
            </a:r>
            <a:r>
              <a:rPr lang="nb-NO" sz="1800">
                <a:solidFill>
                  <a:srgbClr val="2B91AF"/>
                </a:solidFill>
                <a:latin typeface="Consolas" panose="020B0609020204030204" pitchFamily="49" charset="0"/>
              </a:rPr>
              <a:t>MobileNetwork</a:t>
            </a:r>
            <a:r>
              <a:rPr lang="nb-NO" sz="1800">
                <a:solidFill>
                  <a:srgbClr val="000000"/>
                </a:solidFill>
                <a:latin typeface="Consolas" panose="020B0609020204030204" pitchFamily="49" charset="0"/>
              </a:rPr>
              <a:t>(</a:t>
            </a:r>
            <a:r>
              <a:rPr lang="nb-NO" sz="1800">
                <a:solidFill>
                  <a:srgbClr val="A31515"/>
                </a:solidFill>
                <a:latin typeface="Consolas" panose="020B0609020204030204" pitchFamily="49" charset="0"/>
              </a:rPr>
              <a:t>"Viettel"</a:t>
            </a:r>
            <a:r>
              <a:rPr lang="nb-NO" sz="1800">
                <a:solidFill>
                  <a:srgbClr val="000000"/>
                </a:solidFill>
                <a:latin typeface="Consolas" panose="020B0609020204030204" pitchFamily="49" charset="0"/>
              </a:rPr>
              <a:t>, { </a:t>
            </a:r>
            <a:r>
              <a:rPr lang="nb-NO" sz="1800">
                <a:solidFill>
                  <a:srgbClr val="A31515"/>
                </a:solidFill>
                <a:latin typeface="Consolas" panose="020B0609020204030204" pitchFamily="49" charset="0"/>
              </a:rPr>
              <a:t>"086"</a:t>
            </a:r>
            <a:r>
              <a:rPr lang="nb-NO" sz="1800">
                <a:solidFill>
                  <a:srgbClr val="000000"/>
                </a:solidFill>
                <a:latin typeface="Consolas" panose="020B0609020204030204" pitchFamily="49" charset="0"/>
              </a:rPr>
              <a:t>, </a:t>
            </a:r>
            <a:r>
              <a:rPr lang="nb-NO" sz="1800">
                <a:solidFill>
                  <a:srgbClr val="A31515"/>
                </a:solidFill>
                <a:latin typeface="Consolas" panose="020B0609020204030204" pitchFamily="49" charset="0"/>
              </a:rPr>
              <a:t>"096"</a:t>
            </a:r>
            <a:r>
              <a:rPr lang="nb-NO" sz="1800">
                <a:solidFill>
                  <a:srgbClr val="000000"/>
                </a:solidFill>
                <a:latin typeface="Consolas" panose="020B0609020204030204" pitchFamily="49" charset="0"/>
              </a:rPr>
              <a:t>, </a:t>
            </a:r>
            <a:r>
              <a:rPr lang="nb-NO" sz="1800">
                <a:solidFill>
                  <a:srgbClr val="A31515"/>
                </a:solidFill>
                <a:latin typeface="Consolas" panose="020B0609020204030204" pitchFamily="49" charset="0"/>
              </a:rPr>
              <a:t>"097"</a:t>
            </a:r>
            <a:r>
              <a:rPr lang="nb-NO" sz="1800">
                <a:solidFill>
                  <a:srgbClr val="000000"/>
                </a:solidFill>
                <a:latin typeface="Consolas" panose="020B0609020204030204" pitchFamily="49" charset="0"/>
              </a:rPr>
              <a:t>, </a:t>
            </a:r>
            <a:r>
              <a:rPr lang="nb-NO" sz="1800">
                <a:solidFill>
                  <a:srgbClr val="A31515"/>
                </a:solidFill>
                <a:latin typeface="Consolas" panose="020B0609020204030204" pitchFamily="49" charset="0"/>
              </a:rPr>
              <a:t>"098"</a:t>
            </a:r>
            <a:r>
              <a:rPr lang="nb-NO" sz="1800">
                <a:solidFill>
                  <a:srgbClr val="000000"/>
                </a:solidFill>
                <a:latin typeface="Consolas" panose="020B0609020204030204" pitchFamily="49" charset="0"/>
              </a:rPr>
              <a:t>, </a:t>
            </a:r>
            <a:r>
              <a:rPr lang="nb-NO" sz="1800">
                <a:solidFill>
                  <a:srgbClr val="A31515"/>
                </a:solidFill>
                <a:latin typeface="Consolas" panose="020B0609020204030204" pitchFamily="49" charset="0"/>
              </a:rPr>
              <a:t>"032"</a:t>
            </a:r>
            <a:r>
              <a:rPr lang="nb-NO" sz="1800">
                <a:solidFill>
                  <a:srgbClr val="000000"/>
                </a:solidFill>
                <a:latin typeface="Consolas" panose="020B0609020204030204" pitchFamily="49" charset="0"/>
              </a:rPr>
              <a:t>, </a:t>
            </a:r>
            <a:r>
              <a:rPr lang="nb-NO" sz="1800">
                <a:solidFill>
                  <a:srgbClr val="A31515"/>
                </a:solidFill>
                <a:latin typeface="Consolas" panose="020B0609020204030204" pitchFamily="49" charset="0"/>
              </a:rPr>
              <a:t>"033"</a:t>
            </a:r>
            <a:r>
              <a:rPr lang="nb-NO" sz="1800">
                <a:solidFill>
                  <a:srgbClr val="000000"/>
                </a:solidFill>
                <a:latin typeface="Consolas" panose="020B0609020204030204" pitchFamily="49" charset="0"/>
              </a:rPr>
              <a:t>, </a:t>
            </a:r>
            <a:r>
              <a:rPr lang="nb-NO" sz="1800">
                <a:solidFill>
                  <a:srgbClr val="A31515"/>
                </a:solidFill>
                <a:latin typeface="Consolas" panose="020B0609020204030204" pitchFamily="49" charset="0"/>
              </a:rPr>
              <a:t>"034"</a:t>
            </a:r>
            <a:r>
              <a:rPr lang="nb-NO" sz="1800">
                <a:solidFill>
                  <a:srgbClr val="000000"/>
                </a:solidFill>
                <a:latin typeface="Consolas" panose="020B0609020204030204" pitchFamily="49" charset="0"/>
              </a:rPr>
              <a:t>, </a:t>
            </a:r>
            <a:r>
              <a:rPr lang="nb-NO" sz="1800">
                <a:solidFill>
                  <a:srgbClr val="A31515"/>
                </a:solidFill>
                <a:latin typeface="Consolas" panose="020B0609020204030204" pitchFamily="49" charset="0"/>
              </a:rPr>
              <a:t>"035"</a:t>
            </a:r>
            <a:r>
              <a:rPr lang="nb-NO" sz="1800">
                <a:solidFill>
                  <a:srgbClr val="000000"/>
                </a:solidFill>
                <a:latin typeface="Consolas" panose="020B0609020204030204" pitchFamily="49" charset="0"/>
              </a:rPr>
              <a:t>, </a:t>
            </a:r>
            <a:r>
              <a:rPr lang="nb-NO" sz="1800">
                <a:solidFill>
                  <a:srgbClr val="A31515"/>
                </a:solidFill>
                <a:latin typeface="Consolas" panose="020B0609020204030204" pitchFamily="49" charset="0"/>
              </a:rPr>
              <a:t>"036"</a:t>
            </a:r>
            <a:r>
              <a:rPr lang="nb-NO" sz="1800">
                <a:solidFill>
                  <a:srgbClr val="000000"/>
                </a:solidFill>
                <a:latin typeface="Consolas" panose="020B0609020204030204" pitchFamily="49" charset="0"/>
              </a:rPr>
              <a:t>, </a:t>
            </a:r>
            <a:r>
              <a:rPr lang="nb-NO" sz="1800">
                <a:solidFill>
                  <a:srgbClr val="A31515"/>
                </a:solidFill>
                <a:latin typeface="Consolas" panose="020B0609020204030204" pitchFamily="49" charset="0"/>
              </a:rPr>
              <a:t>"037"</a:t>
            </a:r>
            <a:r>
              <a:rPr lang="nb-NO" sz="1800">
                <a:solidFill>
                  <a:srgbClr val="000000"/>
                </a:solidFill>
                <a:latin typeface="Consolas" panose="020B0609020204030204" pitchFamily="49" charset="0"/>
              </a:rPr>
              <a:t>, </a:t>
            </a:r>
            <a:r>
              <a:rPr lang="nb-NO" sz="1800">
                <a:solidFill>
                  <a:srgbClr val="A31515"/>
                </a:solidFill>
                <a:latin typeface="Consolas" panose="020B0609020204030204" pitchFamily="49" charset="0"/>
              </a:rPr>
              <a:t>"038"</a:t>
            </a:r>
            <a:r>
              <a:rPr lang="nb-NO" sz="1800">
                <a:solidFill>
                  <a:srgbClr val="000000"/>
                </a:solidFill>
                <a:latin typeface="Consolas" panose="020B0609020204030204" pitchFamily="49" charset="0"/>
              </a:rPr>
              <a:t>, </a:t>
            </a:r>
            <a:r>
              <a:rPr lang="nb-NO" sz="1800">
                <a:solidFill>
                  <a:srgbClr val="A31515"/>
                </a:solidFill>
                <a:latin typeface="Consolas" panose="020B0609020204030204" pitchFamily="49" charset="0"/>
              </a:rPr>
              <a:t>"039"</a:t>
            </a:r>
            <a:r>
              <a:rPr lang="nb-NO" sz="1800">
                <a:solidFill>
                  <a:srgbClr val="000000"/>
                </a:solidFill>
                <a:latin typeface="Consolas" panose="020B0609020204030204" pitchFamily="49" charset="0"/>
              </a:rPr>
              <a:t> }));</a:t>
            </a:r>
          </a:p>
          <a:p>
            <a:pPr marL="0" indent="0">
              <a:buNone/>
            </a:pPr>
            <a:r>
              <a:rPr lang="en-US" sz="1800">
                <a:solidFill>
                  <a:srgbClr val="000000"/>
                </a:solidFill>
                <a:latin typeface="Consolas" panose="020B0609020204030204" pitchFamily="49" charset="0"/>
              </a:rPr>
              <a:t>(</a:t>
            </a:r>
            <a:r>
              <a:rPr lang="en-US" sz="1800">
                <a:solidFill>
                  <a:srgbClr val="2B91AF"/>
                </a:solidFill>
                <a:latin typeface="Consolas" panose="020B0609020204030204" pitchFamily="49" charset="0"/>
              </a:rPr>
              <a:t>MobileNetwork</a:t>
            </a:r>
            <a:r>
              <a:rPr lang="en-US" sz="1800">
                <a:solidFill>
                  <a:srgbClr val="000000"/>
                </a:solidFill>
                <a:latin typeface="Consolas" panose="020B0609020204030204" pitchFamily="49" charset="0"/>
              </a:rPr>
              <a:t>(</a:t>
            </a:r>
            <a:r>
              <a:rPr lang="en-US" sz="1800">
                <a:solidFill>
                  <a:srgbClr val="A31515"/>
                </a:solidFill>
                <a:latin typeface="Consolas" panose="020B0609020204030204" pitchFamily="49" charset="0"/>
              </a:rPr>
              <a:t>"Vinaphone"</a:t>
            </a:r>
            <a:r>
              <a:rPr lang="en-US" sz="1800">
                <a:solidFill>
                  <a:srgbClr val="000000"/>
                </a:solidFill>
                <a:latin typeface="Consolas" panose="020B0609020204030204" pitchFamily="49" charset="0"/>
              </a:rPr>
              <a:t>, { </a:t>
            </a:r>
            <a:r>
              <a:rPr lang="en-US" sz="1800">
                <a:solidFill>
                  <a:srgbClr val="A31515"/>
                </a:solidFill>
                <a:latin typeface="Consolas" panose="020B0609020204030204" pitchFamily="49" charset="0"/>
              </a:rPr>
              <a:t>"088"</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"091"</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"094"</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"083"</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"084"</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"085"</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"081"</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"082"</a:t>
            </a:r>
            <a:r>
              <a:rPr lang="en-US" sz="1800">
                <a:solidFill>
                  <a:srgbClr val="000000"/>
                </a:solidFill>
                <a:latin typeface="Consolas" panose="020B0609020204030204" pitchFamily="49" charset="0"/>
              </a:rPr>
              <a:t> }));</a:t>
            </a:r>
          </a:p>
          <a:p>
            <a:pPr marL="0" indent="0">
              <a:buNone/>
            </a:pPr>
            <a:r>
              <a:rPr lang="en-US" sz="1800">
                <a:solidFill>
                  <a:srgbClr val="000000"/>
                </a:solidFill>
                <a:latin typeface="Consolas" panose="020B0609020204030204" pitchFamily="49" charset="0"/>
              </a:rPr>
              <a:t>(</a:t>
            </a:r>
            <a:r>
              <a:rPr lang="en-US" sz="1800">
                <a:solidFill>
                  <a:srgbClr val="2B91AF"/>
                </a:solidFill>
                <a:latin typeface="Consolas" panose="020B0609020204030204" pitchFamily="49" charset="0"/>
              </a:rPr>
              <a:t>MobileNetwork</a:t>
            </a:r>
            <a:r>
              <a:rPr lang="en-US" sz="1800">
                <a:solidFill>
                  <a:srgbClr val="000000"/>
                </a:solidFill>
                <a:latin typeface="Consolas" panose="020B0609020204030204" pitchFamily="49" charset="0"/>
              </a:rPr>
              <a:t>(</a:t>
            </a:r>
            <a:r>
              <a:rPr lang="en-US" sz="1800">
                <a:solidFill>
                  <a:srgbClr val="A31515"/>
                </a:solidFill>
                <a:latin typeface="Consolas" panose="020B0609020204030204" pitchFamily="49" charset="0"/>
              </a:rPr>
              <a:t>"Mobiphone"</a:t>
            </a:r>
            <a:r>
              <a:rPr lang="en-US" sz="1800">
                <a:solidFill>
                  <a:srgbClr val="000000"/>
                </a:solidFill>
                <a:latin typeface="Consolas" panose="020B0609020204030204" pitchFamily="49" charset="0"/>
              </a:rPr>
              <a:t>, { </a:t>
            </a:r>
            <a:r>
              <a:rPr lang="en-US" sz="1800">
                <a:solidFill>
                  <a:srgbClr val="A31515"/>
                </a:solidFill>
                <a:latin typeface="Consolas" panose="020B0609020204030204" pitchFamily="49" charset="0"/>
              </a:rPr>
              <a:t>"089"</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"090"</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"093"</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"070"</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"079"</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"077"</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"076"</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"078"</a:t>
            </a:r>
            <a:r>
              <a:rPr lang="en-US" sz="1800">
                <a:solidFill>
                  <a:srgbClr val="000000"/>
                </a:solidFill>
                <a:latin typeface="Consolas" panose="020B0609020204030204" pitchFamily="49" charset="0"/>
              </a:rPr>
              <a:t> }));</a:t>
            </a:r>
          </a:p>
          <a:p>
            <a:pPr marL="0" indent="0">
              <a:buNone/>
            </a:pPr>
            <a:r>
              <a:rPr lang="en-US" sz="1800">
                <a:solidFill>
                  <a:srgbClr val="000000"/>
                </a:solidFill>
                <a:latin typeface="Consolas" panose="020B0609020204030204" pitchFamily="49" charset="0"/>
              </a:rPr>
              <a:t>(</a:t>
            </a:r>
            <a:r>
              <a:rPr lang="en-US" sz="1800">
                <a:solidFill>
                  <a:srgbClr val="2B91AF"/>
                </a:solidFill>
                <a:latin typeface="Consolas" panose="020B0609020204030204" pitchFamily="49" charset="0"/>
              </a:rPr>
              <a:t>MobileNetwork</a:t>
            </a:r>
            <a:r>
              <a:rPr lang="en-US" sz="1800">
                <a:solidFill>
                  <a:srgbClr val="000000"/>
                </a:solidFill>
                <a:latin typeface="Consolas" panose="020B0609020204030204" pitchFamily="49" charset="0"/>
              </a:rPr>
              <a:t>(</a:t>
            </a:r>
            <a:r>
              <a:rPr lang="en-US" sz="1800">
                <a:solidFill>
                  <a:srgbClr val="A31515"/>
                </a:solidFill>
                <a:latin typeface="Consolas" panose="020B0609020204030204" pitchFamily="49" charset="0"/>
              </a:rPr>
              <a:t>"Vietnamobile"</a:t>
            </a:r>
            <a:r>
              <a:rPr lang="en-US" sz="1800">
                <a:solidFill>
                  <a:srgbClr val="000000"/>
                </a:solidFill>
                <a:latin typeface="Consolas" panose="020B0609020204030204" pitchFamily="49" charset="0"/>
              </a:rPr>
              <a:t>, { </a:t>
            </a:r>
            <a:r>
              <a:rPr lang="en-US" sz="1800">
                <a:solidFill>
                  <a:srgbClr val="A31515"/>
                </a:solidFill>
                <a:latin typeface="Consolas" panose="020B0609020204030204" pitchFamily="49" charset="0"/>
              </a:rPr>
              <a:t>"092"</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"056"</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"058"</a:t>
            </a:r>
            <a:r>
              <a:rPr lang="en-US" sz="1800">
                <a:solidFill>
                  <a:srgbClr val="000000"/>
                </a:solidFill>
                <a:latin typeface="Consolas" panose="020B0609020204030204" pitchFamily="49" charset="0"/>
              </a:rPr>
              <a:t> }));</a:t>
            </a:r>
          </a:p>
          <a:p>
            <a:pPr marL="0" indent="0">
              <a:buNone/>
            </a:pPr>
            <a:r>
              <a:rPr lang="en-US" sz="1800">
                <a:solidFill>
                  <a:srgbClr val="000000"/>
                </a:solidFill>
                <a:latin typeface="Consolas" panose="020B0609020204030204" pitchFamily="49" charset="0"/>
              </a:rPr>
              <a:t>(</a:t>
            </a:r>
            <a:r>
              <a:rPr lang="en-US" sz="1800">
                <a:solidFill>
                  <a:srgbClr val="2B91AF"/>
                </a:solidFill>
                <a:latin typeface="Consolas" panose="020B0609020204030204" pitchFamily="49" charset="0"/>
              </a:rPr>
              <a:t>MobileNetwork</a:t>
            </a:r>
            <a:r>
              <a:rPr lang="en-US" sz="1800">
                <a:solidFill>
                  <a:srgbClr val="000000"/>
                </a:solidFill>
                <a:latin typeface="Consolas" panose="020B0609020204030204" pitchFamily="49" charset="0"/>
              </a:rPr>
              <a:t>(</a:t>
            </a:r>
            <a:r>
              <a:rPr lang="en-US" sz="1800">
                <a:solidFill>
                  <a:srgbClr val="A31515"/>
                </a:solidFill>
                <a:latin typeface="Consolas" panose="020B0609020204030204" pitchFamily="49" charset="0"/>
              </a:rPr>
              <a:t>"GMobile"</a:t>
            </a:r>
            <a:r>
              <a:rPr lang="en-US" sz="1800">
                <a:solidFill>
                  <a:srgbClr val="000000"/>
                </a:solidFill>
                <a:latin typeface="Consolas" panose="020B0609020204030204" pitchFamily="49" charset="0"/>
              </a:rPr>
              <a:t>, { </a:t>
            </a:r>
            <a:r>
              <a:rPr lang="en-US" sz="1800">
                <a:solidFill>
                  <a:srgbClr val="A31515"/>
                </a:solidFill>
                <a:latin typeface="Consolas" panose="020B0609020204030204" pitchFamily="49" charset="0"/>
              </a:rPr>
              <a:t>"099"</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"059"</a:t>
            </a:r>
            <a:r>
              <a:rPr lang="en-US" sz="1800">
                <a:solidFill>
                  <a:srgbClr val="000000"/>
                </a:solidFill>
                <a:latin typeface="Consolas" panose="020B0609020204030204" pitchFamily="49" charset="0"/>
              </a:rPr>
              <a:t> }));</a:t>
            </a:r>
          </a:p>
          <a:p>
            <a:pPr marL="0" indent="0">
              <a:buNone/>
            </a:pPr>
            <a:r>
              <a:rPr lang="en-US" sz="1800">
                <a:solidFill>
                  <a:srgbClr val="000000"/>
                </a:solidFill>
                <a:latin typeface="Consolas" panose="020B0609020204030204" pitchFamily="49" charset="0"/>
              </a:rPr>
              <a:t>(</a:t>
            </a:r>
            <a:r>
              <a:rPr lang="en-US" sz="1800">
                <a:solidFill>
                  <a:srgbClr val="2B91AF"/>
                </a:solidFill>
                <a:latin typeface="Consolas" panose="020B0609020204030204" pitchFamily="49" charset="0"/>
              </a:rPr>
              <a:t>MobileNetwork</a:t>
            </a:r>
            <a:r>
              <a:rPr lang="en-US" sz="1800">
                <a:solidFill>
                  <a:srgbClr val="000000"/>
                </a:solidFill>
                <a:latin typeface="Consolas" panose="020B0609020204030204" pitchFamily="49" charset="0"/>
              </a:rPr>
              <a:t>(</a:t>
            </a:r>
            <a:r>
              <a:rPr lang="en-US" sz="1800">
                <a:solidFill>
                  <a:srgbClr val="A31515"/>
                </a:solidFill>
                <a:latin typeface="Consolas" panose="020B0609020204030204" pitchFamily="49" charset="0"/>
              </a:rPr>
              <a:t>"Itelecom"</a:t>
            </a:r>
            <a:r>
              <a:rPr lang="en-US" sz="1800">
                <a:solidFill>
                  <a:srgbClr val="000000"/>
                </a:solidFill>
                <a:latin typeface="Consolas" panose="020B0609020204030204" pitchFamily="49" charset="0"/>
              </a:rPr>
              <a:t>, { </a:t>
            </a:r>
            <a:r>
              <a:rPr lang="en-US" sz="1800">
                <a:solidFill>
                  <a:srgbClr val="A31515"/>
                </a:solidFill>
                <a:latin typeface="Consolas" panose="020B0609020204030204" pitchFamily="49" charset="0"/>
              </a:rPr>
              <a:t>"087"</a:t>
            </a:r>
            <a:r>
              <a:rPr lang="en-US" sz="1800">
                <a:solidFill>
                  <a:srgbClr val="000000"/>
                </a:solidFill>
                <a:latin typeface="Consolas" panose="020B0609020204030204" pitchFamily="49" charset="0"/>
              </a:rPr>
              <a:t> }));</a:t>
            </a:r>
            <a:endParaRPr lang="en-US"/>
          </a:p>
        </p:txBody>
      </p:sp>
      <p:sp>
        <p:nvSpPr>
          <p:cNvPr id="4" name="Slide Number Placeholder 3">
            <a:extLst>
              <a:ext uri="{FF2B5EF4-FFF2-40B4-BE49-F238E27FC236}">
                <a16:creationId xmlns:a16="http://schemas.microsoft.com/office/drawing/2014/main" id="{705C887E-9EC3-4593-8B69-0A76A222727F}"/>
              </a:ext>
            </a:extLst>
          </p:cNvPr>
          <p:cNvSpPr>
            <a:spLocks noGrp="1"/>
          </p:cNvSpPr>
          <p:nvPr>
            <p:ph type="sldNum" sz="quarter" idx="12"/>
          </p:nvPr>
        </p:nvSpPr>
        <p:spPr/>
        <p:txBody>
          <a:bodyPr/>
          <a:lstStyle/>
          <a:p>
            <a:fld id="{FC66D6CE-B56B-447A-A58B-E2D6508578E9}" type="slidenum">
              <a:rPr lang="en-US" smtClean="0"/>
              <a:pPr/>
              <a:t>22</a:t>
            </a:fld>
            <a:endParaRPr lang="en-US"/>
          </a:p>
        </p:txBody>
      </p:sp>
    </p:spTree>
    <p:extLst>
      <p:ext uri="{BB962C8B-B14F-4D97-AF65-F5344CB8AC3E}">
        <p14:creationId xmlns:p14="http://schemas.microsoft.com/office/powerpoint/2010/main" val="137279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2976-E5BF-4468-8AE7-66F2B7441943}"/>
              </a:ext>
            </a:extLst>
          </p:cNvPr>
          <p:cNvSpPr>
            <a:spLocks noGrp="1"/>
          </p:cNvSpPr>
          <p:nvPr>
            <p:ph type="title"/>
          </p:nvPr>
        </p:nvSpPr>
        <p:spPr/>
        <p:txBody>
          <a:bodyPr/>
          <a:lstStyle/>
          <a:p>
            <a:r>
              <a:rPr lang="en-US"/>
              <a:t>Class diagram - Analysis</a:t>
            </a:r>
          </a:p>
        </p:txBody>
      </p:sp>
      <p:sp>
        <p:nvSpPr>
          <p:cNvPr id="4" name="Slide Number Placeholder 3">
            <a:extLst>
              <a:ext uri="{FF2B5EF4-FFF2-40B4-BE49-F238E27FC236}">
                <a16:creationId xmlns:a16="http://schemas.microsoft.com/office/drawing/2014/main" id="{98998853-FAC1-4D4B-A7BB-84C8836868C2}"/>
              </a:ext>
            </a:extLst>
          </p:cNvPr>
          <p:cNvSpPr>
            <a:spLocks noGrp="1"/>
          </p:cNvSpPr>
          <p:nvPr>
            <p:ph type="sldNum" sz="quarter" idx="12"/>
          </p:nvPr>
        </p:nvSpPr>
        <p:spPr/>
        <p:txBody>
          <a:bodyPr/>
          <a:lstStyle/>
          <a:p>
            <a:fld id="{FC66D6CE-B56B-447A-A58B-E2D6508578E9}" type="slidenum">
              <a:rPr lang="en-US" smtClean="0"/>
              <a:pPr/>
              <a:t>23</a:t>
            </a:fld>
            <a:endParaRPr lang="en-US"/>
          </a:p>
        </p:txBody>
      </p:sp>
      <p:pic>
        <p:nvPicPr>
          <p:cNvPr id="5" name="Picture 4">
            <a:extLst>
              <a:ext uri="{FF2B5EF4-FFF2-40B4-BE49-F238E27FC236}">
                <a16:creationId xmlns:a16="http://schemas.microsoft.com/office/drawing/2014/main" id="{956CB46F-9686-4DA2-A5E3-9DA9E66E440F}"/>
              </a:ext>
            </a:extLst>
          </p:cNvPr>
          <p:cNvPicPr>
            <a:picLocks noChangeAspect="1"/>
          </p:cNvPicPr>
          <p:nvPr/>
        </p:nvPicPr>
        <p:blipFill>
          <a:blip r:embed="rId2"/>
          <a:stretch>
            <a:fillRect/>
          </a:stretch>
        </p:blipFill>
        <p:spPr>
          <a:xfrm>
            <a:off x="255541" y="1565229"/>
            <a:ext cx="8620703" cy="2675845"/>
          </a:xfrm>
          <a:prstGeom prst="rect">
            <a:avLst/>
          </a:prstGeom>
        </p:spPr>
      </p:pic>
    </p:spTree>
    <p:extLst>
      <p:ext uri="{BB962C8B-B14F-4D97-AF65-F5344CB8AC3E}">
        <p14:creationId xmlns:p14="http://schemas.microsoft.com/office/powerpoint/2010/main" val="336277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367A-61FC-4655-B090-D13C1581BDEB}"/>
              </a:ext>
            </a:extLst>
          </p:cNvPr>
          <p:cNvSpPr>
            <a:spLocks noGrp="1"/>
          </p:cNvSpPr>
          <p:nvPr>
            <p:ph type="title"/>
          </p:nvPr>
        </p:nvSpPr>
        <p:spPr/>
        <p:txBody>
          <a:bodyPr/>
          <a:lstStyle/>
          <a:p>
            <a:r>
              <a:rPr lang="en-US"/>
              <a:t>Class diagram - Design</a:t>
            </a:r>
          </a:p>
        </p:txBody>
      </p:sp>
      <p:sp>
        <p:nvSpPr>
          <p:cNvPr id="4" name="Slide Number Placeholder 3">
            <a:extLst>
              <a:ext uri="{FF2B5EF4-FFF2-40B4-BE49-F238E27FC236}">
                <a16:creationId xmlns:a16="http://schemas.microsoft.com/office/drawing/2014/main" id="{5C4B2F09-B16C-4159-A63A-291DC9A0C486}"/>
              </a:ext>
            </a:extLst>
          </p:cNvPr>
          <p:cNvSpPr>
            <a:spLocks noGrp="1"/>
          </p:cNvSpPr>
          <p:nvPr>
            <p:ph type="sldNum" sz="quarter" idx="12"/>
          </p:nvPr>
        </p:nvSpPr>
        <p:spPr/>
        <p:txBody>
          <a:bodyPr/>
          <a:lstStyle/>
          <a:p>
            <a:fld id="{FC66D6CE-B56B-447A-A58B-E2D6508578E9}" type="slidenum">
              <a:rPr lang="en-US" smtClean="0"/>
              <a:pPr/>
              <a:t>24</a:t>
            </a:fld>
            <a:endParaRPr lang="en-US"/>
          </a:p>
        </p:txBody>
      </p:sp>
      <p:pic>
        <p:nvPicPr>
          <p:cNvPr id="6" name="Picture 5">
            <a:extLst>
              <a:ext uri="{FF2B5EF4-FFF2-40B4-BE49-F238E27FC236}">
                <a16:creationId xmlns:a16="http://schemas.microsoft.com/office/drawing/2014/main" id="{A4AF44D4-EDCB-48A9-AC41-6A59DB3DAFF4}"/>
              </a:ext>
            </a:extLst>
          </p:cNvPr>
          <p:cNvPicPr>
            <a:picLocks noChangeAspect="1"/>
          </p:cNvPicPr>
          <p:nvPr/>
        </p:nvPicPr>
        <p:blipFill>
          <a:blip r:embed="rId2"/>
          <a:stretch>
            <a:fillRect/>
          </a:stretch>
        </p:blipFill>
        <p:spPr>
          <a:xfrm>
            <a:off x="569867" y="1619250"/>
            <a:ext cx="7429500" cy="2190750"/>
          </a:xfrm>
          <a:prstGeom prst="rect">
            <a:avLst/>
          </a:prstGeom>
        </p:spPr>
      </p:pic>
    </p:spTree>
    <p:extLst>
      <p:ext uri="{BB962C8B-B14F-4D97-AF65-F5344CB8AC3E}">
        <p14:creationId xmlns:p14="http://schemas.microsoft.com/office/powerpoint/2010/main" val="1154086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8E9A50-A159-42F2-97E8-5E235A5ACEA8}"/>
              </a:ext>
            </a:extLst>
          </p:cNvPr>
          <p:cNvPicPr>
            <a:picLocks noChangeAspect="1"/>
          </p:cNvPicPr>
          <p:nvPr/>
        </p:nvPicPr>
        <p:blipFill>
          <a:blip r:embed="rId2"/>
          <a:stretch>
            <a:fillRect/>
          </a:stretch>
        </p:blipFill>
        <p:spPr>
          <a:xfrm>
            <a:off x="381000" y="1489688"/>
            <a:ext cx="5824705" cy="5098346"/>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303477CA-84C0-4331-BBDF-2FD96F40122B}"/>
              </a:ext>
            </a:extLst>
          </p:cNvPr>
          <p:cNvSpPr>
            <a:spLocks noGrp="1"/>
          </p:cNvSpPr>
          <p:nvPr>
            <p:ph type="title"/>
          </p:nvPr>
        </p:nvSpPr>
        <p:spPr/>
        <p:txBody>
          <a:bodyPr/>
          <a:lstStyle/>
          <a:p>
            <a:r>
              <a:rPr lang="en-US"/>
              <a:t>Sample</a:t>
            </a:r>
          </a:p>
        </p:txBody>
      </p:sp>
      <p:sp>
        <p:nvSpPr>
          <p:cNvPr id="4" name="Slide Number Placeholder 3">
            <a:extLst>
              <a:ext uri="{FF2B5EF4-FFF2-40B4-BE49-F238E27FC236}">
                <a16:creationId xmlns:a16="http://schemas.microsoft.com/office/drawing/2014/main" id="{503138C0-16E7-4CCE-8DB1-0E39A0188E01}"/>
              </a:ext>
            </a:extLst>
          </p:cNvPr>
          <p:cNvSpPr>
            <a:spLocks noGrp="1"/>
          </p:cNvSpPr>
          <p:nvPr>
            <p:ph type="sldNum" sz="quarter" idx="12"/>
          </p:nvPr>
        </p:nvSpPr>
        <p:spPr/>
        <p:txBody>
          <a:bodyPr/>
          <a:lstStyle/>
          <a:p>
            <a:fld id="{FC66D6CE-B56B-447A-A58B-E2D6508578E9}" type="slidenum">
              <a:rPr lang="en-US" smtClean="0"/>
              <a:pPr/>
              <a:t>25</a:t>
            </a:fld>
            <a:endParaRPr lang="en-US"/>
          </a:p>
        </p:txBody>
      </p:sp>
      <p:pic>
        <p:nvPicPr>
          <p:cNvPr id="8" name="Picture 7">
            <a:extLst>
              <a:ext uri="{FF2B5EF4-FFF2-40B4-BE49-F238E27FC236}">
                <a16:creationId xmlns:a16="http://schemas.microsoft.com/office/drawing/2014/main" id="{9A6FE0BB-6EFA-4E87-9206-36BEB3632792}"/>
              </a:ext>
            </a:extLst>
          </p:cNvPr>
          <p:cNvPicPr>
            <a:picLocks noChangeAspect="1"/>
          </p:cNvPicPr>
          <p:nvPr/>
        </p:nvPicPr>
        <p:blipFill>
          <a:blip r:embed="rId3"/>
          <a:stretch>
            <a:fillRect/>
          </a:stretch>
        </p:blipFill>
        <p:spPr>
          <a:xfrm>
            <a:off x="5096736" y="1785258"/>
            <a:ext cx="3219541" cy="26818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95870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FC42-C11A-4C79-9ADC-4A25EDF91C8A}"/>
              </a:ext>
            </a:extLst>
          </p:cNvPr>
          <p:cNvSpPr>
            <a:spLocks noGrp="1"/>
          </p:cNvSpPr>
          <p:nvPr>
            <p:ph type="title"/>
          </p:nvPr>
        </p:nvSpPr>
        <p:spPr/>
        <p:txBody>
          <a:bodyPr/>
          <a:lstStyle/>
          <a:p>
            <a:r>
              <a:rPr lang="en-US"/>
              <a:t>Next telephone example</a:t>
            </a:r>
          </a:p>
        </p:txBody>
      </p:sp>
      <p:sp>
        <p:nvSpPr>
          <p:cNvPr id="4" name="Slide Number Placeholder 3">
            <a:extLst>
              <a:ext uri="{FF2B5EF4-FFF2-40B4-BE49-F238E27FC236}">
                <a16:creationId xmlns:a16="http://schemas.microsoft.com/office/drawing/2014/main" id="{14C027C4-0DEA-4FFB-B736-EC8108D9A0A7}"/>
              </a:ext>
            </a:extLst>
          </p:cNvPr>
          <p:cNvSpPr>
            <a:spLocks noGrp="1"/>
          </p:cNvSpPr>
          <p:nvPr>
            <p:ph type="sldNum" sz="quarter" idx="12"/>
          </p:nvPr>
        </p:nvSpPr>
        <p:spPr/>
        <p:txBody>
          <a:bodyPr/>
          <a:lstStyle/>
          <a:p>
            <a:fld id="{FC66D6CE-B56B-447A-A58B-E2D6508578E9}" type="slidenum">
              <a:rPr lang="en-US" smtClean="0"/>
              <a:pPr/>
              <a:t>26</a:t>
            </a:fld>
            <a:endParaRPr lang="en-US"/>
          </a:p>
        </p:txBody>
      </p:sp>
      <p:pic>
        <p:nvPicPr>
          <p:cNvPr id="5" name="Picture 4">
            <a:extLst>
              <a:ext uri="{FF2B5EF4-FFF2-40B4-BE49-F238E27FC236}">
                <a16:creationId xmlns:a16="http://schemas.microsoft.com/office/drawing/2014/main" id="{0D704CE8-7070-4DEF-ACF8-3DD1C667CDC2}"/>
              </a:ext>
            </a:extLst>
          </p:cNvPr>
          <p:cNvPicPr>
            <a:picLocks noChangeAspect="1"/>
          </p:cNvPicPr>
          <p:nvPr/>
        </p:nvPicPr>
        <p:blipFill>
          <a:blip r:embed="rId2"/>
          <a:stretch>
            <a:fillRect/>
          </a:stretch>
        </p:blipFill>
        <p:spPr>
          <a:xfrm>
            <a:off x="159328" y="1537854"/>
            <a:ext cx="4796180" cy="4184073"/>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2888A46F-2804-44D4-B803-4422C7E18C20}"/>
              </a:ext>
            </a:extLst>
          </p:cNvPr>
          <p:cNvPicPr>
            <a:picLocks noChangeAspect="1"/>
          </p:cNvPicPr>
          <p:nvPr/>
        </p:nvPicPr>
        <p:blipFill>
          <a:blip r:embed="rId3"/>
          <a:stretch>
            <a:fillRect/>
          </a:stretch>
        </p:blipFill>
        <p:spPr>
          <a:xfrm>
            <a:off x="2820654" y="5361363"/>
            <a:ext cx="5381238" cy="14342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52889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B1BD-A26D-4B67-B71A-3405636F6C53}"/>
              </a:ext>
            </a:extLst>
          </p:cNvPr>
          <p:cNvSpPr>
            <a:spLocks noGrp="1"/>
          </p:cNvSpPr>
          <p:nvPr>
            <p:ph type="title"/>
          </p:nvPr>
        </p:nvSpPr>
        <p:spPr/>
        <p:txBody>
          <a:bodyPr/>
          <a:lstStyle/>
          <a:p>
            <a:r>
              <a:rPr lang="en-US"/>
              <a:t>Improvement</a:t>
            </a:r>
          </a:p>
        </p:txBody>
      </p:sp>
      <p:sp>
        <p:nvSpPr>
          <p:cNvPr id="3" name="Content Placeholder 2">
            <a:extLst>
              <a:ext uri="{FF2B5EF4-FFF2-40B4-BE49-F238E27FC236}">
                <a16:creationId xmlns:a16="http://schemas.microsoft.com/office/drawing/2014/main" id="{EFFBD1ED-FD8E-455D-A303-CEE34804CA3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F2E0387-4D4C-4DC0-A9EC-A6D6697D19BB}"/>
              </a:ext>
            </a:extLst>
          </p:cNvPr>
          <p:cNvSpPr>
            <a:spLocks noGrp="1"/>
          </p:cNvSpPr>
          <p:nvPr>
            <p:ph type="sldNum" sz="quarter" idx="12"/>
          </p:nvPr>
        </p:nvSpPr>
        <p:spPr/>
        <p:txBody>
          <a:bodyPr/>
          <a:lstStyle/>
          <a:p>
            <a:fld id="{FC66D6CE-B56B-447A-A58B-E2D6508578E9}" type="slidenum">
              <a:rPr lang="en-US" smtClean="0"/>
              <a:pPr/>
              <a:t>27</a:t>
            </a:fld>
            <a:endParaRPr lang="en-US"/>
          </a:p>
        </p:txBody>
      </p:sp>
    </p:spTree>
    <p:extLst>
      <p:ext uri="{BB962C8B-B14F-4D97-AF65-F5344CB8AC3E}">
        <p14:creationId xmlns:p14="http://schemas.microsoft.com/office/powerpoint/2010/main" val="554520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1CB6B0-8B35-4717-B8BE-CB83B45EDD39}"/>
              </a:ext>
            </a:extLst>
          </p:cNvPr>
          <p:cNvSpPr>
            <a:spLocks noGrp="1"/>
          </p:cNvSpPr>
          <p:nvPr>
            <p:ph type="title"/>
          </p:nvPr>
        </p:nvSpPr>
        <p:spPr/>
        <p:txBody>
          <a:bodyPr/>
          <a:lstStyle/>
          <a:p>
            <a:r>
              <a:rPr lang="en-US"/>
              <a:t>4.Fullname</a:t>
            </a:r>
          </a:p>
        </p:txBody>
      </p:sp>
      <p:sp>
        <p:nvSpPr>
          <p:cNvPr id="4" name="Slide Number Placeholder 3">
            <a:extLst>
              <a:ext uri="{FF2B5EF4-FFF2-40B4-BE49-F238E27FC236}">
                <a16:creationId xmlns:a16="http://schemas.microsoft.com/office/drawing/2014/main" id="{A2CD5904-02E2-453B-9382-7859F1D8FDBB}"/>
              </a:ext>
            </a:extLst>
          </p:cNvPr>
          <p:cNvSpPr>
            <a:spLocks noGrp="1"/>
          </p:cNvSpPr>
          <p:nvPr>
            <p:ph type="sldNum" sz="quarter" idx="4294967295"/>
          </p:nvPr>
        </p:nvSpPr>
        <p:spPr>
          <a:xfrm>
            <a:off x="7010400" y="6324600"/>
            <a:ext cx="2133600" cy="365125"/>
          </a:xfrm>
        </p:spPr>
        <p:txBody>
          <a:bodyPr/>
          <a:lstStyle/>
          <a:p>
            <a:fld id="{FC66D6CE-B56B-447A-A58B-E2D6508578E9}" type="slidenum">
              <a:rPr lang="en-US" smtClean="0"/>
              <a:pPr/>
              <a:t>28</a:t>
            </a:fld>
            <a:endParaRPr lang="en-US"/>
          </a:p>
        </p:txBody>
      </p:sp>
    </p:spTree>
    <p:extLst>
      <p:ext uri="{BB962C8B-B14F-4D97-AF65-F5344CB8AC3E}">
        <p14:creationId xmlns:p14="http://schemas.microsoft.com/office/powerpoint/2010/main" val="1662555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FD4A-93E2-441B-97F7-39AC131AB3F6}"/>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EC869031-9937-4449-BA3C-08F98C408CE2}"/>
              </a:ext>
            </a:extLst>
          </p:cNvPr>
          <p:cNvSpPr>
            <a:spLocks noGrp="1"/>
          </p:cNvSpPr>
          <p:nvPr>
            <p:ph idx="1"/>
          </p:nvPr>
        </p:nvSpPr>
        <p:spPr/>
        <p:txBody>
          <a:bodyPr/>
          <a:lstStyle/>
          <a:p>
            <a:r>
              <a:rPr lang="en-US"/>
              <a:t>Generate 10 male and 10 female names</a:t>
            </a:r>
          </a:p>
          <a:p>
            <a:endParaRPr lang="en-US"/>
          </a:p>
          <a:p>
            <a:endParaRPr lang="en-US"/>
          </a:p>
          <a:p>
            <a:endParaRPr lang="en-US"/>
          </a:p>
          <a:p>
            <a:endParaRPr lang="en-US"/>
          </a:p>
          <a:p>
            <a:endParaRPr lang="en-US"/>
          </a:p>
          <a:p>
            <a:r>
              <a:rPr lang="en-US"/>
              <a:t>Name your project: </a:t>
            </a:r>
            <a:r>
              <a:rPr lang="en-US" b="1"/>
              <a:t>P04_Fullname</a:t>
            </a:r>
          </a:p>
          <a:p>
            <a:endParaRPr lang="en-US"/>
          </a:p>
        </p:txBody>
      </p:sp>
      <p:sp>
        <p:nvSpPr>
          <p:cNvPr id="4" name="Slide Number Placeholder 3">
            <a:extLst>
              <a:ext uri="{FF2B5EF4-FFF2-40B4-BE49-F238E27FC236}">
                <a16:creationId xmlns:a16="http://schemas.microsoft.com/office/drawing/2014/main" id="{13C0DAE6-05C3-495F-BCE5-57AC3A8B39B3}"/>
              </a:ext>
            </a:extLst>
          </p:cNvPr>
          <p:cNvSpPr>
            <a:spLocks noGrp="1"/>
          </p:cNvSpPr>
          <p:nvPr>
            <p:ph type="sldNum" sz="quarter" idx="12"/>
          </p:nvPr>
        </p:nvSpPr>
        <p:spPr/>
        <p:txBody>
          <a:bodyPr/>
          <a:lstStyle/>
          <a:p>
            <a:fld id="{FC66D6CE-B56B-447A-A58B-E2D6508578E9}" type="slidenum">
              <a:rPr lang="en-US" smtClean="0"/>
              <a:pPr/>
              <a:t>29</a:t>
            </a:fld>
            <a:endParaRPr lang="en-US"/>
          </a:p>
        </p:txBody>
      </p:sp>
    </p:spTree>
    <p:extLst>
      <p:ext uri="{BB962C8B-B14F-4D97-AF65-F5344CB8AC3E}">
        <p14:creationId xmlns:p14="http://schemas.microsoft.com/office/powerpoint/2010/main" val="199841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EDE9-9568-41A2-8FBC-1A3338185540}"/>
              </a:ext>
            </a:extLst>
          </p:cNvPr>
          <p:cNvSpPr>
            <a:spLocks noGrp="1"/>
          </p:cNvSpPr>
          <p:nvPr>
            <p:ph type="title"/>
          </p:nvPr>
        </p:nvSpPr>
        <p:spPr/>
        <p:txBody>
          <a:bodyPr/>
          <a:lstStyle/>
          <a:p>
            <a:r>
              <a:rPr lang="en-US"/>
              <a:t>Requirement</a:t>
            </a:r>
          </a:p>
        </p:txBody>
      </p:sp>
      <p:sp>
        <p:nvSpPr>
          <p:cNvPr id="3" name="Content Placeholder 2">
            <a:extLst>
              <a:ext uri="{FF2B5EF4-FFF2-40B4-BE49-F238E27FC236}">
                <a16:creationId xmlns:a16="http://schemas.microsoft.com/office/drawing/2014/main" id="{E2319AB7-6BCA-4542-8214-9E399DAEDE9A}"/>
              </a:ext>
            </a:extLst>
          </p:cNvPr>
          <p:cNvSpPr>
            <a:spLocks noGrp="1"/>
          </p:cNvSpPr>
          <p:nvPr>
            <p:ph idx="1"/>
          </p:nvPr>
        </p:nvSpPr>
        <p:spPr/>
        <p:txBody>
          <a:bodyPr/>
          <a:lstStyle/>
          <a:p>
            <a:r>
              <a:rPr lang="en-US"/>
              <a:t>Create a dynamic integer array with 5 integers from keyboard</a:t>
            </a:r>
          </a:p>
          <a:p>
            <a:r>
              <a:rPr lang="en-US"/>
              <a:t>Print out the sum of all the integers</a:t>
            </a:r>
          </a:p>
          <a:p>
            <a:r>
              <a:rPr lang="en-US"/>
              <a:t>Implement the dynamic array using </a:t>
            </a:r>
          </a:p>
          <a:p>
            <a:endParaRPr lang="en-US"/>
          </a:p>
        </p:txBody>
      </p:sp>
      <p:sp>
        <p:nvSpPr>
          <p:cNvPr id="4" name="Slide Number Placeholder 3">
            <a:extLst>
              <a:ext uri="{FF2B5EF4-FFF2-40B4-BE49-F238E27FC236}">
                <a16:creationId xmlns:a16="http://schemas.microsoft.com/office/drawing/2014/main" id="{86AB4F09-E6D7-463C-88C4-B1F0F8AE93A8}"/>
              </a:ext>
            </a:extLst>
          </p:cNvPr>
          <p:cNvSpPr>
            <a:spLocks noGrp="1"/>
          </p:cNvSpPr>
          <p:nvPr>
            <p:ph type="sldNum" sz="quarter" idx="12"/>
          </p:nvPr>
        </p:nvSpPr>
        <p:spPr/>
        <p:txBody>
          <a:bodyPr/>
          <a:lstStyle/>
          <a:p>
            <a:fld id="{FC66D6CE-B56B-447A-A58B-E2D6508578E9}" type="slidenum">
              <a:rPr lang="en-US" smtClean="0"/>
              <a:pPr/>
              <a:t>3</a:t>
            </a:fld>
            <a:endParaRPr lang="en-US"/>
          </a:p>
        </p:txBody>
      </p:sp>
    </p:spTree>
    <p:extLst>
      <p:ext uri="{BB962C8B-B14F-4D97-AF65-F5344CB8AC3E}">
        <p14:creationId xmlns:p14="http://schemas.microsoft.com/office/powerpoint/2010/main" val="3658620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6434-21D4-49C9-8166-18B4598055D2}"/>
              </a:ext>
            </a:extLst>
          </p:cNvPr>
          <p:cNvSpPr>
            <a:spLocks noGrp="1"/>
          </p:cNvSpPr>
          <p:nvPr>
            <p:ph type="title"/>
          </p:nvPr>
        </p:nvSpPr>
        <p:spPr/>
        <p:txBody>
          <a:bodyPr/>
          <a:lstStyle/>
          <a:p>
            <a:r>
              <a:rPr lang="en-US"/>
              <a:t>Class diagram - Analysis</a:t>
            </a:r>
          </a:p>
        </p:txBody>
      </p:sp>
      <p:sp>
        <p:nvSpPr>
          <p:cNvPr id="4" name="Slide Number Placeholder 3">
            <a:extLst>
              <a:ext uri="{FF2B5EF4-FFF2-40B4-BE49-F238E27FC236}">
                <a16:creationId xmlns:a16="http://schemas.microsoft.com/office/drawing/2014/main" id="{9AED998A-65C0-4156-88AF-3929650AFD14}"/>
              </a:ext>
            </a:extLst>
          </p:cNvPr>
          <p:cNvSpPr>
            <a:spLocks noGrp="1"/>
          </p:cNvSpPr>
          <p:nvPr>
            <p:ph type="sldNum" sz="quarter" idx="12"/>
          </p:nvPr>
        </p:nvSpPr>
        <p:spPr/>
        <p:txBody>
          <a:bodyPr/>
          <a:lstStyle/>
          <a:p>
            <a:fld id="{FC66D6CE-B56B-447A-A58B-E2D6508578E9}" type="slidenum">
              <a:rPr lang="en-US" smtClean="0"/>
              <a:pPr/>
              <a:t>30</a:t>
            </a:fld>
            <a:endParaRPr lang="en-US"/>
          </a:p>
        </p:txBody>
      </p:sp>
      <p:pic>
        <p:nvPicPr>
          <p:cNvPr id="6" name="Picture 5">
            <a:extLst>
              <a:ext uri="{FF2B5EF4-FFF2-40B4-BE49-F238E27FC236}">
                <a16:creationId xmlns:a16="http://schemas.microsoft.com/office/drawing/2014/main" id="{F297C6C0-1251-4717-A659-8BA817403EB6}"/>
              </a:ext>
            </a:extLst>
          </p:cNvPr>
          <p:cNvPicPr>
            <a:picLocks noChangeAspect="1"/>
          </p:cNvPicPr>
          <p:nvPr/>
        </p:nvPicPr>
        <p:blipFill>
          <a:blip r:embed="rId2"/>
          <a:stretch>
            <a:fillRect/>
          </a:stretch>
        </p:blipFill>
        <p:spPr>
          <a:xfrm>
            <a:off x="509587" y="1809749"/>
            <a:ext cx="7831242" cy="2200275"/>
          </a:xfrm>
          <a:prstGeom prst="rect">
            <a:avLst/>
          </a:prstGeom>
        </p:spPr>
      </p:pic>
    </p:spTree>
    <p:extLst>
      <p:ext uri="{BB962C8B-B14F-4D97-AF65-F5344CB8AC3E}">
        <p14:creationId xmlns:p14="http://schemas.microsoft.com/office/powerpoint/2010/main" val="1596420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E421-2C68-4F76-AB73-8E3DBE9CA2B6}"/>
              </a:ext>
            </a:extLst>
          </p:cNvPr>
          <p:cNvSpPr>
            <a:spLocks noGrp="1"/>
          </p:cNvSpPr>
          <p:nvPr>
            <p:ph type="title"/>
          </p:nvPr>
        </p:nvSpPr>
        <p:spPr/>
        <p:txBody>
          <a:bodyPr/>
          <a:lstStyle/>
          <a:p>
            <a:r>
              <a:rPr lang="en-US"/>
              <a:t>Class diagram - Design</a:t>
            </a:r>
          </a:p>
        </p:txBody>
      </p:sp>
      <p:sp>
        <p:nvSpPr>
          <p:cNvPr id="4" name="Slide Number Placeholder 3">
            <a:extLst>
              <a:ext uri="{FF2B5EF4-FFF2-40B4-BE49-F238E27FC236}">
                <a16:creationId xmlns:a16="http://schemas.microsoft.com/office/drawing/2014/main" id="{C95E3406-D778-484F-8B16-122BC018E8C7}"/>
              </a:ext>
            </a:extLst>
          </p:cNvPr>
          <p:cNvSpPr>
            <a:spLocks noGrp="1"/>
          </p:cNvSpPr>
          <p:nvPr>
            <p:ph type="sldNum" sz="quarter" idx="12"/>
          </p:nvPr>
        </p:nvSpPr>
        <p:spPr/>
        <p:txBody>
          <a:bodyPr/>
          <a:lstStyle/>
          <a:p>
            <a:fld id="{FC66D6CE-B56B-447A-A58B-E2D6508578E9}" type="slidenum">
              <a:rPr lang="en-US" smtClean="0"/>
              <a:pPr/>
              <a:t>31</a:t>
            </a:fld>
            <a:endParaRPr lang="en-US"/>
          </a:p>
        </p:txBody>
      </p:sp>
      <p:pic>
        <p:nvPicPr>
          <p:cNvPr id="6" name="Picture 5">
            <a:extLst>
              <a:ext uri="{FF2B5EF4-FFF2-40B4-BE49-F238E27FC236}">
                <a16:creationId xmlns:a16="http://schemas.microsoft.com/office/drawing/2014/main" id="{F563B309-0CB1-4D80-856C-3841DD77E04D}"/>
              </a:ext>
            </a:extLst>
          </p:cNvPr>
          <p:cNvPicPr>
            <a:picLocks noChangeAspect="1"/>
          </p:cNvPicPr>
          <p:nvPr/>
        </p:nvPicPr>
        <p:blipFill>
          <a:blip r:embed="rId2"/>
          <a:stretch>
            <a:fillRect/>
          </a:stretch>
        </p:blipFill>
        <p:spPr>
          <a:xfrm>
            <a:off x="381000" y="1510039"/>
            <a:ext cx="8597631" cy="4101622"/>
          </a:xfrm>
          <a:prstGeom prst="rect">
            <a:avLst/>
          </a:prstGeom>
        </p:spPr>
      </p:pic>
    </p:spTree>
    <p:extLst>
      <p:ext uri="{BB962C8B-B14F-4D97-AF65-F5344CB8AC3E}">
        <p14:creationId xmlns:p14="http://schemas.microsoft.com/office/powerpoint/2010/main" val="882277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5382-C2B6-4E29-ABC6-D3B4B62A92B9}"/>
              </a:ext>
            </a:extLst>
          </p:cNvPr>
          <p:cNvSpPr>
            <a:spLocks noGrp="1"/>
          </p:cNvSpPr>
          <p:nvPr>
            <p:ph type="title"/>
          </p:nvPr>
        </p:nvSpPr>
        <p:spPr/>
        <p:txBody>
          <a:bodyPr/>
          <a:lstStyle/>
          <a:p>
            <a:r>
              <a:rPr lang="en-US"/>
              <a:t>Sample code</a:t>
            </a:r>
          </a:p>
        </p:txBody>
      </p:sp>
      <p:sp>
        <p:nvSpPr>
          <p:cNvPr id="4" name="Slide Number Placeholder 3">
            <a:extLst>
              <a:ext uri="{FF2B5EF4-FFF2-40B4-BE49-F238E27FC236}">
                <a16:creationId xmlns:a16="http://schemas.microsoft.com/office/drawing/2014/main" id="{351B8F76-66E5-451C-9D6C-2DE352ED12FD}"/>
              </a:ext>
            </a:extLst>
          </p:cNvPr>
          <p:cNvSpPr>
            <a:spLocks noGrp="1"/>
          </p:cNvSpPr>
          <p:nvPr>
            <p:ph type="sldNum" sz="quarter" idx="12"/>
          </p:nvPr>
        </p:nvSpPr>
        <p:spPr/>
        <p:txBody>
          <a:bodyPr/>
          <a:lstStyle/>
          <a:p>
            <a:fld id="{FC66D6CE-B56B-447A-A58B-E2D6508578E9}" type="slidenum">
              <a:rPr lang="en-US" smtClean="0"/>
              <a:pPr/>
              <a:t>32</a:t>
            </a:fld>
            <a:endParaRPr lang="en-US"/>
          </a:p>
        </p:txBody>
      </p:sp>
      <p:pic>
        <p:nvPicPr>
          <p:cNvPr id="6" name="Picture 5">
            <a:extLst>
              <a:ext uri="{FF2B5EF4-FFF2-40B4-BE49-F238E27FC236}">
                <a16:creationId xmlns:a16="http://schemas.microsoft.com/office/drawing/2014/main" id="{B71EB6D5-1BB6-44AA-860F-5BE1E04DD677}"/>
              </a:ext>
            </a:extLst>
          </p:cNvPr>
          <p:cNvPicPr>
            <a:picLocks noChangeAspect="1"/>
          </p:cNvPicPr>
          <p:nvPr/>
        </p:nvPicPr>
        <p:blipFill>
          <a:blip r:embed="rId2"/>
          <a:stretch>
            <a:fillRect/>
          </a:stretch>
        </p:blipFill>
        <p:spPr>
          <a:xfrm>
            <a:off x="6858000" y="1719263"/>
            <a:ext cx="2139232" cy="4486275"/>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4A447EDD-4E8B-4A34-95C0-8DB1998A751B}"/>
              </a:ext>
            </a:extLst>
          </p:cNvPr>
          <p:cNvPicPr>
            <a:picLocks noChangeAspect="1"/>
          </p:cNvPicPr>
          <p:nvPr/>
        </p:nvPicPr>
        <p:blipFill>
          <a:blip r:embed="rId3"/>
          <a:stretch>
            <a:fillRect/>
          </a:stretch>
        </p:blipFill>
        <p:spPr>
          <a:xfrm>
            <a:off x="455892" y="1550988"/>
            <a:ext cx="4868531" cy="48783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93978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04AF-11BA-417D-864E-97E015225DAC}"/>
              </a:ext>
            </a:extLst>
          </p:cNvPr>
          <p:cNvSpPr>
            <a:spLocks noGrp="1"/>
          </p:cNvSpPr>
          <p:nvPr>
            <p:ph type="title"/>
          </p:nvPr>
        </p:nvSpPr>
        <p:spPr/>
        <p:txBody>
          <a:bodyPr/>
          <a:lstStyle/>
          <a:p>
            <a:r>
              <a:rPr lang="en-US"/>
              <a:t>Fullname mock sample</a:t>
            </a:r>
          </a:p>
        </p:txBody>
      </p:sp>
      <p:pic>
        <p:nvPicPr>
          <p:cNvPr id="6" name="Content Placeholder 5">
            <a:extLst>
              <a:ext uri="{FF2B5EF4-FFF2-40B4-BE49-F238E27FC236}">
                <a16:creationId xmlns:a16="http://schemas.microsoft.com/office/drawing/2014/main" id="{15945B4A-2926-4851-96CE-1B6F6B7F831C}"/>
              </a:ext>
            </a:extLst>
          </p:cNvPr>
          <p:cNvPicPr>
            <a:picLocks noGrp="1" noChangeAspect="1"/>
          </p:cNvPicPr>
          <p:nvPr>
            <p:ph idx="1"/>
          </p:nvPr>
        </p:nvPicPr>
        <p:blipFill>
          <a:blip r:embed="rId2"/>
          <a:stretch>
            <a:fillRect/>
          </a:stretch>
        </p:blipFill>
        <p:spPr>
          <a:xfrm>
            <a:off x="152400" y="1609725"/>
            <a:ext cx="4389892" cy="4724400"/>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B046126D-70D7-477F-B35A-CA6CA498839B}"/>
              </a:ext>
            </a:extLst>
          </p:cNvPr>
          <p:cNvSpPr>
            <a:spLocks noGrp="1"/>
          </p:cNvSpPr>
          <p:nvPr>
            <p:ph type="sldNum" sz="quarter" idx="12"/>
          </p:nvPr>
        </p:nvSpPr>
        <p:spPr/>
        <p:txBody>
          <a:bodyPr/>
          <a:lstStyle/>
          <a:p>
            <a:fld id="{FC66D6CE-B56B-447A-A58B-E2D6508578E9}" type="slidenum">
              <a:rPr lang="en-US" smtClean="0"/>
              <a:pPr/>
              <a:t>33</a:t>
            </a:fld>
            <a:endParaRPr lang="en-US"/>
          </a:p>
        </p:txBody>
      </p:sp>
      <p:pic>
        <p:nvPicPr>
          <p:cNvPr id="8" name="Picture 7">
            <a:extLst>
              <a:ext uri="{FF2B5EF4-FFF2-40B4-BE49-F238E27FC236}">
                <a16:creationId xmlns:a16="http://schemas.microsoft.com/office/drawing/2014/main" id="{A4DC4189-91DC-4376-BD70-C5EC5220A87C}"/>
              </a:ext>
            </a:extLst>
          </p:cNvPr>
          <p:cNvPicPr>
            <a:picLocks noChangeAspect="1"/>
          </p:cNvPicPr>
          <p:nvPr/>
        </p:nvPicPr>
        <p:blipFill>
          <a:blip r:embed="rId3"/>
          <a:stretch>
            <a:fillRect/>
          </a:stretch>
        </p:blipFill>
        <p:spPr>
          <a:xfrm>
            <a:off x="4601710" y="1609725"/>
            <a:ext cx="4251314" cy="44291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65177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A584-08CC-4484-99FB-878165203351}"/>
              </a:ext>
            </a:extLst>
          </p:cNvPr>
          <p:cNvSpPr>
            <a:spLocks noGrp="1"/>
          </p:cNvSpPr>
          <p:nvPr>
            <p:ph type="title"/>
          </p:nvPr>
        </p:nvSpPr>
        <p:spPr/>
        <p:txBody>
          <a:bodyPr/>
          <a:lstStyle/>
          <a:p>
            <a:r>
              <a:rPr lang="en-US"/>
              <a:t>Improvement</a:t>
            </a:r>
          </a:p>
        </p:txBody>
      </p:sp>
      <p:sp>
        <p:nvSpPr>
          <p:cNvPr id="3" name="Content Placeholder 2">
            <a:extLst>
              <a:ext uri="{FF2B5EF4-FFF2-40B4-BE49-F238E27FC236}">
                <a16:creationId xmlns:a16="http://schemas.microsoft.com/office/drawing/2014/main" id="{7C400762-7737-4119-B897-BBEC9899C8AE}"/>
              </a:ext>
            </a:extLst>
          </p:cNvPr>
          <p:cNvSpPr>
            <a:spLocks noGrp="1"/>
          </p:cNvSpPr>
          <p:nvPr>
            <p:ph idx="1"/>
          </p:nvPr>
        </p:nvSpPr>
        <p:spPr/>
        <p:txBody>
          <a:bodyPr/>
          <a:lstStyle/>
          <a:p>
            <a:r>
              <a:rPr lang="en-US"/>
              <a:t>Read all the first names, middle names and last names from text file</a:t>
            </a:r>
          </a:p>
          <a:p>
            <a:pPr lvl="1"/>
            <a:r>
              <a:rPr lang="en-US"/>
              <a:t>From Unicode text file</a:t>
            </a:r>
          </a:p>
          <a:p>
            <a:r>
              <a:rPr lang="en-US"/>
              <a:t>Create certain name combinations</a:t>
            </a:r>
          </a:p>
          <a:p>
            <a:pPr lvl="1"/>
            <a:r>
              <a:rPr lang="en-US"/>
              <a:t>Ex: only Tuấn, Minh, Thanh, Thế can go with </a:t>
            </a:r>
            <a:r>
              <a:rPr lang="en-US" b="1">
                <a:solidFill>
                  <a:srgbClr val="0070C0"/>
                </a:solidFill>
              </a:rPr>
              <a:t>An</a:t>
            </a:r>
          </a:p>
          <a:p>
            <a:pPr lvl="1"/>
            <a:r>
              <a:rPr lang="en-US"/>
              <a:t>Ex: only Đức, Duy, Thế, Hữu, Hoàng can go with </a:t>
            </a:r>
            <a:r>
              <a:rPr lang="en-US" b="1">
                <a:solidFill>
                  <a:srgbClr val="0070C0"/>
                </a:solidFill>
              </a:rPr>
              <a:t>Bảo</a:t>
            </a:r>
          </a:p>
          <a:p>
            <a:r>
              <a:rPr lang="en-US"/>
              <a:t>Generate with probability distribution</a:t>
            </a:r>
          </a:p>
          <a:p>
            <a:pPr lvl="1"/>
            <a:r>
              <a:rPr lang="en-US" b="1">
                <a:hlinkClick r:id="rId2"/>
              </a:rPr>
              <a:t>https://vi.wikipedia.org/wiki/H%E1%BB%8D_ng%C6%B0%E1%BB%9Di_Vi%E1%BB%87t_Nam</a:t>
            </a:r>
            <a:r>
              <a:rPr lang="en-US" b="1"/>
              <a:t> </a:t>
            </a:r>
          </a:p>
        </p:txBody>
      </p:sp>
      <p:sp>
        <p:nvSpPr>
          <p:cNvPr id="4" name="Slide Number Placeholder 3">
            <a:extLst>
              <a:ext uri="{FF2B5EF4-FFF2-40B4-BE49-F238E27FC236}">
                <a16:creationId xmlns:a16="http://schemas.microsoft.com/office/drawing/2014/main" id="{B5497858-5B07-4CFB-ACD3-70E52CE922E5}"/>
              </a:ext>
            </a:extLst>
          </p:cNvPr>
          <p:cNvSpPr>
            <a:spLocks noGrp="1"/>
          </p:cNvSpPr>
          <p:nvPr>
            <p:ph type="sldNum" sz="quarter" idx="12"/>
          </p:nvPr>
        </p:nvSpPr>
        <p:spPr/>
        <p:txBody>
          <a:bodyPr/>
          <a:lstStyle/>
          <a:p>
            <a:fld id="{FC66D6CE-B56B-447A-A58B-E2D6508578E9}" type="slidenum">
              <a:rPr lang="en-US" smtClean="0"/>
              <a:pPr/>
              <a:t>34</a:t>
            </a:fld>
            <a:endParaRPr lang="en-US"/>
          </a:p>
        </p:txBody>
      </p:sp>
    </p:spTree>
    <p:extLst>
      <p:ext uri="{BB962C8B-B14F-4D97-AF65-F5344CB8AC3E}">
        <p14:creationId xmlns:p14="http://schemas.microsoft.com/office/powerpoint/2010/main" val="3753216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CFF0-BB8D-43C2-8787-4E61804A211C}"/>
              </a:ext>
            </a:extLst>
          </p:cNvPr>
          <p:cNvSpPr>
            <a:spLocks noGrp="1"/>
          </p:cNvSpPr>
          <p:nvPr>
            <p:ph type="title"/>
          </p:nvPr>
        </p:nvSpPr>
        <p:spPr/>
        <p:txBody>
          <a:bodyPr/>
          <a:lstStyle/>
          <a:p>
            <a:r>
              <a:rPr lang="en-US"/>
              <a:t>First name distribution</a:t>
            </a:r>
          </a:p>
        </p:txBody>
      </p:sp>
      <p:sp>
        <p:nvSpPr>
          <p:cNvPr id="4" name="Slide Number Placeholder 3">
            <a:extLst>
              <a:ext uri="{FF2B5EF4-FFF2-40B4-BE49-F238E27FC236}">
                <a16:creationId xmlns:a16="http://schemas.microsoft.com/office/drawing/2014/main" id="{2A18AADF-03D6-461C-B465-77291B65E169}"/>
              </a:ext>
            </a:extLst>
          </p:cNvPr>
          <p:cNvSpPr>
            <a:spLocks noGrp="1"/>
          </p:cNvSpPr>
          <p:nvPr>
            <p:ph type="sldNum" sz="quarter" idx="12"/>
          </p:nvPr>
        </p:nvSpPr>
        <p:spPr/>
        <p:txBody>
          <a:bodyPr/>
          <a:lstStyle/>
          <a:p>
            <a:fld id="{FC66D6CE-B56B-447A-A58B-E2D6508578E9}" type="slidenum">
              <a:rPr lang="en-US" smtClean="0"/>
              <a:pPr/>
              <a:t>35</a:t>
            </a:fld>
            <a:endParaRPr lang="en-US"/>
          </a:p>
        </p:txBody>
      </p:sp>
      <p:pic>
        <p:nvPicPr>
          <p:cNvPr id="6" name="Picture 5">
            <a:extLst>
              <a:ext uri="{FF2B5EF4-FFF2-40B4-BE49-F238E27FC236}">
                <a16:creationId xmlns:a16="http://schemas.microsoft.com/office/drawing/2014/main" id="{4721214B-2A36-4F1D-8BE1-A51A565430FB}"/>
              </a:ext>
            </a:extLst>
          </p:cNvPr>
          <p:cNvPicPr>
            <a:picLocks noChangeAspect="1"/>
          </p:cNvPicPr>
          <p:nvPr/>
        </p:nvPicPr>
        <p:blipFill>
          <a:blip r:embed="rId2"/>
          <a:stretch>
            <a:fillRect/>
          </a:stretch>
        </p:blipFill>
        <p:spPr>
          <a:xfrm>
            <a:off x="2647949" y="1539875"/>
            <a:ext cx="3233738" cy="4940102"/>
          </a:xfrm>
          <a:prstGeom prst="rect">
            <a:avLst/>
          </a:prstGeom>
        </p:spPr>
      </p:pic>
    </p:spTree>
    <p:extLst>
      <p:ext uri="{BB962C8B-B14F-4D97-AF65-F5344CB8AC3E}">
        <p14:creationId xmlns:p14="http://schemas.microsoft.com/office/powerpoint/2010/main" val="2059605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AFD378-0791-48ED-9F41-6708348BF5DC}"/>
              </a:ext>
            </a:extLst>
          </p:cNvPr>
          <p:cNvSpPr>
            <a:spLocks noGrp="1"/>
          </p:cNvSpPr>
          <p:nvPr>
            <p:ph type="title"/>
          </p:nvPr>
        </p:nvSpPr>
        <p:spPr/>
        <p:txBody>
          <a:bodyPr/>
          <a:lstStyle/>
          <a:p>
            <a:r>
              <a:rPr lang="en-US"/>
              <a:t>5.Email</a:t>
            </a:r>
          </a:p>
        </p:txBody>
      </p:sp>
      <p:sp>
        <p:nvSpPr>
          <p:cNvPr id="4" name="Slide Number Placeholder 3">
            <a:extLst>
              <a:ext uri="{FF2B5EF4-FFF2-40B4-BE49-F238E27FC236}">
                <a16:creationId xmlns:a16="http://schemas.microsoft.com/office/drawing/2014/main" id="{C2320E3D-7171-4297-9DD0-FB2CF3E35AAE}"/>
              </a:ext>
            </a:extLst>
          </p:cNvPr>
          <p:cNvSpPr>
            <a:spLocks noGrp="1"/>
          </p:cNvSpPr>
          <p:nvPr>
            <p:ph type="sldNum" sz="quarter" idx="4294967295"/>
          </p:nvPr>
        </p:nvSpPr>
        <p:spPr>
          <a:xfrm>
            <a:off x="7010400" y="6324600"/>
            <a:ext cx="2133600" cy="365125"/>
          </a:xfrm>
        </p:spPr>
        <p:txBody>
          <a:bodyPr/>
          <a:lstStyle/>
          <a:p>
            <a:fld id="{FC66D6CE-B56B-447A-A58B-E2D6508578E9}" type="slidenum">
              <a:rPr lang="en-US" smtClean="0"/>
              <a:pPr/>
              <a:t>36</a:t>
            </a:fld>
            <a:endParaRPr lang="en-US"/>
          </a:p>
        </p:txBody>
      </p:sp>
    </p:spTree>
    <p:extLst>
      <p:ext uri="{BB962C8B-B14F-4D97-AF65-F5344CB8AC3E}">
        <p14:creationId xmlns:p14="http://schemas.microsoft.com/office/powerpoint/2010/main" val="2400132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82DEC3-A5DB-4D6E-8B0F-C37937B4E91E}"/>
              </a:ext>
            </a:extLst>
          </p:cNvPr>
          <p:cNvSpPr>
            <a:spLocks noGrp="1"/>
          </p:cNvSpPr>
          <p:nvPr>
            <p:ph type="title"/>
          </p:nvPr>
        </p:nvSpPr>
        <p:spPr/>
        <p:txBody>
          <a:bodyPr/>
          <a:lstStyle/>
          <a:p>
            <a:r>
              <a:rPr lang="en-US"/>
              <a:t>Requirements</a:t>
            </a:r>
          </a:p>
        </p:txBody>
      </p:sp>
      <p:sp>
        <p:nvSpPr>
          <p:cNvPr id="5" name="Content Placeholder 4">
            <a:extLst>
              <a:ext uri="{FF2B5EF4-FFF2-40B4-BE49-F238E27FC236}">
                <a16:creationId xmlns:a16="http://schemas.microsoft.com/office/drawing/2014/main" id="{445B7BE2-0791-42FC-AEDF-3D7FD848EE72}"/>
              </a:ext>
            </a:extLst>
          </p:cNvPr>
          <p:cNvSpPr>
            <a:spLocks noGrp="1"/>
          </p:cNvSpPr>
          <p:nvPr>
            <p:ph idx="1"/>
          </p:nvPr>
        </p:nvSpPr>
        <p:spPr/>
        <p:txBody>
          <a:bodyPr/>
          <a:lstStyle/>
          <a:p>
            <a:pPr marL="514350" indent="-514350">
              <a:buFont typeface="+mj-lt"/>
              <a:buAutoNum type="arabicPeriod"/>
            </a:pPr>
            <a:r>
              <a:rPr lang="en-US"/>
              <a:t>Generate a random integer n ( 10 &lt;= n &lt;= 100)</a:t>
            </a:r>
          </a:p>
          <a:p>
            <a:pPr marL="514350" indent="-514350">
              <a:buFont typeface="+mj-lt"/>
              <a:buAutoNum type="arabicPeriod"/>
            </a:pPr>
            <a:r>
              <a:rPr lang="en-US"/>
              <a:t>Generate n random integers, each number in the range of (1, 100)</a:t>
            </a:r>
          </a:p>
          <a:p>
            <a:pPr marL="514350" indent="-514350">
              <a:buFont typeface="+mj-lt"/>
              <a:buAutoNum type="arabicPeriod"/>
            </a:pPr>
            <a:r>
              <a:rPr lang="en-US"/>
              <a:t>Find and print out all prime numbers</a:t>
            </a:r>
          </a:p>
          <a:p>
            <a:pPr marL="514350" indent="-514350">
              <a:buFont typeface="+mj-lt"/>
              <a:buAutoNum type="arabicPeriod"/>
            </a:pPr>
            <a:r>
              <a:rPr lang="en-US"/>
              <a:t>Calculate the average value of all prime numbers</a:t>
            </a:r>
          </a:p>
          <a:p>
            <a:pPr marL="514350" indent="-514350">
              <a:buFont typeface="+mj-lt"/>
              <a:buAutoNum type="arabicPeriod"/>
            </a:pPr>
            <a:r>
              <a:rPr lang="en-US"/>
              <a:t>Find the minimum and maximum prime number</a:t>
            </a:r>
          </a:p>
          <a:p>
            <a:pPr marL="514350" indent="-514350">
              <a:buFont typeface="+mj-lt"/>
              <a:buAutoNum type="arabicPeriod"/>
            </a:pPr>
            <a:endParaRPr lang="en-US"/>
          </a:p>
          <a:p>
            <a:pPr marL="0" indent="0">
              <a:buNone/>
            </a:pPr>
            <a:r>
              <a:rPr lang="en-US"/>
              <a:t>Name the project: </a:t>
            </a:r>
            <a:r>
              <a:rPr lang="en-US" b="1"/>
              <a:t>P01_RandomIntegers</a:t>
            </a:r>
          </a:p>
          <a:p>
            <a:endParaRPr lang="en-US"/>
          </a:p>
        </p:txBody>
      </p:sp>
    </p:spTree>
    <p:extLst>
      <p:ext uri="{BB962C8B-B14F-4D97-AF65-F5344CB8AC3E}">
        <p14:creationId xmlns:p14="http://schemas.microsoft.com/office/powerpoint/2010/main" val="256889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7705-F6F0-4581-908C-30CE3ADD2E7B}"/>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B6B710F8-537B-4DE1-B570-1A7EBC9DF2E6}"/>
              </a:ext>
            </a:extLst>
          </p:cNvPr>
          <p:cNvSpPr>
            <a:spLocks noGrp="1"/>
          </p:cNvSpPr>
          <p:nvPr>
            <p:ph idx="1"/>
          </p:nvPr>
        </p:nvSpPr>
        <p:spPr/>
        <p:txBody>
          <a:bodyPr/>
          <a:lstStyle/>
          <a:p>
            <a:r>
              <a:rPr lang="en-US"/>
              <a:t>Generate 20 email from at least 5 domain</a:t>
            </a:r>
          </a:p>
          <a:p>
            <a:endParaRPr lang="en-US"/>
          </a:p>
          <a:p>
            <a:endParaRPr lang="en-US"/>
          </a:p>
          <a:p>
            <a:endParaRPr lang="en-US"/>
          </a:p>
          <a:p>
            <a:endParaRPr lang="en-US"/>
          </a:p>
          <a:p>
            <a:endParaRPr lang="en-US"/>
          </a:p>
          <a:p>
            <a:r>
              <a:rPr lang="en-US"/>
              <a:t>Name your project: </a:t>
            </a:r>
            <a:r>
              <a:rPr lang="en-US" b="1"/>
              <a:t>P05_Email </a:t>
            </a:r>
          </a:p>
        </p:txBody>
      </p:sp>
      <p:sp>
        <p:nvSpPr>
          <p:cNvPr id="4" name="Slide Number Placeholder 3">
            <a:extLst>
              <a:ext uri="{FF2B5EF4-FFF2-40B4-BE49-F238E27FC236}">
                <a16:creationId xmlns:a16="http://schemas.microsoft.com/office/drawing/2014/main" id="{9CE8A918-37C1-4511-96A2-8A6BAA493AFF}"/>
              </a:ext>
            </a:extLst>
          </p:cNvPr>
          <p:cNvSpPr>
            <a:spLocks noGrp="1"/>
          </p:cNvSpPr>
          <p:nvPr>
            <p:ph type="sldNum" sz="quarter" idx="12"/>
          </p:nvPr>
        </p:nvSpPr>
        <p:spPr/>
        <p:txBody>
          <a:bodyPr/>
          <a:lstStyle/>
          <a:p>
            <a:fld id="{FC66D6CE-B56B-447A-A58B-E2D6508578E9}" type="slidenum">
              <a:rPr lang="en-US" smtClean="0"/>
              <a:pPr/>
              <a:t>38</a:t>
            </a:fld>
            <a:endParaRPr lang="en-US"/>
          </a:p>
        </p:txBody>
      </p:sp>
    </p:spTree>
    <p:extLst>
      <p:ext uri="{BB962C8B-B14F-4D97-AF65-F5344CB8AC3E}">
        <p14:creationId xmlns:p14="http://schemas.microsoft.com/office/powerpoint/2010/main" val="606295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B479-AECD-4513-8BBA-3B843AB0DB5E}"/>
              </a:ext>
            </a:extLst>
          </p:cNvPr>
          <p:cNvSpPr>
            <a:spLocks noGrp="1"/>
          </p:cNvSpPr>
          <p:nvPr>
            <p:ph type="title"/>
          </p:nvPr>
        </p:nvSpPr>
        <p:spPr/>
        <p:txBody>
          <a:bodyPr/>
          <a:lstStyle/>
          <a:p>
            <a:r>
              <a:rPr lang="en-US"/>
              <a:t>Class diagram - Analysis </a:t>
            </a:r>
          </a:p>
        </p:txBody>
      </p:sp>
      <p:sp>
        <p:nvSpPr>
          <p:cNvPr id="4" name="Slide Number Placeholder 3">
            <a:extLst>
              <a:ext uri="{FF2B5EF4-FFF2-40B4-BE49-F238E27FC236}">
                <a16:creationId xmlns:a16="http://schemas.microsoft.com/office/drawing/2014/main" id="{9EE4798C-2C9F-4202-AFF6-049B06FA8320}"/>
              </a:ext>
            </a:extLst>
          </p:cNvPr>
          <p:cNvSpPr>
            <a:spLocks noGrp="1"/>
          </p:cNvSpPr>
          <p:nvPr>
            <p:ph type="sldNum" sz="quarter" idx="12"/>
          </p:nvPr>
        </p:nvSpPr>
        <p:spPr/>
        <p:txBody>
          <a:bodyPr/>
          <a:lstStyle/>
          <a:p>
            <a:fld id="{FC66D6CE-B56B-447A-A58B-E2D6508578E9}" type="slidenum">
              <a:rPr lang="en-US" smtClean="0"/>
              <a:pPr/>
              <a:t>39</a:t>
            </a:fld>
            <a:endParaRPr lang="en-US"/>
          </a:p>
        </p:txBody>
      </p:sp>
      <p:pic>
        <p:nvPicPr>
          <p:cNvPr id="6" name="Picture 5">
            <a:extLst>
              <a:ext uri="{FF2B5EF4-FFF2-40B4-BE49-F238E27FC236}">
                <a16:creationId xmlns:a16="http://schemas.microsoft.com/office/drawing/2014/main" id="{3D0C3FEA-5D9E-4D04-AA4D-04E825D4183C}"/>
              </a:ext>
            </a:extLst>
          </p:cNvPr>
          <p:cNvPicPr>
            <a:picLocks noChangeAspect="1"/>
          </p:cNvPicPr>
          <p:nvPr/>
        </p:nvPicPr>
        <p:blipFill>
          <a:blip r:embed="rId2"/>
          <a:stretch>
            <a:fillRect/>
          </a:stretch>
        </p:blipFill>
        <p:spPr>
          <a:xfrm>
            <a:off x="2675938" y="1890451"/>
            <a:ext cx="3086035" cy="1661711"/>
          </a:xfrm>
          <a:prstGeom prst="rect">
            <a:avLst/>
          </a:prstGeom>
        </p:spPr>
      </p:pic>
    </p:spTree>
    <p:extLst>
      <p:ext uri="{BB962C8B-B14F-4D97-AF65-F5344CB8AC3E}">
        <p14:creationId xmlns:p14="http://schemas.microsoft.com/office/powerpoint/2010/main" val="422888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57CA-5CD8-4594-9301-147F65229203}"/>
              </a:ext>
            </a:extLst>
          </p:cNvPr>
          <p:cNvSpPr>
            <a:spLocks noGrp="1"/>
          </p:cNvSpPr>
          <p:nvPr>
            <p:ph type="title"/>
          </p:nvPr>
        </p:nvSpPr>
        <p:spPr/>
        <p:txBody>
          <a:bodyPr/>
          <a:lstStyle/>
          <a:p>
            <a:r>
              <a:rPr lang="en-US"/>
              <a:t>Class diagram - Analysis</a:t>
            </a:r>
          </a:p>
        </p:txBody>
      </p:sp>
      <p:sp>
        <p:nvSpPr>
          <p:cNvPr id="3" name="Content Placeholder 2">
            <a:extLst>
              <a:ext uri="{FF2B5EF4-FFF2-40B4-BE49-F238E27FC236}">
                <a16:creationId xmlns:a16="http://schemas.microsoft.com/office/drawing/2014/main" id="{512E1D46-C11D-4601-B954-54B027307C1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F68F897-50D3-48D2-9FAB-796B7F36E41F}"/>
              </a:ext>
            </a:extLst>
          </p:cNvPr>
          <p:cNvSpPr>
            <a:spLocks noGrp="1"/>
          </p:cNvSpPr>
          <p:nvPr>
            <p:ph type="sldNum" sz="quarter" idx="12"/>
          </p:nvPr>
        </p:nvSpPr>
        <p:spPr/>
        <p:txBody>
          <a:bodyPr/>
          <a:lstStyle/>
          <a:p>
            <a:fld id="{FC66D6CE-B56B-447A-A58B-E2D6508578E9}" type="slidenum">
              <a:rPr lang="en-US" smtClean="0"/>
              <a:pPr/>
              <a:t>4</a:t>
            </a:fld>
            <a:endParaRPr lang="en-US"/>
          </a:p>
        </p:txBody>
      </p:sp>
    </p:spTree>
    <p:extLst>
      <p:ext uri="{BB962C8B-B14F-4D97-AF65-F5344CB8AC3E}">
        <p14:creationId xmlns:p14="http://schemas.microsoft.com/office/powerpoint/2010/main" val="1166766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0F35-5535-453F-A1AB-EE35F0E5097D}"/>
              </a:ext>
            </a:extLst>
          </p:cNvPr>
          <p:cNvSpPr>
            <a:spLocks noGrp="1"/>
          </p:cNvSpPr>
          <p:nvPr>
            <p:ph type="title"/>
          </p:nvPr>
        </p:nvSpPr>
        <p:spPr/>
        <p:txBody>
          <a:bodyPr/>
          <a:lstStyle/>
          <a:p>
            <a:r>
              <a:rPr lang="en-US"/>
              <a:t>Class diagram - Design</a:t>
            </a:r>
          </a:p>
        </p:txBody>
      </p:sp>
      <p:sp>
        <p:nvSpPr>
          <p:cNvPr id="4" name="Slide Number Placeholder 3">
            <a:extLst>
              <a:ext uri="{FF2B5EF4-FFF2-40B4-BE49-F238E27FC236}">
                <a16:creationId xmlns:a16="http://schemas.microsoft.com/office/drawing/2014/main" id="{7C9F471B-F2E3-481E-B181-B8D9957FDA89}"/>
              </a:ext>
            </a:extLst>
          </p:cNvPr>
          <p:cNvSpPr>
            <a:spLocks noGrp="1"/>
          </p:cNvSpPr>
          <p:nvPr>
            <p:ph type="sldNum" sz="quarter" idx="12"/>
          </p:nvPr>
        </p:nvSpPr>
        <p:spPr/>
        <p:txBody>
          <a:bodyPr/>
          <a:lstStyle/>
          <a:p>
            <a:fld id="{FC66D6CE-B56B-447A-A58B-E2D6508578E9}" type="slidenum">
              <a:rPr lang="en-US" smtClean="0"/>
              <a:pPr/>
              <a:t>40</a:t>
            </a:fld>
            <a:endParaRPr lang="en-US"/>
          </a:p>
        </p:txBody>
      </p:sp>
      <p:pic>
        <p:nvPicPr>
          <p:cNvPr id="6" name="Picture 5">
            <a:extLst>
              <a:ext uri="{FF2B5EF4-FFF2-40B4-BE49-F238E27FC236}">
                <a16:creationId xmlns:a16="http://schemas.microsoft.com/office/drawing/2014/main" id="{C94D0C32-4235-4ECE-BE2B-652C98977A07}"/>
              </a:ext>
            </a:extLst>
          </p:cNvPr>
          <p:cNvPicPr>
            <a:picLocks noChangeAspect="1"/>
          </p:cNvPicPr>
          <p:nvPr/>
        </p:nvPicPr>
        <p:blipFill>
          <a:blip r:embed="rId2"/>
          <a:stretch>
            <a:fillRect/>
          </a:stretch>
        </p:blipFill>
        <p:spPr>
          <a:xfrm>
            <a:off x="2720789" y="1622121"/>
            <a:ext cx="3351691" cy="3699681"/>
          </a:xfrm>
          <a:prstGeom prst="rect">
            <a:avLst/>
          </a:prstGeom>
        </p:spPr>
      </p:pic>
    </p:spTree>
    <p:extLst>
      <p:ext uri="{BB962C8B-B14F-4D97-AF65-F5344CB8AC3E}">
        <p14:creationId xmlns:p14="http://schemas.microsoft.com/office/powerpoint/2010/main" val="1953429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F17F-9728-4B18-BDB3-AC9E8F479ED8}"/>
              </a:ext>
            </a:extLst>
          </p:cNvPr>
          <p:cNvSpPr>
            <a:spLocks noGrp="1"/>
          </p:cNvSpPr>
          <p:nvPr>
            <p:ph type="title"/>
          </p:nvPr>
        </p:nvSpPr>
        <p:spPr/>
        <p:txBody>
          <a:bodyPr/>
          <a:lstStyle/>
          <a:p>
            <a:r>
              <a:rPr lang="en-US"/>
              <a:t>Sample source code</a:t>
            </a:r>
          </a:p>
        </p:txBody>
      </p:sp>
      <p:sp>
        <p:nvSpPr>
          <p:cNvPr id="4" name="Slide Number Placeholder 3">
            <a:extLst>
              <a:ext uri="{FF2B5EF4-FFF2-40B4-BE49-F238E27FC236}">
                <a16:creationId xmlns:a16="http://schemas.microsoft.com/office/drawing/2014/main" id="{1B44AACB-72AD-4116-BC8A-3D36EE872F78}"/>
              </a:ext>
            </a:extLst>
          </p:cNvPr>
          <p:cNvSpPr>
            <a:spLocks noGrp="1"/>
          </p:cNvSpPr>
          <p:nvPr>
            <p:ph type="sldNum" sz="quarter" idx="12"/>
          </p:nvPr>
        </p:nvSpPr>
        <p:spPr/>
        <p:txBody>
          <a:bodyPr/>
          <a:lstStyle/>
          <a:p>
            <a:fld id="{FC66D6CE-B56B-447A-A58B-E2D6508578E9}" type="slidenum">
              <a:rPr lang="en-US" smtClean="0"/>
              <a:pPr/>
              <a:t>41</a:t>
            </a:fld>
            <a:endParaRPr lang="en-US"/>
          </a:p>
        </p:txBody>
      </p:sp>
      <p:pic>
        <p:nvPicPr>
          <p:cNvPr id="6" name="Picture 5">
            <a:extLst>
              <a:ext uri="{FF2B5EF4-FFF2-40B4-BE49-F238E27FC236}">
                <a16:creationId xmlns:a16="http://schemas.microsoft.com/office/drawing/2014/main" id="{6C256059-D218-4510-B335-2EDBDB7B3170}"/>
              </a:ext>
            </a:extLst>
          </p:cNvPr>
          <p:cNvPicPr>
            <a:picLocks noChangeAspect="1"/>
          </p:cNvPicPr>
          <p:nvPr/>
        </p:nvPicPr>
        <p:blipFill>
          <a:blip r:embed="rId2"/>
          <a:stretch>
            <a:fillRect/>
          </a:stretch>
        </p:blipFill>
        <p:spPr>
          <a:xfrm>
            <a:off x="381000" y="1719465"/>
            <a:ext cx="5722417" cy="4217871"/>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8C254183-0559-4A99-93C3-279A6611600D}"/>
              </a:ext>
            </a:extLst>
          </p:cNvPr>
          <p:cNvPicPr>
            <a:picLocks noChangeAspect="1"/>
          </p:cNvPicPr>
          <p:nvPr/>
        </p:nvPicPr>
        <p:blipFill>
          <a:blip r:embed="rId3"/>
          <a:stretch>
            <a:fillRect/>
          </a:stretch>
        </p:blipFill>
        <p:spPr>
          <a:xfrm>
            <a:off x="5494577" y="1565752"/>
            <a:ext cx="3102625" cy="26698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89239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29C2-6BD0-40B9-A03A-9FD3A1DCCC2E}"/>
              </a:ext>
            </a:extLst>
          </p:cNvPr>
          <p:cNvSpPr>
            <a:spLocks noGrp="1"/>
          </p:cNvSpPr>
          <p:nvPr>
            <p:ph type="title"/>
          </p:nvPr>
        </p:nvSpPr>
        <p:spPr/>
        <p:txBody>
          <a:bodyPr/>
          <a:lstStyle/>
          <a:p>
            <a:r>
              <a:rPr lang="en-US" sz="4800"/>
              <a:t>Sample mock generator code</a:t>
            </a:r>
          </a:p>
        </p:txBody>
      </p:sp>
      <p:sp>
        <p:nvSpPr>
          <p:cNvPr id="4" name="Slide Number Placeholder 3">
            <a:extLst>
              <a:ext uri="{FF2B5EF4-FFF2-40B4-BE49-F238E27FC236}">
                <a16:creationId xmlns:a16="http://schemas.microsoft.com/office/drawing/2014/main" id="{7B425F5F-C2F6-40CA-8CD1-8F74B981D98B}"/>
              </a:ext>
            </a:extLst>
          </p:cNvPr>
          <p:cNvSpPr>
            <a:spLocks noGrp="1"/>
          </p:cNvSpPr>
          <p:nvPr>
            <p:ph type="sldNum" sz="quarter" idx="12"/>
          </p:nvPr>
        </p:nvSpPr>
        <p:spPr/>
        <p:txBody>
          <a:bodyPr/>
          <a:lstStyle/>
          <a:p>
            <a:fld id="{FC66D6CE-B56B-447A-A58B-E2D6508578E9}" type="slidenum">
              <a:rPr lang="en-US" smtClean="0"/>
              <a:pPr/>
              <a:t>42</a:t>
            </a:fld>
            <a:endParaRPr lang="en-US"/>
          </a:p>
        </p:txBody>
      </p:sp>
      <p:pic>
        <p:nvPicPr>
          <p:cNvPr id="6" name="Picture 5">
            <a:extLst>
              <a:ext uri="{FF2B5EF4-FFF2-40B4-BE49-F238E27FC236}">
                <a16:creationId xmlns:a16="http://schemas.microsoft.com/office/drawing/2014/main" id="{7F8E2C0C-C324-4FFB-AA33-A1C3D4BE2B5C}"/>
              </a:ext>
            </a:extLst>
          </p:cNvPr>
          <p:cNvPicPr>
            <a:picLocks noChangeAspect="1"/>
          </p:cNvPicPr>
          <p:nvPr/>
        </p:nvPicPr>
        <p:blipFill>
          <a:blip r:embed="rId2"/>
          <a:stretch>
            <a:fillRect/>
          </a:stretch>
        </p:blipFill>
        <p:spPr>
          <a:xfrm>
            <a:off x="175364" y="1568659"/>
            <a:ext cx="5035463" cy="2738712"/>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5EF824E0-FBCC-4248-9132-F3C4044B034D}"/>
              </a:ext>
            </a:extLst>
          </p:cNvPr>
          <p:cNvPicPr>
            <a:picLocks noChangeAspect="1"/>
          </p:cNvPicPr>
          <p:nvPr/>
        </p:nvPicPr>
        <p:blipFill>
          <a:blip r:embed="rId3"/>
          <a:stretch>
            <a:fillRect/>
          </a:stretch>
        </p:blipFill>
        <p:spPr>
          <a:xfrm>
            <a:off x="3559380" y="2444922"/>
            <a:ext cx="5409256" cy="42941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83004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C44FB-B194-4F82-9289-6D911841A031}"/>
              </a:ext>
            </a:extLst>
          </p:cNvPr>
          <p:cNvSpPr>
            <a:spLocks noGrp="1"/>
          </p:cNvSpPr>
          <p:nvPr>
            <p:ph type="title"/>
          </p:nvPr>
        </p:nvSpPr>
        <p:spPr/>
        <p:txBody>
          <a:bodyPr/>
          <a:lstStyle/>
          <a:p>
            <a:r>
              <a:rPr lang="en-US"/>
              <a:t>Improvement</a:t>
            </a:r>
          </a:p>
        </p:txBody>
      </p:sp>
      <p:sp>
        <p:nvSpPr>
          <p:cNvPr id="3" name="Content Placeholder 2">
            <a:extLst>
              <a:ext uri="{FF2B5EF4-FFF2-40B4-BE49-F238E27FC236}">
                <a16:creationId xmlns:a16="http://schemas.microsoft.com/office/drawing/2014/main" id="{AE86F692-2CBD-484A-8679-9E706A2CC875}"/>
              </a:ext>
            </a:extLst>
          </p:cNvPr>
          <p:cNvSpPr>
            <a:spLocks noGrp="1"/>
          </p:cNvSpPr>
          <p:nvPr>
            <p:ph idx="1"/>
          </p:nvPr>
        </p:nvSpPr>
        <p:spPr/>
        <p:txBody>
          <a:bodyPr/>
          <a:lstStyle/>
          <a:p>
            <a:r>
              <a:rPr lang="en-US"/>
              <a:t>Support at least 20 domains</a:t>
            </a:r>
          </a:p>
          <a:p>
            <a:pPr lvl="1"/>
            <a:r>
              <a:rPr lang="en-US"/>
              <a:t>Read from text file</a:t>
            </a:r>
          </a:p>
          <a:p>
            <a:r>
              <a:rPr lang="en-US"/>
              <a:t>Return email with all lowercased</a:t>
            </a:r>
          </a:p>
        </p:txBody>
      </p:sp>
      <p:sp>
        <p:nvSpPr>
          <p:cNvPr id="4" name="Slide Number Placeholder 3">
            <a:extLst>
              <a:ext uri="{FF2B5EF4-FFF2-40B4-BE49-F238E27FC236}">
                <a16:creationId xmlns:a16="http://schemas.microsoft.com/office/drawing/2014/main" id="{DCCF5122-F72E-4042-84A2-B557CFFDD056}"/>
              </a:ext>
            </a:extLst>
          </p:cNvPr>
          <p:cNvSpPr>
            <a:spLocks noGrp="1"/>
          </p:cNvSpPr>
          <p:nvPr>
            <p:ph type="sldNum" sz="quarter" idx="12"/>
          </p:nvPr>
        </p:nvSpPr>
        <p:spPr/>
        <p:txBody>
          <a:bodyPr/>
          <a:lstStyle/>
          <a:p>
            <a:fld id="{FC66D6CE-B56B-447A-A58B-E2D6508578E9}" type="slidenum">
              <a:rPr lang="en-US" smtClean="0"/>
              <a:pPr/>
              <a:t>43</a:t>
            </a:fld>
            <a:endParaRPr lang="en-US"/>
          </a:p>
        </p:txBody>
      </p:sp>
    </p:spTree>
    <p:extLst>
      <p:ext uri="{BB962C8B-B14F-4D97-AF65-F5344CB8AC3E}">
        <p14:creationId xmlns:p14="http://schemas.microsoft.com/office/powerpoint/2010/main" val="3548365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1CD067-3A0F-45B1-B898-39EE56200AD1}"/>
              </a:ext>
            </a:extLst>
          </p:cNvPr>
          <p:cNvSpPr>
            <a:spLocks noGrp="1"/>
          </p:cNvSpPr>
          <p:nvPr>
            <p:ph type="title"/>
          </p:nvPr>
        </p:nvSpPr>
        <p:spPr/>
        <p:txBody>
          <a:bodyPr/>
          <a:lstStyle/>
          <a:p>
            <a:r>
              <a:rPr lang="en-US"/>
              <a:t>6.HcmAddress</a:t>
            </a:r>
          </a:p>
        </p:txBody>
      </p:sp>
      <p:sp>
        <p:nvSpPr>
          <p:cNvPr id="4" name="Slide Number Placeholder 3">
            <a:extLst>
              <a:ext uri="{FF2B5EF4-FFF2-40B4-BE49-F238E27FC236}">
                <a16:creationId xmlns:a16="http://schemas.microsoft.com/office/drawing/2014/main" id="{6C61AAEC-2264-458D-B7CA-B4700EC3CE8A}"/>
              </a:ext>
            </a:extLst>
          </p:cNvPr>
          <p:cNvSpPr>
            <a:spLocks noGrp="1"/>
          </p:cNvSpPr>
          <p:nvPr>
            <p:ph type="sldNum" sz="quarter" idx="4294967295"/>
          </p:nvPr>
        </p:nvSpPr>
        <p:spPr>
          <a:xfrm>
            <a:off x="7010400" y="6324600"/>
            <a:ext cx="2133600" cy="365125"/>
          </a:xfrm>
        </p:spPr>
        <p:txBody>
          <a:bodyPr/>
          <a:lstStyle/>
          <a:p>
            <a:fld id="{FC66D6CE-B56B-447A-A58B-E2D6508578E9}" type="slidenum">
              <a:rPr lang="en-US" smtClean="0"/>
              <a:pPr/>
              <a:t>44</a:t>
            </a:fld>
            <a:endParaRPr lang="en-US"/>
          </a:p>
        </p:txBody>
      </p:sp>
    </p:spTree>
    <p:extLst>
      <p:ext uri="{BB962C8B-B14F-4D97-AF65-F5344CB8AC3E}">
        <p14:creationId xmlns:p14="http://schemas.microsoft.com/office/powerpoint/2010/main" val="3314137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49F7-AC05-421D-A554-5C418A4692F2}"/>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110B06D7-224F-46FA-B297-6A151FD44ADA}"/>
              </a:ext>
            </a:extLst>
          </p:cNvPr>
          <p:cNvSpPr>
            <a:spLocks noGrp="1"/>
          </p:cNvSpPr>
          <p:nvPr>
            <p:ph idx="1"/>
          </p:nvPr>
        </p:nvSpPr>
        <p:spPr/>
        <p:txBody>
          <a:bodyPr/>
          <a:lstStyle/>
          <a:p>
            <a:r>
              <a:rPr lang="en-US"/>
              <a:t>Generate random 10 address in HCM</a:t>
            </a:r>
          </a:p>
          <a:p>
            <a:r>
              <a:rPr lang="en-US"/>
              <a:t>A mock address should have a house number, street name, ward, district, city name  </a:t>
            </a:r>
          </a:p>
          <a:p>
            <a:r>
              <a:rPr lang="en-US"/>
              <a:t>At the moment, just keep it that simple, forget about multiple slashes (Ex: 77/22/12/12/3) or Thu Duc city</a:t>
            </a:r>
          </a:p>
        </p:txBody>
      </p:sp>
      <p:sp>
        <p:nvSpPr>
          <p:cNvPr id="4" name="Slide Number Placeholder 3">
            <a:extLst>
              <a:ext uri="{FF2B5EF4-FFF2-40B4-BE49-F238E27FC236}">
                <a16:creationId xmlns:a16="http://schemas.microsoft.com/office/drawing/2014/main" id="{48761277-4F11-4A5D-B2E8-B61831A97BBC}"/>
              </a:ext>
            </a:extLst>
          </p:cNvPr>
          <p:cNvSpPr>
            <a:spLocks noGrp="1"/>
          </p:cNvSpPr>
          <p:nvPr>
            <p:ph type="sldNum" sz="quarter" idx="12"/>
          </p:nvPr>
        </p:nvSpPr>
        <p:spPr/>
        <p:txBody>
          <a:bodyPr/>
          <a:lstStyle/>
          <a:p>
            <a:fld id="{FC66D6CE-B56B-447A-A58B-E2D6508578E9}" type="slidenum">
              <a:rPr lang="en-US" smtClean="0"/>
              <a:pPr/>
              <a:t>45</a:t>
            </a:fld>
            <a:endParaRPr lang="en-US"/>
          </a:p>
        </p:txBody>
      </p:sp>
    </p:spTree>
    <p:extLst>
      <p:ext uri="{BB962C8B-B14F-4D97-AF65-F5344CB8AC3E}">
        <p14:creationId xmlns:p14="http://schemas.microsoft.com/office/powerpoint/2010/main" val="524796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4ABA-E3E7-43CE-93B5-A38ED8F4E96F}"/>
              </a:ext>
            </a:extLst>
          </p:cNvPr>
          <p:cNvSpPr>
            <a:spLocks noGrp="1"/>
          </p:cNvSpPr>
          <p:nvPr>
            <p:ph type="title"/>
          </p:nvPr>
        </p:nvSpPr>
        <p:spPr/>
        <p:txBody>
          <a:bodyPr/>
          <a:lstStyle/>
          <a:p>
            <a:r>
              <a:rPr lang="en-US"/>
              <a:t>Class diagram - Analysis</a:t>
            </a:r>
          </a:p>
        </p:txBody>
      </p:sp>
      <p:sp>
        <p:nvSpPr>
          <p:cNvPr id="4" name="Slide Number Placeholder 3">
            <a:extLst>
              <a:ext uri="{FF2B5EF4-FFF2-40B4-BE49-F238E27FC236}">
                <a16:creationId xmlns:a16="http://schemas.microsoft.com/office/drawing/2014/main" id="{986B295E-3BF2-418F-919A-72FC3AA8C0E2}"/>
              </a:ext>
            </a:extLst>
          </p:cNvPr>
          <p:cNvSpPr>
            <a:spLocks noGrp="1"/>
          </p:cNvSpPr>
          <p:nvPr>
            <p:ph type="sldNum" sz="quarter" idx="12"/>
          </p:nvPr>
        </p:nvSpPr>
        <p:spPr/>
        <p:txBody>
          <a:bodyPr/>
          <a:lstStyle/>
          <a:p>
            <a:fld id="{FC66D6CE-B56B-447A-A58B-E2D6508578E9}" type="slidenum">
              <a:rPr lang="en-US" smtClean="0"/>
              <a:pPr/>
              <a:t>46</a:t>
            </a:fld>
            <a:endParaRPr lang="en-US"/>
          </a:p>
        </p:txBody>
      </p:sp>
      <p:pic>
        <p:nvPicPr>
          <p:cNvPr id="6" name="Picture 5">
            <a:extLst>
              <a:ext uri="{FF2B5EF4-FFF2-40B4-BE49-F238E27FC236}">
                <a16:creationId xmlns:a16="http://schemas.microsoft.com/office/drawing/2014/main" id="{7D4C6A50-E200-4CAB-ABB0-AC3CAA90F01C}"/>
              </a:ext>
            </a:extLst>
          </p:cNvPr>
          <p:cNvPicPr>
            <a:picLocks noChangeAspect="1"/>
          </p:cNvPicPr>
          <p:nvPr/>
        </p:nvPicPr>
        <p:blipFill>
          <a:blip r:embed="rId2"/>
          <a:stretch>
            <a:fillRect/>
          </a:stretch>
        </p:blipFill>
        <p:spPr>
          <a:xfrm>
            <a:off x="1104576" y="1420274"/>
            <a:ext cx="6561207" cy="3500438"/>
          </a:xfrm>
          <a:prstGeom prst="rect">
            <a:avLst/>
          </a:prstGeom>
        </p:spPr>
      </p:pic>
    </p:spTree>
    <p:extLst>
      <p:ext uri="{BB962C8B-B14F-4D97-AF65-F5344CB8AC3E}">
        <p14:creationId xmlns:p14="http://schemas.microsoft.com/office/powerpoint/2010/main" val="2488219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78C3-AB36-4639-BBF6-A35FCF535CD4}"/>
              </a:ext>
            </a:extLst>
          </p:cNvPr>
          <p:cNvSpPr>
            <a:spLocks noGrp="1"/>
          </p:cNvSpPr>
          <p:nvPr>
            <p:ph type="title"/>
          </p:nvPr>
        </p:nvSpPr>
        <p:spPr/>
        <p:txBody>
          <a:bodyPr/>
          <a:lstStyle/>
          <a:p>
            <a:r>
              <a:rPr lang="en-US"/>
              <a:t>Class diagram - Design</a:t>
            </a:r>
          </a:p>
        </p:txBody>
      </p:sp>
      <p:sp>
        <p:nvSpPr>
          <p:cNvPr id="4" name="Slide Number Placeholder 3">
            <a:extLst>
              <a:ext uri="{FF2B5EF4-FFF2-40B4-BE49-F238E27FC236}">
                <a16:creationId xmlns:a16="http://schemas.microsoft.com/office/drawing/2014/main" id="{AE82CA20-707C-4AC2-973C-55EE02DF9B70}"/>
              </a:ext>
            </a:extLst>
          </p:cNvPr>
          <p:cNvSpPr>
            <a:spLocks noGrp="1"/>
          </p:cNvSpPr>
          <p:nvPr>
            <p:ph type="sldNum" sz="quarter" idx="12"/>
          </p:nvPr>
        </p:nvSpPr>
        <p:spPr/>
        <p:txBody>
          <a:bodyPr/>
          <a:lstStyle/>
          <a:p>
            <a:fld id="{FC66D6CE-B56B-447A-A58B-E2D6508578E9}" type="slidenum">
              <a:rPr lang="en-US" smtClean="0"/>
              <a:pPr/>
              <a:t>47</a:t>
            </a:fld>
            <a:endParaRPr lang="en-US"/>
          </a:p>
        </p:txBody>
      </p:sp>
      <p:pic>
        <p:nvPicPr>
          <p:cNvPr id="6" name="Picture 5">
            <a:extLst>
              <a:ext uri="{FF2B5EF4-FFF2-40B4-BE49-F238E27FC236}">
                <a16:creationId xmlns:a16="http://schemas.microsoft.com/office/drawing/2014/main" id="{09867956-EDF2-4136-99E0-AF48736756C8}"/>
              </a:ext>
            </a:extLst>
          </p:cNvPr>
          <p:cNvPicPr>
            <a:picLocks noChangeAspect="1"/>
          </p:cNvPicPr>
          <p:nvPr/>
        </p:nvPicPr>
        <p:blipFill>
          <a:blip r:embed="rId2"/>
          <a:stretch>
            <a:fillRect/>
          </a:stretch>
        </p:blipFill>
        <p:spPr>
          <a:xfrm>
            <a:off x="852890" y="1527309"/>
            <a:ext cx="7673199" cy="3803382"/>
          </a:xfrm>
          <a:prstGeom prst="rect">
            <a:avLst/>
          </a:prstGeom>
        </p:spPr>
      </p:pic>
    </p:spTree>
    <p:extLst>
      <p:ext uri="{BB962C8B-B14F-4D97-AF65-F5344CB8AC3E}">
        <p14:creationId xmlns:p14="http://schemas.microsoft.com/office/powerpoint/2010/main" val="934835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BCDD9-6454-4533-A0F4-1BA2A5BE7185}"/>
              </a:ext>
            </a:extLst>
          </p:cNvPr>
          <p:cNvSpPr>
            <a:spLocks noGrp="1"/>
          </p:cNvSpPr>
          <p:nvPr>
            <p:ph type="title"/>
          </p:nvPr>
        </p:nvSpPr>
        <p:spPr/>
        <p:txBody>
          <a:bodyPr/>
          <a:lstStyle/>
          <a:p>
            <a:r>
              <a:rPr lang="en-US"/>
              <a:t>Sample source code</a:t>
            </a:r>
          </a:p>
        </p:txBody>
      </p:sp>
      <p:sp>
        <p:nvSpPr>
          <p:cNvPr id="4" name="Slide Number Placeholder 3">
            <a:extLst>
              <a:ext uri="{FF2B5EF4-FFF2-40B4-BE49-F238E27FC236}">
                <a16:creationId xmlns:a16="http://schemas.microsoft.com/office/drawing/2014/main" id="{F4C01F47-9727-45FA-BB65-F5BBAB460B28}"/>
              </a:ext>
            </a:extLst>
          </p:cNvPr>
          <p:cNvSpPr>
            <a:spLocks noGrp="1"/>
          </p:cNvSpPr>
          <p:nvPr>
            <p:ph type="sldNum" sz="quarter" idx="12"/>
          </p:nvPr>
        </p:nvSpPr>
        <p:spPr/>
        <p:txBody>
          <a:bodyPr/>
          <a:lstStyle/>
          <a:p>
            <a:fld id="{FC66D6CE-B56B-447A-A58B-E2D6508578E9}" type="slidenum">
              <a:rPr lang="en-US" smtClean="0"/>
              <a:pPr/>
              <a:t>48</a:t>
            </a:fld>
            <a:endParaRPr lang="en-US"/>
          </a:p>
        </p:txBody>
      </p:sp>
      <p:pic>
        <p:nvPicPr>
          <p:cNvPr id="6" name="Picture 5">
            <a:extLst>
              <a:ext uri="{FF2B5EF4-FFF2-40B4-BE49-F238E27FC236}">
                <a16:creationId xmlns:a16="http://schemas.microsoft.com/office/drawing/2014/main" id="{87FC5396-267A-468A-B22B-F49F1ACA8515}"/>
              </a:ext>
            </a:extLst>
          </p:cNvPr>
          <p:cNvPicPr>
            <a:picLocks noChangeAspect="1"/>
          </p:cNvPicPr>
          <p:nvPr/>
        </p:nvPicPr>
        <p:blipFill>
          <a:blip r:embed="rId2"/>
          <a:stretch>
            <a:fillRect/>
          </a:stretch>
        </p:blipFill>
        <p:spPr>
          <a:xfrm>
            <a:off x="266700" y="1608797"/>
            <a:ext cx="5180954" cy="2046018"/>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9FB7AB8F-2FC1-45D6-B49D-DAA6F4FC8D26}"/>
              </a:ext>
            </a:extLst>
          </p:cNvPr>
          <p:cNvPicPr>
            <a:picLocks noChangeAspect="1"/>
          </p:cNvPicPr>
          <p:nvPr/>
        </p:nvPicPr>
        <p:blipFill>
          <a:blip r:embed="rId3"/>
          <a:stretch>
            <a:fillRect/>
          </a:stretch>
        </p:blipFill>
        <p:spPr>
          <a:xfrm>
            <a:off x="3422123" y="3968212"/>
            <a:ext cx="5332831" cy="18863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37926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E166-2B6D-4BEB-892E-209DE3FDEA64}"/>
              </a:ext>
            </a:extLst>
          </p:cNvPr>
          <p:cNvSpPr>
            <a:spLocks noGrp="1"/>
          </p:cNvSpPr>
          <p:nvPr>
            <p:ph type="title"/>
          </p:nvPr>
        </p:nvSpPr>
        <p:spPr/>
        <p:txBody>
          <a:bodyPr/>
          <a:lstStyle/>
          <a:p>
            <a:r>
              <a:rPr lang="en-US"/>
              <a:t>Address generator code</a:t>
            </a:r>
          </a:p>
        </p:txBody>
      </p:sp>
      <p:sp>
        <p:nvSpPr>
          <p:cNvPr id="4" name="Slide Number Placeholder 3">
            <a:extLst>
              <a:ext uri="{FF2B5EF4-FFF2-40B4-BE49-F238E27FC236}">
                <a16:creationId xmlns:a16="http://schemas.microsoft.com/office/drawing/2014/main" id="{D0C8BBEF-350F-4C04-AB92-D329FDBD4B7E}"/>
              </a:ext>
            </a:extLst>
          </p:cNvPr>
          <p:cNvSpPr>
            <a:spLocks noGrp="1"/>
          </p:cNvSpPr>
          <p:nvPr>
            <p:ph type="sldNum" sz="quarter" idx="12"/>
          </p:nvPr>
        </p:nvSpPr>
        <p:spPr/>
        <p:txBody>
          <a:bodyPr/>
          <a:lstStyle/>
          <a:p>
            <a:fld id="{FC66D6CE-B56B-447A-A58B-E2D6508578E9}" type="slidenum">
              <a:rPr lang="en-US" smtClean="0"/>
              <a:pPr/>
              <a:t>49</a:t>
            </a:fld>
            <a:endParaRPr lang="en-US"/>
          </a:p>
        </p:txBody>
      </p:sp>
      <p:pic>
        <p:nvPicPr>
          <p:cNvPr id="8" name="Picture 7">
            <a:extLst>
              <a:ext uri="{FF2B5EF4-FFF2-40B4-BE49-F238E27FC236}">
                <a16:creationId xmlns:a16="http://schemas.microsoft.com/office/drawing/2014/main" id="{4ECF8BE3-2C90-4584-960F-C15C831E1B74}"/>
              </a:ext>
            </a:extLst>
          </p:cNvPr>
          <p:cNvPicPr>
            <a:picLocks noChangeAspect="1"/>
          </p:cNvPicPr>
          <p:nvPr/>
        </p:nvPicPr>
        <p:blipFill>
          <a:blip r:embed="rId2"/>
          <a:stretch>
            <a:fillRect/>
          </a:stretch>
        </p:blipFill>
        <p:spPr>
          <a:xfrm>
            <a:off x="116237" y="1516933"/>
            <a:ext cx="5525309" cy="280709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30C3B039-95F0-47F5-9357-D6AE6E95CBFB}"/>
              </a:ext>
            </a:extLst>
          </p:cNvPr>
          <p:cNvPicPr>
            <a:picLocks noChangeAspect="1"/>
          </p:cNvPicPr>
          <p:nvPr/>
        </p:nvPicPr>
        <p:blipFill>
          <a:blip r:embed="rId3"/>
          <a:stretch>
            <a:fillRect/>
          </a:stretch>
        </p:blipFill>
        <p:spPr>
          <a:xfrm>
            <a:off x="4479008" y="3429000"/>
            <a:ext cx="4091553" cy="299578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2428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B86F-04D9-459C-9525-8B14B93A13E0}"/>
              </a:ext>
            </a:extLst>
          </p:cNvPr>
          <p:cNvSpPr>
            <a:spLocks noGrp="1"/>
          </p:cNvSpPr>
          <p:nvPr>
            <p:ph type="title"/>
          </p:nvPr>
        </p:nvSpPr>
        <p:spPr/>
        <p:txBody>
          <a:bodyPr/>
          <a:lstStyle/>
          <a:p>
            <a:r>
              <a:rPr lang="en-US"/>
              <a:t>Class diagram - Design</a:t>
            </a:r>
          </a:p>
        </p:txBody>
      </p:sp>
      <p:sp>
        <p:nvSpPr>
          <p:cNvPr id="3" name="Content Placeholder 2">
            <a:extLst>
              <a:ext uri="{FF2B5EF4-FFF2-40B4-BE49-F238E27FC236}">
                <a16:creationId xmlns:a16="http://schemas.microsoft.com/office/drawing/2014/main" id="{7E0E2A3D-E240-4F2C-8C80-CD28D4A19D1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E9E9140-7A2B-4DFB-809A-B4BC96783AB0}"/>
              </a:ext>
            </a:extLst>
          </p:cNvPr>
          <p:cNvSpPr>
            <a:spLocks noGrp="1"/>
          </p:cNvSpPr>
          <p:nvPr>
            <p:ph type="sldNum" sz="quarter" idx="12"/>
          </p:nvPr>
        </p:nvSpPr>
        <p:spPr/>
        <p:txBody>
          <a:bodyPr/>
          <a:lstStyle/>
          <a:p>
            <a:fld id="{FC66D6CE-B56B-447A-A58B-E2D6508578E9}" type="slidenum">
              <a:rPr lang="en-US" smtClean="0"/>
              <a:pPr/>
              <a:t>5</a:t>
            </a:fld>
            <a:endParaRPr lang="en-US"/>
          </a:p>
        </p:txBody>
      </p:sp>
    </p:spTree>
    <p:extLst>
      <p:ext uri="{BB962C8B-B14F-4D97-AF65-F5344CB8AC3E}">
        <p14:creationId xmlns:p14="http://schemas.microsoft.com/office/powerpoint/2010/main" val="497894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6245-152E-459F-855D-0B88C1284E95}"/>
              </a:ext>
            </a:extLst>
          </p:cNvPr>
          <p:cNvSpPr>
            <a:spLocks noGrp="1"/>
          </p:cNvSpPr>
          <p:nvPr>
            <p:ph type="title"/>
          </p:nvPr>
        </p:nvSpPr>
        <p:spPr/>
        <p:txBody>
          <a:bodyPr/>
          <a:lstStyle/>
          <a:p>
            <a:r>
              <a:rPr lang="en-US"/>
              <a:t>Improvement</a:t>
            </a:r>
          </a:p>
        </p:txBody>
      </p:sp>
      <p:sp>
        <p:nvSpPr>
          <p:cNvPr id="3" name="Content Placeholder 2">
            <a:extLst>
              <a:ext uri="{FF2B5EF4-FFF2-40B4-BE49-F238E27FC236}">
                <a16:creationId xmlns:a16="http://schemas.microsoft.com/office/drawing/2014/main" id="{FD7142DA-8B59-40A8-A3D1-D452E714A640}"/>
              </a:ext>
            </a:extLst>
          </p:cNvPr>
          <p:cNvSpPr>
            <a:spLocks noGrp="1"/>
          </p:cNvSpPr>
          <p:nvPr>
            <p:ph idx="1"/>
          </p:nvPr>
        </p:nvSpPr>
        <p:spPr/>
        <p:txBody>
          <a:bodyPr/>
          <a:lstStyle/>
          <a:p>
            <a:r>
              <a:rPr lang="en-US"/>
              <a:t>Use real street names and wards from a district</a:t>
            </a:r>
          </a:p>
          <a:p>
            <a:r>
              <a:rPr lang="en-US"/>
              <a:t>Read all data from text file</a:t>
            </a:r>
          </a:p>
        </p:txBody>
      </p:sp>
      <p:sp>
        <p:nvSpPr>
          <p:cNvPr id="4" name="Slide Number Placeholder 3">
            <a:extLst>
              <a:ext uri="{FF2B5EF4-FFF2-40B4-BE49-F238E27FC236}">
                <a16:creationId xmlns:a16="http://schemas.microsoft.com/office/drawing/2014/main" id="{E0E75FC3-F0DD-4D01-B94A-DEC04939583D}"/>
              </a:ext>
            </a:extLst>
          </p:cNvPr>
          <p:cNvSpPr>
            <a:spLocks noGrp="1"/>
          </p:cNvSpPr>
          <p:nvPr>
            <p:ph type="sldNum" sz="quarter" idx="12"/>
          </p:nvPr>
        </p:nvSpPr>
        <p:spPr/>
        <p:txBody>
          <a:bodyPr/>
          <a:lstStyle/>
          <a:p>
            <a:fld id="{FC66D6CE-B56B-447A-A58B-E2D6508578E9}" type="slidenum">
              <a:rPr lang="en-US" smtClean="0"/>
              <a:pPr/>
              <a:t>50</a:t>
            </a:fld>
            <a:endParaRPr lang="en-US"/>
          </a:p>
        </p:txBody>
      </p:sp>
    </p:spTree>
    <p:extLst>
      <p:ext uri="{BB962C8B-B14F-4D97-AF65-F5344CB8AC3E}">
        <p14:creationId xmlns:p14="http://schemas.microsoft.com/office/powerpoint/2010/main" val="1227629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FA7DFF-3B0D-471F-95BA-A68D28C68D0C}"/>
              </a:ext>
            </a:extLst>
          </p:cNvPr>
          <p:cNvSpPr>
            <a:spLocks noGrp="1"/>
          </p:cNvSpPr>
          <p:nvPr>
            <p:ph type="title"/>
          </p:nvPr>
        </p:nvSpPr>
        <p:spPr/>
        <p:txBody>
          <a:bodyPr/>
          <a:lstStyle/>
          <a:p>
            <a:r>
              <a:rPr lang="en-US"/>
              <a:t>7.Birthday</a:t>
            </a:r>
          </a:p>
        </p:txBody>
      </p:sp>
      <p:sp>
        <p:nvSpPr>
          <p:cNvPr id="4" name="Slide Number Placeholder 3">
            <a:extLst>
              <a:ext uri="{FF2B5EF4-FFF2-40B4-BE49-F238E27FC236}">
                <a16:creationId xmlns:a16="http://schemas.microsoft.com/office/drawing/2014/main" id="{65A82214-554D-4CB5-821C-F6A0F6EC9CF1}"/>
              </a:ext>
            </a:extLst>
          </p:cNvPr>
          <p:cNvSpPr>
            <a:spLocks noGrp="1"/>
          </p:cNvSpPr>
          <p:nvPr>
            <p:ph type="sldNum" sz="quarter" idx="4294967295"/>
          </p:nvPr>
        </p:nvSpPr>
        <p:spPr>
          <a:xfrm>
            <a:off x="7010400" y="6324600"/>
            <a:ext cx="2133600" cy="365125"/>
          </a:xfrm>
        </p:spPr>
        <p:txBody>
          <a:bodyPr/>
          <a:lstStyle/>
          <a:p>
            <a:fld id="{FC66D6CE-B56B-447A-A58B-E2D6508578E9}" type="slidenum">
              <a:rPr lang="en-US" smtClean="0"/>
              <a:pPr/>
              <a:t>51</a:t>
            </a:fld>
            <a:endParaRPr lang="en-US"/>
          </a:p>
        </p:txBody>
      </p:sp>
    </p:spTree>
    <p:extLst>
      <p:ext uri="{BB962C8B-B14F-4D97-AF65-F5344CB8AC3E}">
        <p14:creationId xmlns:p14="http://schemas.microsoft.com/office/powerpoint/2010/main" val="1009676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319D-1FAE-4DB8-BB40-76D4B630EF1B}"/>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DA126E42-E817-4706-B3C7-DD4FDE087EDA}"/>
              </a:ext>
            </a:extLst>
          </p:cNvPr>
          <p:cNvSpPr>
            <a:spLocks noGrp="1"/>
          </p:cNvSpPr>
          <p:nvPr>
            <p:ph idx="1"/>
          </p:nvPr>
        </p:nvSpPr>
        <p:spPr/>
        <p:txBody>
          <a:bodyPr/>
          <a:lstStyle/>
          <a:p>
            <a:r>
              <a:rPr lang="en-US"/>
              <a:t>Generate 10 birthdays</a:t>
            </a:r>
          </a:p>
          <a:p>
            <a:endParaRPr lang="en-US"/>
          </a:p>
          <a:p>
            <a:endParaRPr lang="en-US"/>
          </a:p>
          <a:p>
            <a:endParaRPr lang="en-US"/>
          </a:p>
          <a:p>
            <a:endParaRPr lang="en-US"/>
          </a:p>
          <a:p>
            <a:endParaRPr lang="en-US"/>
          </a:p>
          <a:p>
            <a:r>
              <a:rPr lang="en-US"/>
              <a:t>Name your project: </a:t>
            </a:r>
            <a:r>
              <a:rPr lang="en-US" b="1"/>
              <a:t>P08_Birthday</a:t>
            </a:r>
          </a:p>
        </p:txBody>
      </p:sp>
      <p:sp>
        <p:nvSpPr>
          <p:cNvPr id="4" name="Slide Number Placeholder 3">
            <a:extLst>
              <a:ext uri="{FF2B5EF4-FFF2-40B4-BE49-F238E27FC236}">
                <a16:creationId xmlns:a16="http://schemas.microsoft.com/office/drawing/2014/main" id="{5834DC03-F4C2-4776-8153-75F366F6E150}"/>
              </a:ext>
            </a:extLst>
          </p:cNvPr>
          <p:cNvSpPr>
            <a:spLocks noGrp="1"/>
          </p:cNvSpPr>
          <p:nvPr>
            <p:ph type="sldNum" sz="quarter" idx="12"/>
          </p:nvPr>
        </p:nvSpPr>
        <p:spPr/>
        <p:txBody>
          <a:bodyPr/>
          <a:lstStyle/>
          <a:p>
            <a:fld id="{FC66D6CE-B56B-447A-A58B-E2D6508578E9}" type="slidenum">
              <a:rPr lang="en-US" smtClean="0"/>
              <a:pPr/>
              <a:t>52</a:t>
            </a:fld>
            <a:endParaRPr lang="en-US"/>
          </a:p>
        </p:txBody>
      </p:sp>
    </p:spTree>
    <p:extLst>
      <p:ext uri="{BB962C8B-B14F-4D97-AF65-F5344CB8AC3E}">
        <p14:creationId xmlns:p14="http://schemas.microsoft.com/office/powerpoint/2010/main" val="3853780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7264-68AE-4A91-B378-746094D0E770}"/>
              </a:ext>
            </a:extLst>
          </p:cNvPr>
          <p:cNvSpPr>
            <a:spLocks noGrp="1"/>
          </p:cNvSpPr>
          <p:nvPr>
            <p:ph type="title"/>
          </p:nvPr>
        </p:nvSpPr>
        <p:spPr/>
        <p:txBody>
          <a:bodyPr/>
          <a:lstStyle/>
          <a:p>
            <a:r>
              <a:rPr lang="en-US"/>
              <a:t>Class diagram - Analysis</a:t>
            </a:r>
          </a:p>
        </p:txBody>
      </p:sp>
      <p:sp>
        <p:nvSpPr>
          <p:cNvPr id="4" name="Slide Number Placeholder 3">
            <a:extLst>
              <a:ext uri="{FF2B5EF4-FFF2-40B4-BE49-F238E27FC236}">
                <a16:creationId xmlns:a16="http://schemas.microsoft.com/office/drawing/2014/main" id="{58F19672-232A-445A-B35F-89270A814C61}"/>
              </a:ext>
            </a:extLst>
          </p:cNvPr>
          <p:cNvSpPr>
            <a:spLocks noGrp="1"/>
          </p:cNvSpPr>
          <p:nvPr>
            <p:ph type="sldNum" sz="quarter" idx="12"/>
          </p:nvPr>
        </p:nvSpPr>
        <p:spPr/>
        <p:txBody>
          <a:bodyPr/>
          <a:lstStyle/>
          <a:p>
            <a:fld id="{FC66D6CE-B56B-447A-A58B-E2D6508578E9}" type="slidenum">
              <a:rPr lang="en-US" smtClean="0"/>
              <a:pPr/>
              <a:t>53</a:t>
            </a:fld>
            <a:endParaRPr lang="en-US"/>
          </a:p>
        </p:txBody>
      </p:sp>
      <p:pic>
        <p:nvPicPr>
          <p:cNvPr id="6" name="Picture 5">
            <a:extLst>
              <a:ext uri="{FF2B5EF4-FFF2-40B4-BE49-F238E27FC236}">
                <a16:creationId xmlns:a16="http://schemas.microsoft.com/office/drawing/2014/main" id="{26A35A1F-F848-4FB6-B4C3-F4FE27408881}"/>
              </a:ext>
            </a:extLst>
          </p:cNvPr>
          <p:cNvPicPr>
            <a:picLocks noChangeAspect="1"/>
          </p:cNvPicPr>
          <p:nvPr/>
        </p:nvPicPr>
        <p:blipFill>
          <a:blip r:embed="rId2"/>
          <a:stretch>
            <a:fillRect/>
          </a:stretch>
        </p:blipFill>
        <p:spPr>
          <a:xfrm>
            <a:off x="1126775" y="1651942"/>
            <a:ext cx="6657975" cy="2562225"/>
          </a:xfrm>
          <a:prstGeom prst="rect">
            <a:avLst/>
          </a:prstGeom>
        </p:spPr>
      </p:pic>
    </p:spTree>
    <p:extLst>
      <p:ext uri="{BB962C8B-B14F-4D97-AF65-F5344CB8AC3E}">
        <p14:creationId xmlns:p14="http://schemas.microsoft.com/office/powerpoint/2010/main" val="1142952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32ED-1144-4AD6-AB02-9C0C1DFD4B4A}"/>
              </a:ext>
            </a:extLst>
          </p:cNvPr>
          <p:cNvSpPr>
            <a:spLocks noGrp="1"/>
          </p:cNvSpPr>
          <p:nvPr>
            <p:ph type="title"/>
          </p:nvPr>
        </p:nvSpPr>
        <p:spPr/>
        <p:txBody>
          <a:bodyPr/>
          <a:lstStyle/>
          <a:p>
            <a:r>
              <a:rPr lang="en-US"/>
              <a:t>Class diagram - Design</a:t>
            </a:r>
          </a:p>
        </p:txBody>
      </p:sp>
      <p:sp>
        <p:nvSpPr>
          <p:cNvPr id="4" name="Slide Number Placeholder 3">
            <a:extLst>
              <a:ext uri="{FF2B5EF4-FFF2-40B4-BE49-F238E27FC236}">
                <a16:creationId xmlns:a16="http://schemas.microsoft.com/office/drawing/2014/main" id="{37E8E1DC-6517-49A6-AAD5-D7797FD5829E}"/>
              </a:ext>
            </a:extLst>
          </p:cNvPr>
          <p:cNvSpPr>
            <a:spLocks noGrp="1"/>
          </p:cNvSpPr>
          <p:nvPr>
            <p:ph type="sldNum" sz="quarter" idx="12"/>
          </p:nvPr>
        </p:nvSpPr>
        <p:spPr/>
        <p:txBody>
          <a:bodyPr/>
          <a:lstStyle/>
          <a:p>
            <a:fld id="{FC66D6CE-B56B-447A-A58B-E2D6508578E9}" type="slidenum">
              <a:rPr lang="en-US" smtClean="0"/>
              <a:pPr/>
              <a:t>54</a:t>
            </a:fld>
            <a:endParaRPr lang="en-US"/>
          </a:p>
        </p:txBody>
      </p:sp>
      <p:pic>
        <p:nvPicPr>
          <p:cNvPr id="6" name="Picture 5">
            <a:extLst>
              <a:ext uri="{FF2B5EF4-FFF2-40B4-BE49-F238E27FC236}">
                <a16:creationId xmlns:a16="http://schemas.microsoft.com/office/drawing/2014/main" id="{66F9F654-30B3-4E95-BA54-5098D0C2DAEB}"/>
              </a:ext>
            </a:extLst>
          </p:cNvPr>
          <p:cNvPicPr>
            <a:picLocks noChangeAspect="1"/>
          </p:cNvPicPr>
          <p:nvPr/>
        </p:nvPicPr>
        <p:blipFill>
          <a:blip r:embed="rId2"/>
          <a:stretch>
            <a:fillRect/>
          </a:stretch>
        </p:blipFill>
        <p:spPr>
          <a:xfrm>
            <a:off x="970016" y="1991612"/>
            <a:ext cx="6677025" cy="3324225"/>
          </a:xfrm>
          <a:prstGeom prst="rect">
            <a:avLst/>
          </a:prstGeom>
        </p:spPr>
      </p:pic>
    </p:spTree>
    <p:extLst>
      <p:ext uri="{BB962C8B-B14F-4D97-AF65-F5344CB8AC3E}">
        <p14:creationId xmlns:p14="http://schemas.microsoft.com/office/powerpoint/2010/main" val="3802834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30E6-0806-4014-9B47-3B7A276AEF1D}"/>
              </a:ext>
            </a:extLst>
          </p:cNvPr>
          <p:cNvSpPr>
            <a:spLocks noGrp="1"/>
          </p:cNvSpPr>
          <p:nvPr>
            <p:ph type="title"/>
          </p:nvPr>
        </p:nvSpPr>
        <p:spPr/>
        <p:txBody>
          <a:bodyPr/>
          <a:lstStyle/>
          <a:p>
            <a:r>
              <a:rPr lang="en-US"/>
              <a:t>Sample code</a:t>
            </a:r>
          </a:p>
        </p:txBody>
      </p:sp>
      <p:sp>
        <p:nvSpPr>
          <p:cNvPr id="4" name="Slide Number Placeholder 3">
            <a:extLst>
              <a:ext uri="{FF2B5EF4-FFF2-40B4-BE49-F238E27FC236}">
                <a16:creationId xmlns:a16="http://schemas.microsoft.com/office/drawing/2014/main" id="{41E5EA45-FD19-40AD-BF81-76284237AED0}"/>
              </a:ext>
            </a:extLst>
          </p:cNvPr>
          <p:cNvSpPr>
            <a:spLocks noGrp="1"/>
          </p:cNvSpPr>
          <p:nvPr>
            <p:ph type="sldNum" sz="quarter" idx="12"/>
          </p:nvPr>
        </p:nvSpPr>
        <p:spPr/>
        <p:txBody>
          <a:bodyPr/>
          <a:lstStyle/>
          <a:p>
            <a:fld id="{FC66D6CE-B56B-447A-A58B-E2D6508578E9}" type="slidenum">
              <a:rPr lang="en-US" smtClean="0"/>
              <a:pPr/>
              <a:t>55</a:t>
            </a:fld>
            <a:endParaRPr lang="en-US"/>
          </a:p>
        </p:txBody>
      </p:sp>
      <p:pic>
        <p:nvPicPr>
          <p:cNvPr id="6" name="Picture 5">
            <a:extLst>
              <a:ext uri="{FF2B5EF4-FFF2-40B4-BE49-F238E27FC236}">
                <a16:creationId xmlns:a16="http://schemas.microsoft.com/office/drawing/2014/main" id="{0BF31D20-55AB-4BF0-AC29-526516F88341}"/>
              </a:ext>
            </a:extLst>
          </p:cNvPr>
          <p:cNvPicPr>
            <a:picLocks noChangeAspect="1"/>
          </p:cNvPicPr>
          <p:nvPr/>
        </p:nvPicPr>
        <p:blipFill>
          <a:blip r:embed="rId2"/>
          <a:stretch>
            <a:fillRect/>
          </a:stretch>
        </p:blipFill>
        <p:spPr>
          <a:xfrm>
            <a:off x="6406934" y="1685925"/>
            <a:ext cx="2095500" cy="3486150"/>
          </a:xfrm>
          <a:prstGeom prst="rect">
            <a:avLst/>
          </a:prstGeom>
        </p:spPr>
      </p:pic>
      <p:pic>
        <p:nvPicPr>
          <p:cNvPr id="8" name="Picture 7">
            <a:extLst>
              <a:ext uri="{FF2B5EF4-FFF2-40B4-BE49-F238E27FC236}">
                <a16:creationId xmlns:a16="http://schemas.microsoft.com/office/drawing/2014/main" id="{2E23517F-8773-465B-AA23-580CD4488879}"/>
              </a:ext>
            </a:extLst>
          </p:cNvPr>
          <p:cNvPicPr>
            <a:picLocks noChangeAspect="1"/>
          </p:cNvPicPr>
          <p:nvPr/>
        </p:nvPicPr>
        <p:blipFill>
          <a:blip r:embed="rId3"/>
          <a:stretch>
            <a:fillRect/>
          </a:stretch>
        </p:blipFill>
        <p:spPr>
          <a:xfrm>
            <a:off x="381000" y="1704491"/>
            <a:ext cx="5560335" cy="36148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63745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F922-618B-4ADC-AEBD-D37B52C230D7}"/>
              </a:ext>
            </a:extLst>
          </p:cNvPr>
          <p:cNvSpPr>
            <a:spLocks noGrp="1"/>
          </p:cNvSpPr>
          <p:nvPr>
            <p:ph type="title"/>
          </p:nvPr>
        </p:nvSpPr>
        <p:spPr/>
        <p:txBody>
          <a:bodyPr/>
          <a:lstStyle/>
          <a:p>
            <a:r>
              <a:rPr lang="en-US"/>
              <a:t>Sample generation code</a:t>
            </a:r>
          </a:p>
        </p:txBody>
      </p:sp>
      <p:sp>
        <p:nvSpPr>
          <p:cNvPr id="4" name="Slide Number Placeholder 3">
            <a:extLst>
              <a:ext uri="{FF2B5EF4-FFF2-40B4-BE49-F238E27FC236}">
                <a16:creationId xmlns:a16="http://schemas.microsoft.com/office/drawing/2014/main" id="{CA22BD52-8976-4CB0-AAEE-DFB137D6AB1B}"/>
              </a:ext>
            </a:extLst>
          </p:cNvPr>
          <p:cNvSpPr>
            <a:spLocks noGrp="1"/>
          </p:cNvSpPr>
          <p:nvPr>
            <p:ph type="sldNum" sz="quarter" idx="12"/>
          </p:nvPr>
        </p:nvSpPr>
        <p:spPr/>
        <p:txBody>
          <a:bodyPr/>
          <a:lstStyle/>
          <a:p>
            <a:fld id="{FC66D6CE-B56B-447A-A58B-E2D6508578E9}" type="slidenum">
              <a:rPr lang="en-US" smtClean="0"/>
              <a:pPr/>
              <a:t>56</a:t>
            </a:fld>
            <a:endParaRPr lang="en-US"/>
          </a:p>
        </p:txBody>
      </p:sp>
      <p:pic>
        <p:nvPicPr>
          <p:cNvPr id="6" name="Picture 5">
            <a:extLst>
              <a:ext uri="{FF2B5EF4-FFF2-40B4-BE49-F238E27FC236}">
                <a16:creationId xmlns:a16="http://schemas.microsoft.com/office/drawing/2014/main" id="{0053B45F-3E21-4C9F-BF8F-5D7E38231459}"/>
              </a:ext>
            </a:extLst>
          </p:cNvPr>
          <p:cNvPicPr>
            <a:picLocks noChangeAspect="1"/>
          </p:cNvPicPr>
          <p:nvPr/>
        </p:nvPicPr>
        <p:blipFill>
          <a:blip r:embed="rId2"/>
          <a:stretch>
            <a:fillRect/>
          </a:stretch>
        </p:blipFill>
        <p:spPr>
          <a:xfrm>
            <a:off x="1958918" y="1526903"/>
            <a:ext cx="5607163" cy="51628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24401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998F9B-5669-4B55-818F-33BB1C75548F}"/>
              </a:ext>
            </a:extLst>
          </p:cNvPr>
          <p:cNvSpPr>
            <a:spLocks noGrp="1"/>
          </p:cNvSpPr>
          <p:nvPr>
            <p:ph type="title"/>
          </p:nvPr>
        </p:nvSpPr>
        <p:spPr/>
        <p:txBody>
          <a:bodyPr/>
          <a:lstStyle/>
          <a:p>
            <a:r>
              <a:rPr lang="en-US"/>
              <a:t>8.CitizenId</a:t>
            </a:r>
          </a:p>
        </p:txBody>
      </p:sp>
      <p:sp>
        <p:nvSpPr>
          <p:cNvPr id="4" name="Slide Number Placeholder 3">
            <a:extLst>
              <a:ext uri="{FF2B5EF4-FFF2-40B4-BE49-F238E27FC236}">
                <a16:creationId xmlns:a16="http://schemas.microsoft.com/office/drawing/2014/main" id="{F7BB0C5B-0250-42BC-8CDC-AD50118D7A65}"/>
              </a:ext>
            </a:extLst>
          </p:cNvPr>
          <p:cNvSpPr>
            <a:spLocks noGrp="1"/>
          </p:cNvSpPr>
          <p:nvPr>
            <p:ph type="sldNum" sz="quarter" idx="4294967295"/>
          </p:nvPr>
        </p:nvSpPr>
        <p:spPr>
          <a:xfrm>
            <a:off x="7010400" y="6324600"/>
            <a:ext cx="2133600" cy="365125"/>
          </a:xfrm>
        </p:spPr>
        <p:txBody>
          <a:bodyPr/>
          <a:lstStyle/>
          <a:p>
            <a:fld id="{FC66D6CE-B56B-447A-A58B-E2D6508578E9}" type="slidenum">
              <a:rPr lang="en-US" smtClean="0"/>
              <a:pPr/>
              <a:t>57</a:t>
            </a:fld>
            <a:endParaRPr lang="en-US"/>
          </a:p>
        </p:txBody>
      </p:sp>
    </p:spTree>
    <p:extLst>
      <p:ext uri="{BB962C8B-B14F-4D97-AF65-F5344CB8AC3E}">
        <p14:creationId xmlns:p14="http://schemas.microsoft.com/office/powerpoint/2010/main" val="34982815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C631-CFC4-424B-B4B8-C402ACBA1682}"/>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4E916B3A-123D-4945-B89B-B0805EE7563B}"/>
              </a:ext>
            </a:extLst>
          </p:cNvPr>
          <p:cNvSpPr>
            <a:spLocks noGrp="1"/>
          </p:cNvSpPr>
          <p:nvPr>
            <p:ph idx="1"/>
          </p:nvPr>
        </p:nvSpPr>
        <p:spPr/>
        <p:txBody>
          <a:bodyPr/>
          <a:lstStyle/>
          <a:p>
            <a:r>
              <a:rPr lang="en-US"/>
              <a:t>Generate 10 random citizen ids</a:t>
            </a:r>
          </a:p>
          <a:p>
            <a:endParaRPr lang="en-US"/>
          </a:p>
          <a:p>
            <a:endParaRPr lang="en-US"/>
          </a:p>
          <a:p>
            <a:r>
              <a:rPr lang="en-US"/>
              <a:t>Name your projects: </a:t>
            </a:r>
            <a:r>
              <a:rPr lang="en-US" b="1"/>
              <a:t>P08_CitizenId</a:t>
            </a:r>
          </a:p>
          <a:p>
            <a:r>
              <a:rPr lang="en-US">
                <a:hlinkClick r:id="rId2"/>
              </a:rPr>
              <a:t>https://luatminhkhue.vn/y-nghia-12-so-the-can-cuoc-cong-dan-la-gi--the-can-cuoc-cong-dan-nhu-the-nao-.aspx</a:t>
            </a:r>
            <a:r>
              <a:rPr lang="en-US"/>
              <a:t> </a:t>
            </a:r>
          </a:p>
        </p:txBody>
      </p:sp>
      <p:sp>
        <p:nvSpPr>
          <p:cNvPr id="4" name="Slide Number Placeholder 3">
            <a:extLst>
              <a:ext uri="{FF2B5EF4-FFF2-40B4-BE49-F238E27FC236}">
                <a16:creationId xmlns:a16="http://schemas.microsoft.com/office/drawing/2014/main" id="{402BDFCC-EDDC-4F6D-BEDF-4450BC6057AE}"/>
              </a:ext>
            </a:extLst>
          </p:cNvPr>
          <p:cNvSpPr>
            <a:spLocks noGrp="1"/>
          </p:cNvSpPr>
          <p:nvPr>
            <p:ph type="sldNum" sz="quarter" idx="12"/>
          </p:nvPr>
        </p:nvSpPr>
        <p:spPr/>
        <p:txBody>
          <a:bodyPr/>
          <a:lstStyle/>
          <a:p>
            <a:fld id="{FC66D6CE-B56B-447A-A58B-E2D6508578E9}" type="slidenum">
              <a:rPr lang="en-US" smtClean="0"/>
              <a:pPr/>
              <a:t>58</a:t>
            </a:fld>
            <a:endParaRPr lang="en-US"/>
          </a:p>
        </p:txBody>
      </p:sp>
    </p:spTree>
    <p:extLst>
      <p:ext uri="{BB962C8B-B14F-4D97-AF65-F5344CB8AC3E}">
        <p14:creationId xmlns:p14="http://schemas.microsoft.com/office/powerpoint/2010/main" val="1341059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06A2-DC49-4E32-A3FA-4764409A7A28}"/>
              </a:ext>
            </a:extLst>
          </p:cNvPr>
          <p:cNvSpPr>
            <a:spLocks noGrp="1"/>
          </p:cNvSpPr>
          <p:nvPr>
            <p:ph type="title"/>
          </p:nvPr>
        </p:nvSpPr>
        <p:spPr/>
        <p:txBody>
          <a:bodyPr/>
          <a:lstStyle/>
          <a:p>
            <a:r>
              <a:rPr lang="en-US"/>
              <a:t>Information</a:t>
            </a:r>
          </a:p>
        </p:txBody>
      </p:sp>
      <p:sp>
        <p:nvSpPr>
          <p:cNvPr id="7" name="Content Placeholder 6">
            <a:extLst>
              <a:ext uri="{FF2B5EF4-FFF2-40B4-BE49-F238E27FC236}">
                <a16:creationId xmlns:a16="http://schemas.microsoft.com/office/drawing/2014/main" id="{3924FA4B-3B6A-4707-B3AE-41F3FBB94060}"/>
              </a:ext>
            </a:extLst>
          </p:cNvPr>
          <p:cNvSpPr>
            <a:spLocks noGrp="1"/>
          </p:cNvSpPr>
          <p:nvPr>
            <p:ph idx="1"/>
          </p:nvPr>
        </p:nvSpPr>
        <p:spPr>
          <a:xfrm>
            <a:off x="381000" y="1739684"/>
            <a:ext cx="8610600" cy="2070315"/>
          </a:xfrm>
        </p:spPr>
        <p:txBody>
          <a:bodyPr>
            <a:normAutofit/>
          </a:bodyPr>
          <a:lstStyle/>
          <a:p>
            <a:pPr algn="l">
              <a:buFont typeface="Arial" panose="020B0604020202020204" pitchFamily="34" charset="0"/>
              <a:buChar char="•"/>
            </a:pPr>
            <a:r>
              <a:rPr lang="en-US" b="0" i="0">
                <a:solidFill>
                  <a:srgbClr val="202122"/>
                </a:solidFill>
                <a:effectLst/>
                <a:latin typeface="Arial" panose="020B0604020202020204" pitchFamily="34" charset="0"/>
              </a:rPr>
              <a:t>First 3</a:t>
            </a:r>
            <a:r>
              <a:rPr lang="vi-VN" b="0" i="0">
                <a:solidFill>
                  <a:srgbClr val="202122"/>
                </a:solidFill>
                <a:effectLst/>
                <a:latin typeface="Arial" panose="020B0604020202020204" pitchFamily="34" charset="0"/>
              </a:rPr>
              <a:t>: </a:t>
            </a:r>
            <a:r>
              <a:rPr lang="en-US">
                <a:solidFill>
                  <a:srgbClr val="202122"/>
                </a:solidFill>
                <a:latin typeface="Arial" panose="020B0604020202020204" pitchFamily="34" charset="0"/>
              </a:rPr>
              <a:t>B</a:t>
            </a:r>
            <a:r>
              <a:rPr lang="en-US" b="0" i="0">
                <a:solidFill>
                  <a:srgbClr val="202122"/>
                </a:solidFill>
                <a:effectLst/>
                <a:latin typeface="Arial" panose="020B0604020202020204" pitchFamily="34" charset="0"/>
              </a:rPr>
              <a:t>orn city code</a:t>
            </a:r>
            <a:endParaRPr lang="vi-VN" b="0" i="0">
              <a:solidFill>
                <a:srgbClr val="202122"/>
              </a:solidFill>
              <a:effectLst/>
              <a:latin typeface="Arial" panose="020B0604020202020204" pitchFamily="34" charset="0"/>
            </a:endParaRPr>
          </a:p>
          <a:p>
            <a:pPr algn="l">
              <a:buFont typeface="Arial" panose="020B0604020202020204" pitchFamily="34" charset="0"/>
              <a:buChar char="•"/>
            </a:pPr>
            <a:r>
              <a:rPr lang="vi-VN" b="0" i="0">
                <a:solidFill>
                  <a:srgbClr val="202122"/>
                </a:solidFill>
                <a:effectLst/>
                <a:latin typeface="Arial" panose="020B0604020202020204" pitchFamily="34" charset="0"/>
              </a:rPr>
              <a:t>4</a:t>
            </a:r>
            <a:r>
              <a:rPr lang="en-US" b="0" i="0" baseline="30000">
                <a:solidFill>
                  <a:srgbClr val="202122"/>
                </a:solidFill>
                <a:effectLst/>
                <a:latin typeface="Arial" panose="020B0604020202020204" pitchFamily="34" charset="0"/>
              </a:rPr>
              <a:t>th</a:t>
            </a:r>
            <a:r>
              <a:rPr lang="vi-VN" b="0" i="0">
                <a:solidFill>
                  <a:srgbClr val="202122"/>
                </a:solidFill>
                <a:effectLst/>
                <a:latin typeface="Arial" panose="020B0604020202020204" pitchFamily="34" charset="0"/>
              </a:rPr>
              <a:t>: </a:t>
            </a:r>
            <a:r>
              <a:rPr lang="en-US" b="0" i="0">
                <a:solidFill>
                  <a:srgbClr val="202122"/>
                </a:solidFill>
                <a:effectLst/>
                <a:latin typeface="Arial" panose="020B0604020202020204" pitchFamily="34" charset="0"/>
              </a:rPr>
              <a:t>Century code + gender</a:t>
            </a:r>
            <a:endParaRPr lang="vi-VN" b="0" i="0">
              <a:solidFill>
                <a:srgbClr val="202122"/>
              </a:solidFill>
              <a:effectLst/>
              <a:latin typeface="Arial" panose="020B0604020202020204" pitchFamily="34" charset="0"/>
            </a:endParaRPr>
          </a:p>
          <a:p>
            <a:pPr algn="l">
              <a:buFont typeface="Arial" panose="020B0604020202020204" pitchFamily="34" charset="0"/>
              <a:buChar char="•"/>
            </a:pPr>
            <a:r>
              <a:rPr lang="vi-VN" b="0" i="0">
                <a:solidFill>
                  <a:srgbClr val="202122"/>
                </a:solidFill>
                <a:effectLst/>
                <a:latin typeface="Arial" panose="020B0604020202020204" pitchFamily="34" charset="0"/>
              </a:rPr>
              <a:t>5&amp;6</a:t>
            </a:r>
            <a:r>
              <a:rPr lang="en-US" b="0" i="0" baseline="30000">
                <a:solidFill>
                  <a:srgbClr val="202122"/>
                </a:solidFill>
                <a:effectLst/>
                <a:latin typeface="Arial" panose="020B0604020202020204" pitchFamily="34" charset="0"/>
              </a:rPr>
              <a:t>th</a:t>
            </a:r>
            <a:r>
              <a:rPr lang="vi-VN" b="0" i="0">
                <a:solidFill>
                  <a:srgbClr val="202122"/>
                </a:solidFill>
                <a:effectLst/>
                <a:latin typeface="Arial" panose="020B0604020202020204" pitchFamily="34" charset="0"/>
              </a:rPr>
              <a:t>: </a:t>
            </a:r>
            <a:r>
              <a:rPr lang="en-US" b="0" i="0">
                <a:solidFill>
                  <a:srgbClr val="202122"/>
                </a:solidFill>
                <a:effectLst/>
                <a:latin typeface="Arial" panose="020B0604020202020204" pitchFamily="34" charset="0"/>
              </a:rPr>
              <a:t>Last 2 digits of birth year</a:t>
            </a:r>
            <a:endParaRPr lang="vi-VN" b="0" i="0">
              <a:solidFill>
                <a:srgbClr val="202122"/>
              </a:solidFill>
              <a:effectLst/>
              <a:latin typeface="Arial" panose="020B0604020202020204" pitchFamily="34" charset="0"/>
            </a:endParaRPr>
          </a:p>
          <a:p>
            <a:pPr algn="l">
              <a:buFont typeface="Arial" panose="020B0604020202020204" pitchFamily="34" charset="0"/>
              <a:buChar char="•"/>
            </a:pPr>
            <a:r>
              <a:rPr lang="en-US" b="0" i="0">
                <a:solidFill>
                  <a:srgbClr val="202122"/>
                </a:solidFill>
                <a:effectLst/>
                <a:latin typeface="Arial" panose="020B0604020202020204" pitchFamily="34" charset="0"/>
              </a:rPr>
              <a:t>Last 6 digits</a:t>
            </a:r>
            <a:r>
              <a:rPr lang="vi-VN" b="0" i="0">
                <a:solidFill>
                  <a:srgbClr val="202122"/>
                </a:solidFill>
                <a:effectLst/>
                <a:latin typeface="Arial" panose="020B0604020202020204" pitchFamily="34" charset="0"/>
              </a:rPr>
              <a:t>: </a:t>
            </a:r>
            <a:r>
              <a:rPr lang="en-US" b="0" i="0">
                <a:solidFill>
                  <a:srgbClr val="202122"/>
                </a:solidFill>
                <a:effectLst/>
                <a:latin typeface="Arial" panose="020B0604020202020204" pitchFamily="34" charset="0"/>
              </a:rPr>
              <a:t>random from </a:t>
            </a:r>
            <a:r>
              <a:rPr lang="vi-VN" b="0" i="0">
                <a:solidFill>
                  <a:srgbClr val="202122"/>
                </a:solidFill>
                <a:effectLst/>
                <a:latin typeface="Arial" panose="020B0604020202020204" pitchFamily="34" charset="0"/>
              </a:rPr>
              <a:t>000 001 </a:t>
            </a:r>
            <a:r>
              <a:rPr lang="en-US" b="0" i="0">
                <a:solidFill>
                  <a:srgbClr val="202122"/>
                </a:solidFill>
                <a:effectLst/>
                <a:latin typeface="Arial" panose="020B0604020202020204" pitchFamily="34" charset="0"/>
              </a:rPr>
              <a:t>to </a:t>
            </a:r>
            <a:r>
              <a:rPr lang="vi-VN" b="0" i="0">
                <a:solidFill>
                  <a:srgbClr val="202122"/>
                </a:solidFill>
                <a:effectLst/>
                <a:latin typeface="Arial" panose="020B0604020202020204" pitchFamily="34" charset="0"/>
              </a:rPr>
              <a:t> 999 999</a:t>
            </a:r>
          </a:p>
          <a:p>
            <a:endParaRPr lang="en-US"/>
          </a:p>
        </p:txBody>
      </p:sp>
      <p:sp>
        <p:nvSpPr>
          <p:cNvPr id="4" name="Slide Number Placeholder 3">
            <a:extLst>
              <a:ext uri="{FF2B5EF4-FFF2-40B4-BE49-F238E27FC236}">
                <a16:creationId xmlns:a16="http://schemas.microsoft.com/office/drawing/2014/main" id="{74D9D778-1220-4EA1-A5A3-D12257DE6F3F}"/>
              </a:ext>
            </a:extLst>
          </p:cNvPr>
          <p:cNvSpPr>
            <a:spLocks noGrp="1"/>
          </p:cNvSpPr>
          <p:nvPr>
            <p:ph type="sldNum" sz="quarter" idx="12"/>
          </p:nvPr>
        </p:nvSpPr>
        <p:spPr/>
        <p:txBody>
          <a:bodyPr/>
          <a:lstStyle/>
          <a:p>
            <a:fld id="{FC66D6CE-B56B-447A-A58B-E2D6508578E9}" type="slidenum">
              <a:rPr lang="en-US" smtClean="0"/>
              <a:pPr/>
              <a:t>59</a:t>
            </a:fld>
            <a:endParaRPr lang="en-US"/>
          </a:p>
        </p:txBody>
      </p:sp>
    </p:spTree>
    <p:extLst>
      <p:ext uri="{BB962C8B-B14F-4D97-AF65-F5344CB8AC3E}">
        <p14:creationId xmlns:p14="http://schemas.microsoft.com/office/powerpoint/2010/main" val="173576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8A8A-A5DB-4584-8D4F-4B4EFC94B117}"/>
              </a:ext>
            </a:extLst>
          </p:cNvPr>
          <p:cNvSpPr>
            <a:spLocks noGrp="1"/>
          </p:cNvSpPr>
          <p:nvPr>
            <p:ph type="title"/>
          </p:nvPr>
        </p:nvSpPr>
        <p:spPr/>
        <p:txBody>
          <a:bodyPr/>
          <a:lstStyle/>
          <a:p>
            <a:r>
              <a:rPr lang="en-US"/>
              <a:t>Sample</a:t>
            </a:r>
          </a:p>
        </p:txBody>
      </p:sp>
      <p:sp>
        <p:nvSpPr>
          <p:cNvPr id="3" name="Content Placeholder 2">
            <a:extLst>
              <a:ext uri="{FF2B5EF4-FFF2-40B4-BE49-F238E27FC236}">
                <a16:creationId xmlns:a16="http://schemas.microsoft.com/office/drawing/2014/main" id="{B394DDE3-F15A-42CB-A4B8-E852FD76E47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431E90-4A56-4EFA-AE0A-9D7C4EA7A4D6}"/>
              </a:ext>
            </a:extLst>
          </p:cNvPr>
          <p:cNvSpPr>
            <a:spLocks noGrp="1"/>
          </p:cNvSpPr>
          <p:nvPr>
            <p:ph type="sldNum" sz="quarter" idx="12"/>
          </p:nvPr>
        </p:nvSpPr>
        <p:spPr/>
        <p:txBody>
          <a:bodyPr/>
          <a:lstStyle/>
          <a:p>
            <a:fld id="{FC66D6CE-B56B-447A-A58B-E2D6508578E9}" type="slidenum">
              <a:rPr lang="en-US" smtClean="0"/>
              <a:pPr/>
              <a:t>6</a:t>
            </a:fld>
            <a:endParaRPr lang="en-US"/>
          </a:p>
        </p:txBody>
      </p:sp>
    </p:spTree>
    <p:extLst>
      <p:ext uri="{BB962C8B-B14F-4D97-AF65-F5344CB8AC3E}">
        <p14:creationId xmlns:p14="http://schemas.microsoft.com/office/powerpoint/2010/main" val="3140811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7A8E-B668-4EE2-A887-53E38919C44A}"/>
              </a:ext>
            </a:extLst>
          </p:cNvPr>
          <p:cNvSpPr>
            <a:spLocks noGrp="1"/>
          </p:cNvSpPr>
          <p:nvPr>
            <p:ph type="title"/>
          </p:nvPr>
        </p:nvSpPr>
        <p:spPr/>
        <p:txBody>
          <a:bodyPr/>
          <a:lstStyle/>
          <a:p>
            <a:r>
              <a:rPr lang="en-US"/>
              <a:t>Class diagram - analysis</a:t>
            </a:r>
          </a:p>
        </p:txBody>
      </p:sp>
      <p:sp>
        <p:nvSpPr>
          <p:cNvPr id="4" name="Slide Number Placeholder 3">
            <a:extLst>
              <a:ext uri="{FF2B5EF4-FFF2-40B4-BE49-F238E27FC236}">
                <a16:creationId xmlns:a16="http://schemas.microsoft.com/office/drawing/2014/main" id="{E0DB38C1-E101-4CB0-9371-C91B2C167700}"/>
              </a:ext>
            </a:extLst>
          </p:cNvPr>
          <p:cNvSpPr>
            <a:spLocks noGrp="1"/>
          </p:cNvSpPr>
          <p:nvPr>
            <p:ph type="sldNum" sz="quarter" idx="12"/>
          </p:nvPr>
        </p:nvSpPr>
        <p:spPr/>
        <p:txBody>
          <a:bodyPr/>
          <a:lstStyle/>
          <a:p>
            <a:fld id="{FC66D6CE-B56B-447A-A58B-E2D6508578E9}" type="slidenum">
              <a:rPr lang="en-US" smtClean="0"/>
              <a:pPr/>
              <a:t>60</a:t>
            </a:fld>
            <a:endParaRPr lang="en-US"/>
          </a:p>
        </p:txBody>
      </p:sp>
      <p:pic>
        <p:nvPicPr>
          <p:cNvPr id="6" name="Picture 5">
            <a:extLst>
              <a:ext uri="{FF2B5EF4-FFF2-40B4-BE49-F238E27FC236}">
                <a16:creationId xmlns:a16="http://schemas.microsoft.com/office/drawing/2014/main" id="{46D54A2B-15DB-4D2B-AB05-37FB8D02B1A0}"/>
              </a:ext>
            </a:extLst>
          </p:cNvPr>
          <p:cNvPicPr>
            <a:picLocks noChangeAspect="1"/>
          </p:cNvPicPr>
          <p:nvPr/>
        </p:nvPicPr>
        <p:blipFill>
          <a:blip r:embed="rId2"/>
          <a:stretch>
            <a:fillRect/>
          </a:stretch>
        </p:blipFill>
        <p:spPr>
          <a:xfrm>
            <a:off x="2546405" y="1505516"/>
            <a:ext cx="3361242" cy="1361671"/>
          </a:xfrm>
          <a:prstGeom prst="rect">
            <a:avLst/>
          </a:prstGeom>
        </p:spPr>
      </p:pic>
    </p:spTree>
    <p:extLst>
      <p:ext uri="{BB962C8B-B14F-4D97-AF65-F5344CB8AC3E}">
        <p14:creationId xmlns:p14="http://schemas.microsoft.com/office/powerpoint/2010/main" val="339182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B2DE-EDF9-4AD2-83C9-1D689A9A1C83}"/>
              </a:ext>
            </a:extLst>
          </p:cNvPr>
          <p:cNvSpPr>
            <a:spLocks noGrp="1"/>
          </p:cNvSpPr>
          <p:nvPr>
            <p:ph type="title"/>
          </p:nvPr>
        </p:nvSpPr>
        <p:spPr/>
        <p:txBody>
          <a:bodyPr/>
          <a:lstStyle/>
          <a:p>
            <a:r>
              <a:rPr lang="en-US"/>
              <a:t>Class analysis - Design</a:t>
            </a:r>
          </a:p>
        </p:txBody>
      </p:sp>
      <p:sp>
        <p:nvSpPr>
          <p:cNvPr id="4" name="Slide Number Placeholder 3">
            <a:extLst>
              <a:ext uri="{FF2B5EF4-FFF2-40B4-BE49-F238E27FC236}">
                <a16:creationId xmlns:a16="http://schemas.microsoft.com/office/drawing/2014/main" id="{0AB49A5F-A6A3-4568-A85A-27FD9FCAE213}"/>
              </a:ext>
            </a:extLst>
          </p:cNvPr>
          <p:cNvSpPr>
            <a:spLocks noGrp="1"/>
          </p:cNvSpPr>
          <p:nvPr>
            <p:ph type="sldNum" sz="quarter" idx="12"/>
          </p:nvPr>
        </p:nvSpPr>
        <p:spPr/>
        <p:txBody>
          <a:bodyPr/>
          <a:lstStyle/>
          <a:p>
            <a:fld id="{FC66D6CE-B56B-447A-A58B-E2D6508578E9}" type="slidenum">
              <a:rPr lang="en-US" smtClean="0"/>
              <a:pPr/>
              <a:t>61</a:t>
            </a:fld>
            <a:endParaRPr lang="en-US"/>
          </a:p>
        </p:txBody>
      </p:sp>
      <p:pic>
        <p:nvPicPr>
          <p:cNvPr id="6" name="Picture 5">
            <a:extLst>
              <a:ext uri="{FF2B5EF4-FFF2-40B4-BE49-F238E27FC236}">
                <a16:creationId xmlns:a16="http://schemas.microsoft.com/office/drawing/2014/main" id="{FA43B0F3-FAFD-44B2-A759-A617F0ACBA6A}"/>
              </a:ext>
            </a:extLst>
          </p:cNvPr>
          <p:cNvPicPr>
            <a:picLocks noChangeAspect="1"/>
          </p:cNvPicPr>
          <p:nvPr/>
        </p:nvPicPr>
        <p:blipFill>
          <a:blip r:embed="rId2"/>
          <a:stretch>
            <a:fillRect/>
          </a:stretch>
        </p:blipFill>
        <p:spPr>
          <a:xfrm>
            <a:off x="3252787" y="2162175"/>
            <a:ext cx="2638425" cy="2533650"/>
          </a:xfrm>
          <a:prstGeom prst="rect">
            <a:avLst/>
          </a:prstGeom>
        </p:spPr>
      </p:pic>
    </p:spTree>
    <p:extLst>
      <p:ext uri="{BB962C8B-B14F-4D97-AF65-F5344CB8AC3E}">
        <p14:creationId xmlns:p14="http://schemas.microsoft.com/office/powerpoint/2010/main" val="4643115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61A6-D595-453D-84D2-2DFE7FC504F9}"/>
              </a:ext>
            </a:extLst>
          </p:cNvPr>
          <p:cNvSpPr>
            <a:spLocks noGrp="1"/>
          </p:cNvSpPr>
          <p:nvPr>
            <p:ph type="title"/>
          </p:nvPr>
        </p:nvSpPr>
        <p:spPr/>
        <p:txBody>
          <a:bodyPr/>
          <a:lstStyle/>
          <a:p>
            <a:r>
              <a:rPr lang="en-US"/>
              <a:t>Sample code</a:t>
            </a:r>
          </a:p>
        </p:txBody>
      </p:sp>
      <p:sp>
        <p:nvSpPr>
          <p:cNvPr id="4" name="Slide Number Placeholder 3">
            <a:extLst>
              <a:ext uri="{FF2B5EF4-FFF2-40B4-BE49-F238E27FC236}">
                <a16:creationId xmlns:a16="http://schemas.microsoft.com/office/drawing/2014/main" id="{F91E0465-41B5-4595-B7FD-466E829AB60C}"/>
              </a:ext>
            </a:extLst>
          </p:cNvPr>
          <p:cNvSpPr>
            <a:spLocks noGrp="1"/>
          </p:cNvSpPr>
          <p:nvPr>
            <p:ph type="sldNum" sz="quarter" idx="12"/>
          </p:nvPr>
        </p:nvSpPr>
        <p:spPr/>
        <p:txBody>
          <a:bodyPr/>
          <a:lstStyle/>
          <a:p>
            <a:fld id="{FC66D6CE-B56B-447A-A58B-E2D6508578E9}" type="slidenum">
              <a:rPr lang="en-US" smtClean="0"/>
              <a:pPr/>
              <a:t>62</a:t>
            </a:fld>
            <a:endParaRPr lang="en-US"/>
          </a:p>
        </p:txBody>
      </p:sp>
      <p:pic>
        <p:nvPicPr>
          <p:cNvPr id="6" name="Picture 5">
            <a:extLst>
              <a:ext uri="{FF2B5EF4-FFF2-40B4-BE49-F238E27FC236}">
                <a16:creationId xmlns:a16="http://schemas.microsoft.com/office/drawing/2014/main" id="{D080AECF-7F40-4AB0-B643-FB6A63E3C3A4}"/>
              </a:ext>
            </a:extLst>
          </p:cNvPr>
          <p:cNvPicPr>
            <a:picLocks noChangeAspect="1"/>
          </p:cNvPicPr>
          <p:nvPr/>
        </p:nvPicPr>
        <p:blipFill>
          <a:blip r:embed="rId2"/>
          <a:stretch>
            <a:fillRect/>
          </a:stretch>
        </p:blipFill>
        <p:spPr>
          <a:xfrm>
            <a:off x="271219" y="1538205"/>
            <a:ext cx="5354665" cy="3556112"/>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A91FF624-3C74-4951-822F-3D516494825D}"/>
              </a:ext>
            </a:extLst>
          </p:cNvPr>
          <p:cNvPicPr>
            <a:picLocks noChangeAspect="1"/>
          </p:cNvPicPr>
          <p:nvPr/>
        </p:nvPicPr>
        <p:blipFill>
          <a:blip r:embed="rId3"/>
          <a:stretch>
            <a:fillRect/>
          </a:stretch>
        </p:blipFill>
        <p:spPr>
          <a:xfrm>
            <a:off x="6059030" y="1579592"/>
            <a:ext cx="2419350" cy="3514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416749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4A99B6-43D3-478B-92C3-6A9BF1B6D0E5}"/>
              </a:ext>
            </a:extLst>
          </p:cNvPr>
          <p:cNvPicPr>
            <a:picLocks noChangeAspect="1"/>
          </p:cNvPicPr>
          <p:nvPr/>
        </p:nvPicPr>
        <p:blipFill>
          <a:blip r:embed="rId2"/>
          <a:stretch>
            <a:fillRect/>
          </a:stretch>
        </p:blipFill>
        <p:spPr>
          <a:xfrm>
            <a:off x="4663303" y="1566620"/>
            <a:ext cx="4389394" cy="512310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71047A3D-2380-45CB-A17A-62D9D81B717B}"/>
              </a:ext>
            </a:extLst>
          </p:cNvPr>
          <p:cNvSpPr>
            <a:spLocks noGrp="1"/>
          </p:cNvSpPr>
          <p:nvPr>
            <p:ph type="title"/>
          </p:nvPr>
        </p:nvSpPr>
        <p:spPr/>
        <p:txBody>
          <a:bodyPr/>
          <a:lstStyle/>
          <a:p>
            <a:r>
              <a:rPr lang="en-US"/>
              <a:t>Sample generator code</a:t>
            </a:r>
          </a:p>
        </p:txBody>
      </p:sp>
      <p:sp>
        <p:nvSpPr>
          <p:cNvPr id="4" name="Slide Number Placeholder 3">
            <a:extLst>
              <a:ext uri="{FF2B5EF4-FFF2-40B4-BE49-F238E27FC236}">
                <a16:creationId xmlns:a16="http://schemas.microsoft.com/office/drawing/2014/main" id="{0FD81546-2AFC-4FA0-97B8-6FC1EB7AD653}"/>
              </a:ext>
            </a:extLst>
          </p:cNvPr>
          <p:cNvSpPr>
            <a:spLocks noGrp="1"/>
          </p:cNvSpPr>
          <p:nvPr>
            <p:ph type="sldNum" sz="quarter" idx="12"/>
          </p:nvPr>
        </p:nvSpPr>
        <p:spPr/>
        <p:txBody>
          <a:bodyPr/>
          <a:lstStyle/>
          <a:p>
            <a:fld id="{FC66D6CE-B56B-447A-A58B-E2D6508578E9}" type="slidenum">
              <a:rPr lang="en-US" smtClean="0"/>
              <a:pPr/>
              <a:t>63</a:t>
            </a:fld>
            <a:endParaRPr lang="en-US"/>
          </a:p>
        </p:txBody>
      </p:sp>
      <p:pic>
        <p:nvPicPr>
          <p:cNvPr id="10" name="Picture 9">
            <a:extLst>
              <a:ext uri="{FF2B5EF4-FFF2-40B4-BE49-F238E27FC236}">
                <a16:creationId xmlns:a16="http://schemas.microsoft.com/office/drawing/2014/main" id="{F91855DC-7788-42CE-B140-E0F0FCB7D3D8}"/>
              </a:ext>
            </a:extLst>
          </p:cNvPr>
          <p:cNvPicPr>
            <a:picLocks noChangeAspect="1"/>
          </p:cNvPicPr>
          <p:nvPr/>
        </p:nvPicPr>
        <p:blipFill>
          <a:blip r:embed="rId3"/>
          <a:stretch>
            <a:fillRect/>
          </a:stretch>
        </p:blipFill>
        <p:spPr>
          <a:xfrm>
            <a:off x="318927" y="1566620"/>
            <a:ext cx="3941326" cy="25133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13911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7B9A-793E-4E76-A95B-06E4E764FECF}"/>
              </a:ext>
            </a:extLst>
          </p:cNvPr>
          <p:cNvSpPr>
            <a:spLocks noGrp="1"/>
          </p:cNvSpPr>
          <p:nvPr>
            <p:ph type="title"/>
          </p:nvPr>
        </p:nvSpPr>
        <p:spPr/>
        <p:txBody>
          <a:bodyPr/>
          <a:lstStyle/>
          <a:p>
            <a:r>
              <a:rPr lang="en-US"/>
              <a:t>Improvement</a:t>
            </a:r>
          </a:p>
        </p:txBody>
      </p:sp>
      <p:sp>
        <p:nvSpPr>
          <p:cNvPr id="3" name="Content Placeholder 2">
            <a:extLst>
              <a:ext uri="{FF2B5EF4-FFF2-40B4-BE49-F238E27FC236}">
                <a16:creationId xmlns:a16="http://schemas.microsoft.com/office/drawing/2014/main" id="{DD474A0E-6398-4551-BF99-2660B6FF613F}"/>
              </a:ext>
            </a:extLst>
          </p:cNvPr>
          <p:cNvSpPr>
            <a:spLocks noGrp="1"/>
          </p:cNvSpPr>
          <p:nvPr>
            <p:ph idx="1"/>
          </p:nvPr>
        </p:nvSpPr>
        <p:spPr/>
        <p:txBody>
          <a:bodyPr/>
          <a:lstStyle/>
          <a:p>
            <a:r>
              <a:rPr lang="en-US"/>
              <a:t>Read all city codes from text file</a:t>
            </a:r>
          </a:p>
          <a:p>
            <a:r>
              <a:rPr lang="en-US"/>
              <a:t>Create lookup function for city code, answer the city name</a:t>
            </a:r>
          </a:p>
        </p:txBody>
      </p:sp>
      <p:sp>
        <p:nvSpPr>
          <p:cNvPr id="4" name="Slide Number Placeholder 3">
            <a:extLst>
              <a:ext uri="{FF2B5EF4-FFF2-40B4-BE49-F238E27FC236}">
                <a16:creationId xmlns:a16="http://schemas.microsoft.com/office/drawing/2014/main" id="{58EB0237-E07A-45B8-A606-4EEF72409202}"/>
              </a:ext>
            </a:extLst>
          </p:cNvPr>
          <p:cNvSpPr>
            <a:spLocks noGrp="1"/>
          </p:cNvSpPr>
          <p:nvPr>
            <p:ph type="sldNum" sz="quarter" idx="12"/>
          </p:nvPr>
        </p:nvSpPr>
        <p:spPr/>
        <p:txBody>
          <a:bodyPr/>
          <a:lstStyle/>
          <a:p>
            <a:fld id="{FC66D6CE-B56B-447A-A58B-E2D6508578E9}" type="slidenum">
              <a:rPr lang="en-US" smtClean="0"/>
              <a:pPr/>
              <a:t>64</a:t>
            </a:fld>
            <a:endParaRPr lang="en-US"/>
          </a:p>
        </p:txBody>
      </p:sp>
    </p:spTree>
    <p:extLst>
      <p:ext uri="{BB962C8B-B14F-4D97-AF65-F5344CB8AC3E}">
        <p14:creationId xmlns:p14="http://schemas.microsoft.com/office/powerpoint/2010/main" val="16380184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E8BF3E-D681-4903-9119-15751969C25C}"/>
              </a:ext>
            </a:extLst>
          </p:cNvPr>
          <p:cNvSpPr>
            <a:spLocks noGrp="1"/>
          </p:cNvSpPr>
          <p:nvPr>
            <p:ph type="title"/>
          </p:nvPr>
        </p:nvSpPr>
        <p:spPr/>
        <p:txBody>
          <a:bodyPr/>
          <a:lstStyle/>
          <a:p>
            <a:r>
              <a:rPr lang="en-US"/>
              <a:t>9.Student</a:t>
            </a:r>
          </a:p>
        </p:txBody>
      </p:sp>
      <p:sp>
        <p:nvSpPr>
          <p:cNvPr id="4" name="Slide Number Placeholder 3">
            <a:extLst>
              <a:ext uri="{FF2B5EF4-FFF2-40B4-BE49-F238E27FC236}">
                <a16:creationId xmlns:a16="http://schemas.microsoft.com/office/drawing/2014/main" id="{4B311193-14AE-49A0-B5E1-E69BD9FF17D6}"/>
              </a:ext>
            </a:extLst>
          </p:cNvPr>
          <p:cNvSpPr>
            <a:spLocks noGrp="1"/>
          </p:cNvSpPr>
          <p:nvPr>
            <p:ph type="sldNum" sz="quarter" idx="4294967295"/>
          </p:nvPr>
        </p:nvSpPr>
        <p:spPr>
          <a:xfrm>
            <a:off x="7010400" y="6324600"/>
            <a:ext cx="2133600" cy="365125"/>
          </a:xfrm>
        </p:spPr>
        <p:txBody>
          <a:bodyPr/>
          <a:lstStyle/>
          <a:p>
            <a:fld id="{FC66D6CE-B56B-447A-A58B-E2D6508578E9}" type="slidenum">
              <a:rPr lang="en-US" smtClean="0"/>
              <a:pPr/>
              <a:t>65</a:t>
            </a:fld>
            <a:endParaRPr lang="en-US"/>
          </a:p>
        </p:txBody>
      </p:sp>
    </p:spTree>
    <p:extLst>
      <p:ext uri="{BB962C8B-B14F-4D97-AF65-F5344CB8AC3E}">
        <p14:creationId xmlns:p14="http://schemas.microsoft.com/office/powerpoint/2010/main" val="36229097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4FBF-DBED-4C2B-AE55-4E8F38F809E7}"/>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42BCD680-DD06-4B77-8B8A-8FB324FE27FA}"/>
              </a:ext>
            </a:extLst>
          </p:cNvPr>
          <p:cNvSpPr>
            <a:spLocks noGrp="1"/>
          </p:cNvSpPr>
          <p:nvPr>
            <p:ph idx="1"/>
          </p:nvPr>
        </p:nvSpPr>
        <p:spPr/>
        <p:txBody>
          <a:bodyPr/>
          <a:lstStyle/>
          <a:p>
            <a:pPr marL="514350" indent="-514350">
              <a:buFont typeface="+mj-lt"/>
              <a:buAutoNum type="arabicPeriod"/>
            </a:pPr>
            <a:r>
              <a:rPr lang="en-US"/>
              <a:t>Generate a random integer n ( 5 &lt;= n &lt;= 20)</a:t>
            </a:r>
          </a:p>
          <a:p>
            <a:pPr marL="514350" indent="-514350">
              <a:buFont typeface="+mj-lt"/>
              <a:buAutoNum type="arabicPeriod"/>
            </a:pPr>
            <a:r>
              <a:rPr lang="en-US"/>
              <a:t>Generate random n students, each with the following information: StudentID, StudentName, CitizenId, Telephone, Email, HcmAddress, Birthday</a:t>
            </a:r>
          </a:p>
          <a:p>
            <a:pPr marL="514350" indent="-514350">
              <a:buFont typeface="+mj-lt"/>
              <a:buAutoNum type="arabicPeriod"/>
            </a:pPr>
            <a:r>
              <a:rPr lang="en-US"/>
              <a:t>Save all n students in students.txt output text file</a:t>
            </a:r>
          </a:p>
          <a:p>
            <a:pPr marL="514350" indent="-514350">
              <a:buFont typeface="+mj-lt"/>
              <a:buAutoNum type="arabicPeriod"/>
            </a:pPr>
            <a:r>
              <a:rPr lang="en-US"/>
              <a:t>Find all students that have birthday on February</a:t>
            </a:r>
          </a:p>
          <a:p>
            <a:pPr marL="514350" indent="-514350">
              <a:buFont typeface="+mj-lt"/>
              <a:buAutoNum type="arabicPeriod"/>
            </a:pPr>
            <a:r>
              <a:rPr lang="en-US"/>
              <a:t>Find all students that have Viettel number</a:t>
            </a:r>
          </a:p>
          <a:p>
            <a:pPr marL="514350" indent="-514350">
              <a:buFont typeface="+mj-lt"/>
              <a:buAutoNum type="arabicPeriod"/>
            </a:pPr>
            <a:r>
              <a:rPr lang="en-US"/>
              <a:t>Find all students that use gmail</a:t>
            </a:r>
          </a:p>
          <a:p>
            <a:pPr marL="514350" indent="-514350">
              <a:buFont typeface="+mj-lt"/>
              <a:buAutoNum type="arabicPeriod"/>
            </a:pPr>
            <a:r>
              <a:rPr lang="en-US"/>
              <a:t>Find all students that live in District 1</a:t>
            </a:r>
          </a:p>
        </p:txBody>
      </p:sp>
      <p:sp>
        <p:nvSpPr>
          <p:cNvPr id="4" name="Slide Number Placeholder 3">
            <a:extLst>
              <a:ext uri="{FF2B5EF4-FFF2-40B4-BE49-F238E27FC236}">
                <a16:creationId xmlns:a16="http://schemas.microsoft.com/office/drawing/2014/main" id="{E5171865-2B1A-430F-938F-EC3AB6818D34}"/>
              </a:ext>
            </a:extLst>
          </p:cNvPr>
          <p:cNvSpPr>
            <a:spLocks noGrp="1"/>
          </p:cNvSpPr>
          <p:nvPr>
            <p:ph type="sldNum" sz="quarter" idx="12"/>
          </p:nvPr>
        </p:nvSpPr>
        <p:spPr/>
        <p:txBody>
          <a:bodyPr/>
          <a:lstStyle/>
          <a:p>
            <a:fld id="{FC66D6CE-B56B-447A-A58B-E2D6508578E9}" type="slidenum">
              <a:rPr lang="en-US" smtClean="0"/>
              <a:pPr/>
              <a:t>66</a:t>
            </a:fld>
            <a:endParaRPr lang="en-US"/>
          </a:p>
        </p:txBody>
      </p:sp>
    </p:spTree>
    <p:extLst>
      <p:ext uri="{BB962C8B-B14F-4D97-AF65-F5344CB8AC3E}">
        <p14:creationId xmlns:p14="http://schemas.microsoft.com/office/powerpoint/2010/main" val="1497424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C21C-D276-4454-8DFE-2B4F45A346CB}"/>
              </a:ext>
            </a:extLst>
          </p:cNvPr>
          <p:cNvSpPr>
            <a:spLocks noGrp="1"/>
          </p:cNvSpPr>
          <p:nvPr>
            <p:ph type="title"/>
          </p:nvPr>
        </p:nvSpPr>
        <p:spPr/>
        <p:txBody>
          <a:bodyPr/>
          <a:lstStyle/>
          <a:p>
            <a:r>
              <a:rPr lang="en-US"/>
              <a:t>Class diagram - Analysis</a:t>
            </a:r>
          </a:p>
        </p:txBody>
      </p:sp>
      <p:sp>
        <p:nvSpPr>
          <p:cNvPr id="3" name="Content Placeholder 2">
            <a:extLst>
              <a:ext uri="{FF2B5EF4-FFF2-40B4-BE49-F238E27FC236}">
                <a16:creationId xmlns:a16="http://schemas.microsoft.com/office/drawing/2014/main" id="{729B1501-8FDE-4718-9444-D143F4F620A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D7A743E-7A7D-4912-9310-98E3EAE18D37}"/>
              </a:ext>
            </a:extLst>
          </p:cNvPr>
          <p:cNvSpPr>
            <a:spLocks noGrp="1"/>
          </p:cNvSpPr>
          <p:nvPr>
            <p:ph type="sldNum" sz="quarter" idx="12"/>
          </p:nvPr>
        </p:nvSpPr>
        <p:spPr/>
        <p:txBody>
          <a:bodyPr/>
          <a:lstStyle/>
          <a:p>
            <a:fld id="{FC66D6CE-B56B-447A-A58B-E2D6508578E9}" type="slidenum">
              <a:rPr lang="en-US" smtClean="0"/>
              <a:pPr/>
              <a:t>67</a:t>
            </a:fld>
            <a:endParaRPr lang="en-US"/>
          </a:p>
        </p:txBody>
      </p:sp>
    </p:spTree>
    <p:extLst>
      <p:ext uri="{BB962C8B-B14F-4D97-AF65-F5344CB8AC3E}">
        <p14:creationId xmlns:p14="http://schemas.microsoft.com/office/powerpoint/2010/main" val="1512596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13B0-7E7C-43B7-ADE6-8B42739ED648}"/>
              </a:ext>
            </a:extLst>
          </p:cNvPr>
          <p:cNvSpPr>
            <a:spLocks noGrp="1"/>
          </p:cNvSpPr>
          <p:nvPr>
            <p:ph type="title"/>
          </p:nvPr>
        </p:nvSpPr>
        <p:spPr/>
        <p:txBody>
          <a:bodyPr/>
          <a:lstStyle/>
          <a:p>
            <a:r>
              <a:rPr lang="en-US"/>
              <a:t>Class diagram - Design</a:t>
            </a:r>
          </a:p>
        </p:txBody>
      </p:sp>
      <p:sp>
        <p:nvSpPr>
          <p:cNvPr id="3" name="Content Placeholder 2">
            <a:extLst>
              <a:ext uri="{FF2B5EF4-FFF2-40B4-BE49-F238E27FC236}">
                <a16:creationId xmlns:a16="http://schemas.microsoft.com/office/drawing/2014/main" id="{25E4EF19-1D63-4360-AE67-66B9569A8E4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2A0995F-30BA-41FF-8F56-0D99A31912A3}"/>
              </a:ext>
            </a:extLst>
          </p:cNvPr>
          <p:cNvSpPr>
            <a:spLocks noGrp="1"/>
          </p:cNvSpPr>
          <p:nvPr>
            <p:ph type="sldNum" sz="quarter" idx="12"/>
          </p:nvPr>
        </p:nvSpPr>
        <p:spPr/>
        <p:txBody>
          <a:bodyPr/>
          <a:lstStyle/>
          <a:p>
            <a:fld id="{FC66D6CE-B56B-447A-A58B-E2D6508578E9}" type="slidenum">
              <a:rPr lang="en-US" smtClean="0"/>
              <a:pPr/>
              <a:t>68</a:t>
            </a:fld>
            <a:endParaRPr lang="en-US"/>
          </a:p>
        </p:txBody>
      </p:sp>
    </p:spTree>
    <p:extLst>
      <p:ext uri="{BB962C8B-B14F-4D97-AF65-F5344CB8AC3E}">
        <p14:creationId xmlns:p14="http://schemas.microsoft.com/office/powerpoint/2010/main" val="28385647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Question?</a:t>
            </a:r>
          </a:p>
        </p:txBody>
      </p:sp>
      <p:sp>
        <p:nvSpPr>
          <p:cNvPr id="4" name="Slide Number Placeholder 3"/>
          <p:cNvSpPr>
            <a:spLocks noGrp="1"/>
          </p:cNvSpPr>
          <p:nvPr>
            <p:ph type="sldNum" sz="quarter" idx="4294967295"/>
          </p:nvPr>
        </p:nvSpPr>
        <p:spPr>
          <a:xfrm>
            <a:off x="7010400" y="6324600"/>
            <a:ext cx="2133600" cy="365125"/>
          </a:xfrm>
        </p:spPr>
        <p:txBody>
          <a:bodyPr/>
          <a:lstStyle/>
          <a:p>
            <a:fld id="{FC66D6CE-B56B-447A-A58B-E2D6508578E9}" type="slidenum">
              <a:rPr lang="en-US" smtClean="0"/>
              <a:pPr/>
              <a:t>69</a:t>
            </a:fld>
            <a:endParaRPr lang="en-US"/>
          </a:p>
        </p:txBody>
      </p:sp>
    </p:spTree>
    <p:extLst>
      <p:ext uri="{BB962C8B-B14F-4D97-AF65-F5344CB8AC3E}">
        <p14:creationId xmlns:p14="http://schemas.microsoft.com/office/powerpoint/2010/main" val="111740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1EBB-FE96-4913-BC8D-3F030F995650}"/>
              </a:ext>
            </a:extLst>
          </p:cNvPr>
          <p:cNvSpPr>
            <a:spLocks noGrp="1"/>
          </p:cNvSpPr>
          <p:nvPr>
            <p:ph type="title"/>
          </p:nvPr>
        </p:nvSpPr>
        <p:spPr/>
        <p:txBody>
          <a:bodyPr/>
          <a:lstStyle/>
          <a:p>
            <a:r>
              <a:rPr lang="en-US"/>
              <a:t>1.Random</a:t>
            </a:r>
          </a:p>
        </p:txBody>
      </p:sp>
    </p:spTree>
    <p:extLst>
      <p:ext uri="{BB962C8B-B14F-4D97-AF65-F5344CB8AC3E}">
        <p14:creationId xmlns:p14="http://schemas.microsoft.com/office/powerpoint/2010/main" val="106162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15EE-718F-4221-B60C-156C7255E869}"/>
              </a:ext>
            </a:extLst>
          </p:cNvPr>
          <p:cNvSpPr>
            <a:spLocks noGrp="1"/>
          </p:cNvSpPr>
          <p:nvPr>
            <p:ph type="title"/>
          </p:nvPr>
        </p:nvSpPr>
        <p:spPr/>
        <p:txBody>
          <a:bodyPr/>
          <a:lstStyle/>
          <a:p>
            <a:r>
              <a:rPr lang="en-US" sz="4400"/>
              <a:t>Class diagram – Analysis</a:t>
            </a:r>
          </a:p>
        </p:txBody>
      </p:sp>
      <p:sp>
        <p:nvSpPr>
          <p:cNvPr id="4" name="Slide Number Placeholder 3">
            <a:extLst>
              <a:ext uri="{FF2B5EF4-FFF2-40B4-BE49-F238E27FC236}">
                <a16:creationId xmlns:a16="http://schemas.microsoft.com/office/drawing/2014/main" id="{33CD27CD-89FA-42F4-9E1B-E22638E68CFC}"/>
              </a:ext>
            </a:extLst>
          </p:cNvPr>
          <p:cNvSpPr>
            <a:spLocks noGrp="1"/>
          </p:cNvSpPr>
          <p:nvPr>
            <p:ph type="sldNum" sz="quarter" idx="12"/>
          </p:nvPr>
        </p:nvSpPr>
        <p:spPr/>
        <p:txBody>
          <a:bodyPr/>
          <a:lstStyle/>
          <a:p>
            <a:fld id="{FC66D6CE-B56B-447A-A58B-E2D6508578E9}" type="slidenum">
              <a:rPr lang="en-US" smtClean="0"/>
              <a:pPr/>
              <a:t>8</a:t>
            </a:fld>
            <a:endParaRPr lang="en-US"/>
          </a:p>
        </p:txBody>
      </p:sp>
      <p:pic>
        <p:nvPicPr>
          <p:cNvPr id="6" name="Picture 5">
            <a:extLst>
              <a:ext uri="{FF2B5EF4-FFF2-40B4-BE49-F238E27FC236}">
                <a16:creationId xmlns:a16="http://schemas.microsoft.com/office/drawing/2014/main" id="{FB0F50FE-2811-41B5-90D1-584EE25F6A35}"/>
              </a:ext>
            </a:extLst>
          </p:cNvPr>
          <p:cNvPicPr>
            <a:picLocks noChangeAspect="1"/>
          </p:cNvPicPr>
          <p:nvPr/>
        </p:nvPicPr>
        <p:blipFill>
          <a:blip r:embed="rId2"/>
          <a:stretch>
            <a:fillRect/>
          </a:stretch>
        </p:blipFill>
        <p:spPr>
          <a:xfrm>
            <a:off x="3018311" y="1844325"/>
            <a:ext cx="2638301" cy="1099292"/>
          </a:xfrm>
          <a:prstGeom prst="rect">
            <a:avLst/>
          </a:prstGeom>
        </p:spPr>
      </p:pic>
    </p:spTree>
    <p:extLst>
      <p:ext uri="{BB962C8B-B14F-4D97-AF65-F5344CB8AC3E}">
        <p14:creationId xmlns:p14="http://schemas.microsoft.com/office/powerpoint/2010/main" val="410478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B728-1958-45C1-9558-D5F2432B9A60}"/>
              </a:ext>
            </a:extLst>
          </p:cNvPr>
          <p:cNvSpPr>
            <a:spLocks noGrp="1"/>
          </p:cNvSpPr>
          <p:nvPr>
            <p:ph type="title"/>
          </p:nvPr>
        </p:nvSpPr>
        <p:spPr/>
        <p:txBody>
          <a:bodyPr/>
          <a:lstStyle/>
          <a:p>
            <a:r>
              <a:rPr lang="en-US" sz="4400"/>
              <a:t>Class diagram - Design </a:t>
            </a:r>
          </a:p>
        </p:txBody>
      </p:sp>
      <p:sp>
        <p:nvSpPr>
          <p:cNvPr id="3" name="Content Placeholder 2">
            <a:extLst>
              <a:ext uri="{FF2B5EF4-FFF2-40B4-BE49-F238E27FC236}">
                <a16:creationId xmlns:a16="http://schemas.microsoft.com/office/drawing/2014/main" id="{06176A8B-060D-4947-BBDC-AD036B881C3E}"/>
              </a:ext>
            </a:extLst>
          </p:cNvPr>
          <p:cNvSpPr>
            <a:spLocks noGrp="1"/>
          </p:cNvSpPr>
          <p:nvPr>
            <p:ph idx="1"/>
          </p:nvPr>
        </p:nvSpPr>
        <p:spPr>
          <a:xfrm>
            <a:off x="381000" y="3400300"/>
            <a:ext cx="8610600" cy="2924299"/>
          </a:xfrm>
        </p:spPr>
        <p:txBody>
          <a:bodyPr>
            <a:normAutofit lnSpcReduction="10000"/>
          </a:bodyPr>
          <a:lstStyle/>
          <a:p>
            <a:r>
              <a:rPr lang="en-US"/>
              <a:t>We know that in order to generate a random number, we must initialize the generator with a seeder</a:t>
            </a:r>
          </a:p>
          <a:p>
            <a:pPr lvl="1"/>
            <a:r>
              <a:rPr lang="en-US"/>
              <a:t>That’s why we add constructor</a:t>
            </a:r>
          </a:p>
          <a:p>
            <a:r>
              <a:rPr lang="en-US"/>
              <a:t>We need to generate integer in some certain range, so we add new method </a:t>
            </a:r>
            <a:r>
              <a:rPr lang="en-US" b="1"/>
              <a:t>nextInt(int, int): int</a:t>
            </a:r>
          </a:p>
        </p:txBody>
      </p:sp>
      <p:sp>
        <p:nvSpPr>
          <p:cNvPr id="4" name="Slide Number Placeholder 3">
            <a:extLst>
              <a:ext uri="{FF2B5EF4-FFF2-40B4-BE49-F238E27FC236}">
                <a16:creationId xmlns:a16="http://schemas.microsoft.com/office/drawing/2014/main" id="{DE19B9EB-7ABB-44B8-9E76-BB0A6C5888C3}"/>
              </a:ext>
            </a:extLst>
          </p:cNvPr>
          <p:cNvSpPr>
            <a:spLocks noGrp="1"/>
          </p:cNvSpPr>
          <p:nvPr>
            <p:ph type="sldNum" sz="quarter" idx="12"/>
          </p:nvPr>
        </p:nvSpPr>
        <p:spPr/>
        <p:txBody>
          <a:bodyPr/>
          <a:lstStyle/>
          <a:p>
            <a:fld id="{FC66D6CE-B56B-447A-A58B-E2D6508578E9}" type="slidenum">
              <a:rPr lang="en-US" smtClean="0"/>
              <a:pPr/>
              <a:t>9</a:t>
            </a:fld>
            <a:endParaRPr lang="en-US"/>
          </a:p>
        </p:txBody>
      </p:sp>
      <p:pic>
        <p:nvPicPr>
          <p:cNvPr id="7" name="Picture 6">
            <a:extLst>
              <a:ext uri="{FF2B5EF4-FFF2-40B4-BE49-F238E27FC236}">
                <a16:creationId xmlns:a16="http://schemas.microsoft.com/office/drawing/2014/main" id="{C2E85AFA-95A1-400E-A410-E230568D85A4}"/>
              </a:ext>
            </a:extLst>
          </p:cNvPr>
          <p:cNvPicPr>
            <a:picLocks noChangeAspect="1"/>
          </p:cNvPicPr>
          <p:nvPr/>
        </p:nvPicPr>
        <p:blipFill>
          <a:blip r:embed="rId2"/>
          <a:stretch>
            <a:fillRect/>
          </a:stretch>
        </p:blipFill>
        <p:spPr>
          <a:xfrm>
            <a:off x="3339996" y="1681162"/>
            <a:ext cx="1933575" cy="1419225"/>
          </a:xfrm>
          <a:prstGeom prst="rect">
            <a:avLst/>
          </a:prstGeom>
        </p:spPr>
      </p:pic>
    </p:spTree>
    <p:extLst>
      <p:ext uri="{BB962C8B-B14F-4D97-AF65-F5344CB8AC3E}">
        <p14:creationId xmlns:p14="http://schemas.microsoft.com/office/powerpoint/2010/main" val="3311070796"/>
      </p:ext>
    </p:extLst>
  </p:cSld>
  <p:clrMapOvr>
    <a:masterClrMapping/>
  </p:clrMapOvr>
</p:sld>
</file>

<file path=ppt/theme/theme1.xml><?xml version="1.0" encoding="utf-8"?>
<a:theme xmlns:a="http://schemas.openxmlformats.org/drawingml/2006/main" name="BlueTheme2015">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lueTheme2015" id="{4529E031-53C0-481D-96A0-D9C731C48EB2}" vid="{55877FA6-4B9E-406B-8FD5-8E4700D06C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BlueTheme2015</Template>
  <TotalTime>5437</TotalTime>
  <Words>1108</Words>
  <Application>Microsoft Office PowerPoint</Application>
  <PresentationFormat>On-screen Show (4:3)</PresentationFormat>
  <Paragraphs>235</Paragraphs>
  <Slides>69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Consolas</vt:lpstr>
      <vt:lpstr>Segoe UI</vt:lpstr>
      <vt:lpstr>Wingdings</vt:lpstr>
      <vt:lpstr>BlueTheme2015</vt:lpstr>
      <vt:lpstr>Simple class exercises</vt:lpstr>
      <vt:lpstr>0.DynamicArray</vt:lpstr>
      <vt:lpstr>Requirement</vt:lpstr>
      <vt:lpstr>Class diagram - Analysis</vt:lpstr>
      <vt:lpstr>Class diagram - Design</vt:lpstr>
      <vt:lpstr>Sample</vt:lpstr>
      <vt:lpstr>1.Random</vt:lpstr>
      <vt:lpstr>Class diagram – Analysis</vt:lpstr>
      <vt:lpstr>Class diagram - Design </vt:lpstr>
      <vt:lpstr>Some things to consider</vt:lpstr>
      <vt:lpstr>Sample </vt:lpstr>
      <vt:lpstr>Further practice</vt:lpstr>
      <vt:lpstr>2.Dice</vt:lpstr>
      <vt:lpstr>Requirements</vt:lpstr>
      <vt:lpstr>Class diagram - Analysis</vt:lpstr>
      <vt:lpstr>Class diagram - Design</vt:lpstr>
      <vt:lpstr>Sample</vt:lpstr>
      <vt:lpstr>Further practice</vt:lpstr>
      <vt:lpstr>Further improvement</vt:lpstr>
      <vt:lpstr>3.Telephone</vt:lpstr>
      <vt:lpstr>Requirements</vt:lpstr>
      <vt:lpstr>Reference</vt:lpstr>
      <vt:lpstr>Class diagram - Analysis</vt:lpstr>
      <vt:lpstr>Class diagram - Design</vt:lpstr>
      <vt:lpstr>Sample</vt:lpstr>
      <vt:lpstr>Next telephone example</vt:lpstr>
      <vt:lpstr>Improvement</vt:lpstr>
      <vt:lpstr>4.Fullname</vt:lpstr>
      <vt:lpstr>Requirements</vt:lpstr>
      <vt:lpstr>Class diagram - Analysis</vt:lpstr>
      <vt:lpstr>Class diagram - Design</vt:lpstr>
      <vt:lpstr>Sample code</vt:lpstr>
      <vt:lpstr>Fullname mock sample</vt:lpstr>
      <vt:lpstr>Improvement</vt:lpstr>
      <vt:lpstr>First name distribution</vt:lpstr>
      <vt:lpstr>5.Email</vt:lpstr>
      <vt:lpstr>Requirements</vt:lpstr>
      <vt:lpstr>Requirements</vt:lpstr>
      <vt:lpstr>Class diagram - Analysis </vt:lpstr>
      <vt:lpstr>Class diagram - Design</vt:lpstr>
      <vt:lpstr>Sample source code</vt:lpstr>
      <vt:lpstr>Sample mock generator code</vt:lpstr>
      <vt:lpstr>Improvement</vt:lpstr>
      <vt:lpstr>6.HcmAddress</vt:lpstr>
      <vt:lpstr>Requirements</vt:lpstr>
      <vt:lpstr>Class diagram - Analysis</vt:lpstr>
      <vt:lpstr>Class diagram - Design</vt:lpstr>
      <vt:lpstr>Sample source code</vt:lpstr>
      <vt:lpstr>Address generator code</vt:lpstr>
      <vt:lpstr>Improvement</vt:lpstr>
      <vt:lpstr>7.Birthday</vt:lpstr>
      <vt:lpstr>Requirements</vt:lpstr>
      <vt:lpstr>Class diagram - Analysis</vt:lpstr>
      <vt:lpstr>Class diagram - Design</vt:lpstr>
      <vt:lpstr>Sample code</vt:lpstr>
      <vt:lpstr>Sample generation code</vt:lpstr>
      <vt:lpstr>8.CitizenId</vt:lpstr>
      <vt:lpstr>Requirements</vt:lpstr>
      <vt:lpstr>Information</vt:lpstr>
      <vt:lpstr>Class diagram - analysis</vt:lpstr>
      <vt:lpstr>Class analysis - Design</vt:lpstr>
      <vt:lpstr>Sample code</vt:lpstr>
      <vt:lpstr>Sample generator code</vt:lpstr>
      <vt:lpstr>Improvement</vt:lpstr>
      <vt:lpstr>9.Student</vt:lpstr>
      <vt:lpstr>Requirements</vt:lpstr>
      <vt:lpstr>Class diagram - Analysis</vt:lpstr>
      <vt:lpstr>Class diagram - Design</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Quang Tran Duy</dc:creator>
  <cp:lastModifiedBy>Huynh Tho</cp:lastModifiedBy>
  <cp:revision>643</cp:revision>
  <dcterms:created xsi:type="dcterms:W3CDTF">2017-07-10T07:10:27Z</dcterms:created>
  <dcterms:modified xsi:type="dcterms:W3CDTF">2021-05-03T11:38:32Z</dcterms:modified>
</cp:coreProperties>
</file>