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Giaỉ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497"/>
            <a:ext cx="8596668" cy="462186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tay,phần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sỡ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Giaỉ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986" y="2561183"/>
            <a:ext cx="8057363" cy="1244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26377"/>
            <a:ext cx="8596668" cy="1280159"/>
          </a:xfrm>
        </p:spPr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6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4560"/>
            <a:ext cx="7099420" cy="25603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dirty="0"/>
          </a:p>
        </p:txBody>
      </p:sp>
      <p:pic>
        <p:nvPicPr>
          <p:cNvPr id="1026" name="Picture 2" descr="Ô nhiễm môi trường đất ở Việt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4" y="2063932"/>
            <a:ext cx="5982863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506583"/>
            <a:ext cx="4929037" cy="60996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cằn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 descr="Ô NHIỄM MÔI TRƯỜNG ĐẤT - MÔI TRƯỜNG TÂN HUY HO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26" y="3470365"/>
            <a:ext cx="4199466" cy="28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30986" cy="220240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bẩn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Ô nhiễm môi trường nước là gì ? Quy định về ô nhiễm môi trường nướ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72" y="2160589"/>
            <a:ext cx="365303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30986" cy="22024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Ô nhiễm môi trường không khí: nguyên nhân và giải pháp khắc phụ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12" y="2090921"/>
            <a:ext cx="3960603" cy="23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9" y="2664823"/>
            <a:ext cx="10304163" cy="551107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Ô nhiễm môi trường là gì? Có mấy loại ô nhiễm? Nguyên nhân và cách khắc  phục - Microbe L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52" y="1930400"/>
            <a:ext cx="4764768" cy="34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17477" cy="26291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Thiên</a:t>
            </a:r>
            <a:r>
              <a:rPr lang="en-US" dirty="0" smtClean="0"/>
              <a:t> tai</a:t>
            </a:r>
          </a:p>
          <a:p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-&gt;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 smtClean="0"/>
          </a:p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6148" name="Picture 4" descr="Khủng hoảng môi trường và những hậu qu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481545"/>
            <a:ext cx="6000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4	. </a:t>
            </a:r>
            <a:r>
              <a:rPr lang="en-US" dirty="0" err="1" smtClean="0"/>
              <a:t>Gỉai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Giaỉ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nhọt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669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Chào mừng cô và các bạn đến với bài thuyết trình của nhóm 7</vt:lpstr>
      <vt:lpstr>Vấn nạn nhóm sẽ trình bày hướng giải quyết chính là ô nhiễm môi trường</vt:lpstr>
      <vt:lpstr>1. Thực trạng</vt:lpstr>
      <vt:lpstr>1. Thực trạng</vt:lpstr>
      <vt:lpstr>1. Thực trạng</vt:lpstr>
      <vt:lpstr>2. Nguyên nhân</vt:lpstr>
      <vt:lpstr>3. Hậu quả</vt:lpstr>
      <vt:lpstr> 4 . Gỉai pháp:</vt:lpstr>
      <vt:lpstr>4. Giaỉ pháp</vt:lpstr>
      <vt:lpstr>4. Giaỉ pháp</vt:lpstr>
      <vt:lpstr>4. Giaỉ pháp</vt:lpstr>
      <vt:lpstr>Cảm ơn cô và các bạn theo dõi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cô và các bạn đến với bài thuyết trình của nhóm 7</dc:title>
  <dc:creator>LÂM KHẢ DOÃN</dc:creator>
  <cp:lastModifiedBy>LÂM KHẢ DOÃN</cp:lastModifiedBy>
  <cp:revision>5</cp:revision>
  <dcterms:created xsi:type="dcterms:W3CDTF">2022-07-29T09:28:19Z</dcterms:created>
  <dcterms:modified xsi:type="dcterms:W3CDTF">2022-07-29T10:11:36Z</dcterms:modified>
</cp:coreProperties>
</file>