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Quattrocento Sans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0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d6a059f0_1_8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bd6a059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d6a059f0_1_9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bd6a059f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d6a059f0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bd6a059f0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bd6a059f0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bd6a059f0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d6a059f0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7bd6a059f0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d6a059f0_1_13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7bd6a059f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2f77a311a_5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2f77a311a_5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2f77a311a_5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2f77a311a_5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f77a311a_5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f77a311a_5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3990d8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3990d8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bd6a059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3990d8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3990d8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d6a059f0_1_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bd6a059f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d6a059f0_1_2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bd6a059f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d6a059f0_1_3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bd6a059f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78455" y="1143000"/>
            <a:ext cx="3101090" cy="30852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d6a059f0_1_4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bd6a059f0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d6a059f0_1_5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bd6a059f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d6a059f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bd6a059f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d6a059f0_1_7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bd6a059f0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WPF Containers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UniformGrid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Same dimensions for all childs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Automatically adjust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FlowDirection: LeftToRight, RightToLeft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903" y="3385150"/>
            <a:ext cx="6091100" cy="16377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6570" y="2624735"/>
            <a:ext cx="1814766" cy="109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309232" y="3356362"/>
            <a:ext cx="1709518" cy="274344"/>
          </a:xfrm>
          <a:prstGeom prst="rect">
            <a:avLst/>
          </a:prstGeom>
          <a:solidFill>
            <a:srgbClr val="FF0000">
              <a:alpha val="8627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GridSplitter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Allow manually adjusted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749" y="2715728"/>
            <a:ext cx="5253611" cy="224277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72" name="Google Shape;172;p26"/>
          <p:cNvSpPr/>
          <p:nvPr/>
        </p:nvSpPr>
        <p:spPr>
          <a:xfrm>
            <a:off x="1417135" y="4590695"/>
            <a:ext cx="5641588" cy="274344"/>
          </a:xfrm>
          <a:prstGeom prst="rect">
            <a:avLst/>
          </a:prstGeom>
          <a:solidFill>
            <a:srgbClr val="FF0000">
              <a:alpha val="8627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563" y="1624956"/>
            <a:ext cx="1465378" cy="87572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8254" y="1619890"/>
            <a:ext cx="1461973" cy="88585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5630" y="1624956"/>
            <a:ext cx="1453612" cy="88079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Tips – Auto size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 b="1"/>
              <a:t>HorizontalAlignment</a:t>
            </a:r>
            <a:r>
              <a:rPr lang="en"/>
              <a:t>="Stretch“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 b="1"/>
              <a:t>VerticalAlignment</a:t>
            </a:r>
            <a:r>
              <a:rPr lang="en"/>
              <a:t>="Stretch"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Contains only one child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Some important attributes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BorderBrush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BorderThickness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1600"/>
              </a:spcAft>
              <a:buSzPts val="2400"/>
              <a:buChar char="❏"/>
            </a:pPr>
            <a:r>
              <a:rPr lang="en"/>
              <a:t>CornerRadius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8527" y="1331181"/>
            <a:ext cx="2130754" cy="12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891" y="3710875"/>
            <a:ext cx="6061615" cy="13168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92" name="Google Shape;192;p28"/>
          <p:cNvSpPr/>
          <p:nvPr/>
        </p:nvSpPr>
        <p:spPr>
          <a:xfrm>
            <a:off x="1386927" y="3651868"/>
            <a:ext cx="5964900" cy="274200"/>
          </a:xfrm>
          <a:prstGeom prst="rect">
            <a:avLst/>
          </a:prstGeom>
          <a:solidFill>
            <a:srgbClr val="FF0000">
              <a:alpha val="8627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TabControl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Used to switch between pages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293" y="3406580"/>
            <a:ext cx="4824460" cy="147379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283" y="1755640"/>
            <a:ext cx="2359108" cy="143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Inclass excersise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>
                <a:solidFill>
                  <a:srgbClr val="FF0000"/>
                </a:solidFill>
              </a:rPr>
              <a:t>Write xaml code to create UI nearly like the image (80%)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Hint: there are a lot of solutions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203" y="2042305"/>
            <a:ext cx="4953986" cy="158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896" y="3800344"/>
            <a:ext cx="3282078" cy="12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113138" y="2208774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1925961" y="4050952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F68D5-7E63-4698-B83A-4CE0435B27F9}"/>
              </a:ext>
            </a:extLst>
          </p:cNvPr>
          <p:cNvSpPr txBox="1"/>
          <p:nvPr/>
        </p:nvSpPr>
        <p:spPr>
          <a:xfrm>
            <a:off x="1536441" y="18728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23302-BA20-4CF7-B8A9-DF3E71AEA65B}"/>
              </a:ext>
            </a:extLst>
          </p:cNvPr>
          <p:cNvSpPr txBox="1"/>
          <p:nvPr/>
        </p:nvSpPr>
        <p:spPr>
          <a:xfrm>
            <a:off x="979715" y="25970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D47E7-8D9F-4053-8E1A-9873A067B337}"/>
              </a:ext>
            </a:extLst>
          </p:cNvPr>
          <p:cNvSpPr txBox="1"/>
          <p:nvPr/>
        </p:nvSpPr>
        <p:spPr>
          <a:xfrm>
            <a:off x="4405888" y="340681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7103D-30FA-4FAE-9137-91C1EF110AEE}"/>
              </a:ext>
            </a:extLst>
          </p:cNvPr>
          <p:cNvSpPr txBox="1"/>
          <p:nvPr/>
        </p:nvSpPr>
        <p:spPr>
          <a:xfrm>
            <a:off x="5063558" y="201953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516D3-4B69-438A-99C6-2A47FD7A7DB8}"/>
              </a:ext>
            </a:extLst>
          </p:cNvPr>
          <p:cNvSpPr txBox="1"/>
          <p:nvPr/>
        </p:nvSpPr>
        <p:spPr>
          <a:xfrm>
            <a:off x="5266883" y="34068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E5D8E-8BD9-4C2D-8B0A-1E01677E335F}"/>
              </a:ext>
            </a:extLst>
          </p:cNvPr>
          <p:cNvSpPr txBox="1"/>
          <p:nvPr/>
        </p:nvSpPr>
        <p:spPr>
          <a:xfrm>
            <a:off x="2812219" y="362929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10EA3-F438-4F5C-A7A6-7456C95F0ACE}"/>
              </a:ext>
            </a:extLst>
          </p:cNvPr>
          <p:cNvSpPr txBox="1"/>
          <p:nvPr/>
        </p:nvSpPr>
        <p:spPr>
          <a:xfrm>
            <a:off x="4330588" y="487827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Exercises (cont)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794" y="1414432"/>
            <a:ext cx="5524916" cy="298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/>
          <p:nvPr/>
        </p:nvSpPr>
        <p:spPr>
          <a:xfrm>
            <a:off x="113138" y="2208774"/>
            <a:ext cx="535723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AF17D-983F-409F-8433-7A0E8A6ADDD9}"/>
              </a:ext>
            </a:extLst>
          </p:cNvPr>
          <p:cNvSpPr txBox="1"/>
          <p:nvPr/>
        </p:nvSpPr>
        <p:spPr>
          <a:xfrm>
            <a:off x="1114048" y="12605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77EE5-0CA4-4985-802F-BF7E41D87075}"/>
              </a:ext>
            </a:extLst>
          </p:cNvPr>
          <p:cNvSpPr txBox="1"/>
          <p:nvPr/>
        </p:nvSpPr>
        <p:spPr>
          <a:xfrm>
            <a:off x="628144" y="15186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DF827-CDE0-4100-9543-89961F836F82}"/>
              </a:ext>
            </a:extLst>
          </p:cNvPr>
          <p:cNvSpPr txBox="1"/>
          <p:nvPr/>
        </p:nvSpPr>
        <p:spPr>
          <a:xfrm>
            <a:off x="4330588" y="13217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10B82-0C7D-4CFB-9A6C-DDC909D250E1}"/>
              </a:ext>
            </a:extLst>
          </p:cNvPr>
          <p:cNvSpPr txBox="1"/>
          <p:nvPr/>
        </p:nvSpPr>
        <p:spPr>
          <a:xfrm>
            <a:off x="3214025" y="34833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E151E-B0F7-4E3E-9109-91C0C40C25ED}"/>
              </a:ext>
            </a:extLst>
          </p:cNvPr>
          <p:cNvSpPr txBox="1"/>
          <p:nvPr/>
        </p:nvSpPr>
        <p:spPr>
          <a:xfrm>
            <a:off x="2041478" y="30883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1 - Shopee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00" y="917925"/>
            <a:ext cx="7719763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Homework 2 - tiki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75" y="889125"/>
            <a:ext cx="6913721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Homework 3 - tgdd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0" y="871850"/>
            <a:ext cx="6932033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Absolute position: </a:t>
            </a:r>
            <a:r>
              <a:rPr lang="en" b="1">
                <a:solidFill>
                  <a:srgbClr val="0070C0"/>
                </a:solidFill>
              </a:rPr>
              <a:t>Canvas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Stacking: 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 b="1">
                <a:solidFill>
                  <a:srgbClr val="0070C0"/>
                </a:solidFill>
              </a:rPr>
              <a:t>StackPanel, DockPanel, WrapPanel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First in first out</a:t>
            </a:r>
            <a:endParaRPr/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Proportion or row / column: 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1600"/>
              </a:spcAft>
              <a:buSzPts val="2400"/>
              <a:buChar char="❏"/>
            </a:pPr>
            <a:r>
              <a:rPr lang="en" b="1">
                <a:solidFill>
                  <a:srgbClr val="0070C0"/>
                </a:solidFill>
              </a:rPr>
              <a:t>Grid, UniformGrid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4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851715" cy="409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 to notice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964600"/>
            <a:ext cx="8779998" cy="2704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1" name="Google Shape;251;p36"/>
          <p:cNvSpPr txBox="1"/>
          <p:nvPr/>
        </p:nvSpPr>
        <p:spPr>
          <a:xfrm>
            <a:off x="313625" y="3909900"/>
            <a:ext cx="6021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could use two column, the left use MaxWidth, the right is left aligned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Index: Canvas.</a:t>
            </a:r>
            <a:r>
              <a:rPr lang="en">
                <a:solidFill>
                  <a:srgbClr val="FF0000"/>
                </a:solidFill>
              </a:rPr>
              <a:t>ZIndex</a:t>
            </a:r>
            <a:r>
              <a:rPr lang="en"/>
              <a:t>. Bigger number on top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4776" y="1527612"/>
            <a:ext cx="4195462" cy="97934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92" name="Google Shape;92;p19"/>
          <p:cNvSpPr/>
          <p:nvPr/>
        </p:nvSpPr>
        <p:spPr>
          <a:xfrm>
            <a:off x="459677" y="1867269"/>
            <a:ext cx="2264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Attached properties</a:t>
            </a:r>
            <a:endParaRPr/>
          </a:p>
        </p:txBody>
      </p:sp>
      <p:cxnSp>
        <p:nvCxnSpPr>
          <p:cNvPr id="93" name="Google Shape;93;p19"/>
          <p:cNvCxnSpPr>
            <a:stCxn id="92" idx="3"/>
          </p:cNvCxnSpPr>
          <p:nvPr/>
        </p:nvCxnSpPr>
        <p:spPr>
          <a:xfrm>
            <a:off x="2723777" y="2017269"/>
            <a:ext cx="1662300" cy="600"/>
          </a:xfrm>
          <a:prstGeom prst="straightConnector1">
            <a:avLst/>
          </a:prstGeom>
          <a:noFill/>
          <a:ln w="114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96" y="2925617"/>
            <a:ext cx="4848833" cy="152120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652" y="3229112"/>
            <a:ext cx="1403211" cy="9142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3309589" y="3500745"/>
            <a:ext cx="2199113" cy="217063"/>
          </a:xfrm>
          <a:prstGeom prst="rect">
            <a:avLst/>
          </a:prstGeom>
          <a:solidFill>
            <a:srgbClr val="FF0000">
              <a:alpha val="3921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975514" y="3120580"/>
            <a:ext cx="1232428" cy="217063"/>
          </a:xfrm>
          <a:prstGeom prst="rect">
            <a:avLst/>
          </a:prstGeom>
          <a:solidFill>
            <a:srgbClr val="FF0000">
              <a:alpha val="3921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731301" y="4067510"/>
            <a:ext cx="2045032" cy="217063"/>
          </a:xfrm>
          <a:prstGeom prst="rect">
            <a:avLst/>
          </a:prstGeom>
          <a:solidFill>
            <a:srgbClr val="FF0000">
              <a:alpha val="3921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4515169" y="4533430"/>
            <a:ext cx="1261164" cy="526180"/>
            <a:chOff x="2386940" y="5993749"/>
            <a:chExt cx="1261164" cy="701573"/>
          </a:xfrm>
        </p:grpSpPr>
        <p:sp>
          <p:nvSpPr>
            <p:cNvPr id="100" name="Google Shape;100;p19"/>
            <p:cNvSpPr/>
            <p:nvPr/>
          </p:nvSpPr>
          <p:spPr>
            <a:xfrm>
              <a:off x="2386940" y="6198919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174626" y="6204516"/>
              <a:ext cx="473478" cy="490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703180" y="5993749"/>
              <a:ext cx="606409" cy="5739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2974159" y="4533430"/>
            <a:ext cx="149271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Quiz: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StackPanel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96122"/>
            <a:ext cx="6411522" cy="15070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2629373"/>
            <a:ext cx="2864036" cy="17433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7300" y="2713404"/>
            <a:ext cx="2847122" cy="173549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13" name="Google Shape;113;p20"/>
          <p:cNvSpPr/>
          <p:nvPr/>
        </p:nvSpPr>
        <p:spPr>
          <a:xfrm>
            <a:off x="18568" y="4434435"/>
            <a:ext cx="3588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Default: Orientation=“Vertical”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671183" y="4584435"/>
            <a:ext cx="27993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Orientation=“Horizontal”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WrapPanel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978077"/>
            <a:ext cx="2788890" cy="16755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1193884"/>
            <a:ext cx="6320043" cy="123986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23" name="Google Shape;123;p21"/>
          <p:cNvSpPr/>
          <p:nvPr/>
        </p:nvSpPr>
        <p:spPr>
          <a:xfrm>
            <a:off x="454227" y="4743450"/>
            <a:ext cx="2528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Orientation=“Vertical”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4647" y="2987677"/>
            <a:ext cx="2730910" cy="16755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25" name="Google Shape;125;p21"/>
          <p:cNvSpPr/>
          <p:nvPr/>
        </p:nvSpPr>
        <p:spPr>
          <a:xfrm>
            <a:off x="4657200" y="4730325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Mặc định: </a:t>
            </a:r>
            <a:r>
              <a:rPr lang="e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Orientation=“Horizontal”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DockPanel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380"/>
              <a:buFont typeface="Noto Sans Symbols"/>
              <a:buChar char="❑"/>
            </a:pPr>
            <a:r>
              <a:rPr lang="en-US" sz="2380"/>
              <a:t>Relative position won’t change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76"/>
              </a:spcBef>
              <a:spcAft>
                <a:spcPts val="1600"/>
              </a:spcAft>
              <a:buClr>
                <a:srgbClr val="0066FF"/>
              </a:buClr>
              <a:buSzPts val="2380"/>
              <a:buFont typeface="Noto Sans Symbols"/>
              <a:buChar char="❑"/>
            </a:pPr>
            <a:r>
              <a:rPr lang="en" sz="2380" b="1"/>
              <a:t>LastChildFill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907" y="3460760"/>
            <a:ext cx="2483277" cy="146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475" y="1966380"/>
            <a:ext cx="6139460" cy="121074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35" name="Google Shape;135;p22"/>
          <p:cNvSpPr/>
          <p:nvPr/>
        </p:nvSpPr>
        <p:spPr>
          <a:xfrm>
            <a:off x="3874148" y="2111280"/>
            <a:ext cx="2530500" cy="768900"/>
          </a:xfrm>
          <a:prstGeom prst="rect">
            <a:avLst/>
          </a:prstGeom>
          <a:solidFill>
            <a:srgbClr val="FF0000">
              <a:alpha val="3921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 b="1">
                <a:solidFill>
                  <a:srgbClr val="FF0000"/>
                </a:solidFill>
              </a:rPr>
              <a:t>Table </a:t>
            </a:r>
            <a:r>
              <a:rPr lang="en-US">
                <a:solidFill>
                  <a:schemeClr val="tx1"/>
                </a:solidFill>
              </a:rPr>
              <a:t>like</a:t>
            </a:r>
            <a:endParaRPr>
              <a:solidFill>
                <a:schemeClr val="tx1"/>
              </a:solidFill>
            </a:endParaRPr>
          </a:p>
          <a:p>
            <a:pPr marL="45720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Must define columns and rows first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221" y="2971800"/>
            <a:ext cx="1992284" cy="121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289" y="2795850"/>
            <a:ext cx="4315734" cy="186738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Grid order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734" y="2591903"/>
            <a:ext cx="1992284" cy="121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344" y="1144963"/>
            <a:ext cx="6449370" cy="7117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24"/>
          <p:cNvSpPr/>
          <p:nvPr/>
        </p:nvSpPr>
        <p:spPr>
          <a:xfrm>
            <a:off x="3657600" y="1053791"/>
            <a:ext cx="2453268" cy="878159"/>
          </a:xfrm>
          <a:prstGeom prst="rect">
            <a:avLst/>
          </a:prstGeom>
          <a:solidFill>
            <a:srgbClr val="FF0000">
              <a:alpha val="8627"/>
            </a:srgbClr>
          </a:solidFill>
          <a:ln w="400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BED-3A7B-4761-BB0B-D5C0BA63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characteristics of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0D1B-900C-46C1-869F-C687A9D9B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 is 1 child: auto fill up</a:t>
            </a:r>
          </a:p>
          <a:p>
            <a:r>
              <a:rPr lang="en-US"/>
              <a:t>If there is n child: last child will overlap previous childs</a:t>
            </a:r>
          </a:p>
          <a:p>
            <a:r>
              <a:rPr lang="en-US"/>
              <a:t>Specified width / height will lead to horizontal / vertical alignment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39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254</Words>
  <Application>Microsoft Office PowerPoint</Application>
  <PresentationFormat>On-screen Show (16:9)</PresentationFormat>
  <Paragraphs>85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Roboto</vt:lpstr>
      <vt:lpstr>Quattrocento Sans</vt:lpstr>
      <vt:lpstr>Noto Sans Symbols</vt:lpstr>
      <vt:lpstr>Calibri</vt:lpstr>
      <vt:lpstr>Simple Light</vt:lpstr>
      <vt:lpstr>WPF Containers</vt:lpstr>
      <vt:lpstr>Agenda</vt:lpstr>
      <vt:lpstr>Canvas</vt:lpstr>
      <vt:lpstr>StackPanel</vt:lpstr>
      <vt:lpstr>WrapPanel</vt:lpstr>
      <vt:lpstr>DockPanel</vt:lpstr>
      <vt:lpstr>Grid</vt:lpstr>
      <vt:lpstr>Grid order</vt:lpstr>
      <vt:lpstr>Some characteristics of grid</vt:lpstr>
      <vt:lpstr>UniformGrid</vt:lpstr>
      <vt:lpstr>GridSplitter</vt:lpstr>
      <vt:lpstr>Tips – Auto size</vt:lpstr>
      <vt:lpstr>Border</vt:lpstr>
      <vt:lpstr>TabControl</vt:lpstr>
      <vt:lpstr>Inclass excersise</vt:lpstr>
      <vt:lpstr>Exercises (cont)</vt:lpstr>
      <vt:lpstr>Homework 1 - Shopee</vt:lpstr>
      <vt:lpstr>Homework 2 - tiki</vt:lpstr>
      <vt:lpstr>Homework 3 - tgdd</vt:lpstr>
      <vt:lpstr>Homework 4</vt:lpstr>
      <vt:lpstr>Some thing to 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Containers</dc:title>
  <cp:lastModifiedBy>Quang Tran Duy</cp:lastModifiedBy>
  <cp:revision>13</cp:revision>
  <dcterms:modified xsi:type="dcterms:W3CDTF">2021-09-21T04:30:03Z</dcterms:modified>
</cp:coreProperties>
</file>