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Quattrocento Sans" panose="020B0604020202020204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56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03967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0034de2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0034de2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0034de2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0034de2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0034de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0034de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0034de2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0034de2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0034de2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0034de2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06f8fc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c06f8fc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0034de2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0034de2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0034de2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c0034de2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0034de2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0034de2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06f8fce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06f8fce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a059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bd6a059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06f8fc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06f8fc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0034de2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0034de2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06f8fce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c06f8fce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172fcdc2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172fcdc2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06f8fce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c06f8fce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06f8fce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06f8fce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c06f8fce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c06f8fce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c0034de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c0034de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0034de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c0034de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c06f8fce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c06f8fce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16f45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16f45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c06f8fce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c06f8fce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c06f8fce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c06f8fce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c06f8fce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c06f8fce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06f8fce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06f8fce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c06f8fce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c06f8fce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c06f8fce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c06f8fce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c06f8fce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c06f8fce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80edec9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80edec9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c06f8fce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c06f8fce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c06f8fce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c06f8fce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e16f459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e16f459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c1d15e7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c1d15e7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c1d15e7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c1d15e7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c1d15e79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c1d15e79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c1d15e79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c1d15e79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c1d15e7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c1d15e7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c1d15e7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c1d15e7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c1d15e7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c1d15e7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c1d15e79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c1d15e79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e8b258f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e8b258f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e8b258f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e8b258f8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e16f459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e16f459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16f459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16f459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e16f459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e16f459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ec21ed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ec21ed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0034de2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0034de2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 rtl="0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name="adj" fmla="val 50000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Basic UI controls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events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Loaded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-US">
                <a:solidFill>
                  <a:srgbClr val="666666"/>
                </a:solidFill>
              </a:rPr>
              <a:t>All UI elements have been created</a:t>
            </a:r>
            <a:endParaRPr>
              <a:solidFill>
                <a:srgbClr val="666666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>
                <a:solidFill>
                  <a:srgbClr val="666666"/>
                </a:solidFill>
              </a:rPr>
              <a:t>Load / Initialize data here</a:t>
            </a:r>
            <a:endParaRPr>
              <a:solidFill>
                <a:srgbClr val="666666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Closing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>
                <a:solidFill>
                  <a:srgbClr val="666666"/>
                </a:solidFill>
              </a:rPr>
              <a:t>Giải phóng tài nguyên trước khi đóng cửa sổ</a:t>
            </a:r>
            <a:endParaRPr>
              <a:solidFill>
                <a:srgbClr val="666666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Close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Chỉ định cửa sổ bắt đầu khi có nhiều cửa sổ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App.xaml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675" y="2137774"/>
            <a:ext cx="5968776" cy="1925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7"/>
          <p:cNvSpPr/>
          <p:nvPr/>
        </p:nvSpPr>
        <p:spPr>
          <a:xfrm>
            <a:off x="2930975" y="3322875"/>
            <a:ext cx="4237200" cy="416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MessageBox</a:t>
            </a:r>
            <a:endParaRPr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message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25" y="1572626"/>
            <a:ext cx="6892626" cy="474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675" y="2262550"/>
            <a:ext cx="2488625" cy="198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title and buttons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925" y="2241025"/>
            <a:ext cx="2826201" cy="1939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0" y="914001"/>
            <a:ext cx="8447999" cy="1101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30"/>
          <p:cNvSpPr/>
          <p:nvPr/>
        </p:nvSpPr>
        <p:spPr>
          <a:xfrm>
            <a:off x="791925" y="1256525"/>
            <a:ext cx="3984300" cy="742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know which button has been clicked?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8860073" cy="3668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31"/>
          <p:cNvSpPr/>
          <p:nvPr/>
        </p:nvSpPr>
        <p:spPr>
          <a:xfrm>
            <a:off x="228600" y="2024750"/>
            <a:ext cx="4343400" cy="416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228600" y="3254825"/>
            <a:ext cx="5372100" cy="416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icon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425" y="984700"/>
            <a:ext cx="2601900" cy="1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00" y="984700"/>
            <a:ext cx="5991926" cy="1121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425" y="3083675"/>
            <a:ext cx="2601900" cy="150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300" y="3083675"/>
            <a:ext cx="5991923" cy="112624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Dialog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a dialog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Must close the dialog before going back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Use</a:t>
            </a:r>
            <a:r>
              <a:rPr lang="en" b="1"/>
              <a:t> ShowDialog</a:t>
            </a:r>
            <a:r>
              <a:rPr lang="en"/>
              <a:t>(), rather than </a:t>
            </a:r>
            <a:r>
              <a:rPr lang="en" b="1"/>
              <a:t>Show</a:t>
            </a:r>
            <a:r>
              <a:rPr lang="en"/>
              <a:t>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How to get result from a dialog?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25" y="2571750"/>
            <a:ext cx="8165869" cy="929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Button prepartion</a:t>
            </a: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1020550" y="2780450"/>
            <a:ext cx="1861500" cy="29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1020550" y="3256150"/>
            <a:ext cx="1861500" cy="29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50" y="883625"/>
            <a:ext cx="3642651" cy="1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640900" y="1178050"/>
            <a:ext cx="2620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Default button, enter to trigger click event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1918600" y="1719100"/>
            <a:ext cx="89700" cy="1061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"/>
          <p:cNvSpPr/>
          <p:nvPr/>
        </p:nvSpPr>
        <p:spPr>
          <a:xfrm rot="5828734">
            <a:off x="4094497" y="779562"/>
            <a:ext cx="103705" cy="183987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4436180" y="4267764"/>
            <a:ext cx="2620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Press Escape to activate, auto assign DialogResult = false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6"/>
          <p:cNvSpPr/>
          <p:nvPr/>
        </p:nvSpPr>
        <p:spPr>
          <a:xfrm rot="7297102">
            <a:off x="3504786" y="3325681"/>
            <a:ext cx="103575" cy="153823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/>
          <p:nvPr/>
        </p:nvSpPr>
        <p:spPr>
          <a:xfrm rot="711782">
            <a:off x="6871142" y="2208269"/>
            <a:ext cx="103613" cy="210081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Main content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WPF &amp; XAML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Window, MessageBox, Dialog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Button 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Label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TextBox / TextBlock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Image</a:t>
            </a:r>
            <a:endParaRPr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CheckBox / RadioButton</a:t>
            </a: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ProgressBar / Slider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Add handling code for Agree button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8839202" cy="127746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141300" y="2510225"/>
            <a:ext cx="8932200" cy="26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Pressing Enter will fire event Click but you have to </a:t>
            </a:r>
            <a:r>
              <a:rPr lang="en">
                <a:solidFill>
                  <a:srgbClr val="FF0000"/>
                </a:solidFill>
              </a:rPr>
              <a:t>manually  assign </a:t>
            </a:r>
            <a:r>
              <a:rPr lang="en"/>
              <a:t>DialogResult = </a:t>
            </a:r>
            <a:r>
              <a:rPr lang="en">
                <a:solidFill>
                  <a:srgbClr val="0000FF"/>
                </a:solidFill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Showing dialog and handling result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50" y="886750"/>
            <a:ext cx="7965577" cy="40962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35"/>
          <p:cNvSpPr/>
          <p:nvPr/>
        </p:nvSpPr>
        <p:spPr>
          <a:xfrm>
            <a:off x="849100" y="2090075"/>
            <a:ext cx="3355500" cy="48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895375" y="3271175"/>
            <a:ext cx="4672800" cy="48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success dialog result – The easy way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public attribute / property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1746752"/>
            <a:ext cx="7054802" cy="2482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dialog for getting filename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Sử dụng </a:t>
            </a:r>
            <a:r>
              <a:rPr lang="en">
                <a:solidFill>
                  <a:srgbClr val="0000FF"/>
                </a:solidFill>
              </a:rPr>
              <a:t>CommonOpenFileDialog </a:t>
            </a:r>
            <a:r>
              <a:rPr lang="en"/>
              <a:t>trong </a:t>
            </a:r>
            <a:r>
              <a:rPr lang="en" b="1">
                <a:solidFill>
                  <a:srgbClr val="F6B26B"/>
                </a:solidFill>
              </a:rPr>
              <a:t>Microsoft</a:t>
            </a:r>
            <a:r>
              <a:rPr lang="en"/>
              <a:t>.</a:t>
            </a:r>
            <a:r>
              <a:rPr lang="en">
                <a:solidFill>
                  <a:srgbClr val="CC0000"/>
                </a:solidFill>
              </a:rPr>
              <a:t>WindowsAPICodePack-Shell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63" y="2125100"/>
            <a:ext cx="6181725" cy="201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Image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hình vào project và hiển thị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25" y="870425"/>
            <a:ext cx="7778534" cy="40961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Gán hình bằng code</a:t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5" y="1116874"/>
            <a:ext cx="7984674" cy="1542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Button</a:t>
            </a:r>
            <a:endParaRPr sz="7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thuộc tính &amp; sự kiện hay sử dụng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hình vào nút bấm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2290975"/>
            <a:ext cx="8839200" cy="2619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875" y="964288"/>
            <a:ext cx="2057400" cy="110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WPF &amp; XAML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Label / TextBlock</a:t>
            </a:r>
            <a:endParaRPr sz="7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50" y="2954788"/>
            <a:ext cx="68961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300" y="1754650"/>
            <a:ext cx="19812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Target</a:t>
            </a:r>
            <a:r>
              <a:rPr lang="en"/>
              <a:t>: control sẽ nhận focus khi bấm phím tắt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TextBlock</a:t>
            </a:r>
            <a:endParaRPr/>
          </a:p>
        </p:txBody>
      </p:sp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Chỉ thuần túy hiển thị text</a:t>
            </a: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" y="3681674"/>
            <a:ext cx="8629648" cy="33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650" y="1509025"/>
            <a:ext cx="2241100" cy="190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Sự khác biệt giữa Label và TextBlock</a:t>
            </a:r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TextBlock</a:t>
            </a:r>
            <a:r>
              <a:rPr lang="en"/>
              <a:t>: Kế thừa </a:t>
            </a:r>
            <a:r>
              <a:rPr lang="en">
                <a:solidFill>
                  <a:srgbClr val="0000FF"/>
                </a:solidFill>
              </a:rPr>
              <a:t>FrameworkElement</a:t>
            </a:r>
            <a:r>
              <a:rPr lang="en"/>
              <a:t>. 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Label</a:t>
            </a:r>
            <a:r>
              <a:rPr lang="en"/>
              <a:t>: kế thừa </a:t>
            </a:r>
            <a:r>
              <a:rPr lang="en">
                <a:solidFill>
                  <a:srgbClr val="0000FF"/>
                </a:solidFill>
              </a:rPr>
              <a:t>ContentControl</a:t>
            </a:r>
            <a:r>
              <a:rPr lang="en"/>
              <a:t>, có thể: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Tùy biến control template (nhờ thuộc tính Template).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Hiển thị dữ liệu phức tạp ngoài chuỗi (thuộc tính Content)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Áp DataTemplate (nhờ thuộc tính ContentTemplate)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Label text khi disabled sẽ có màu xám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Label hỗ trợ access keys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Label nặng nề hơn TextBlock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TextBox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Textbox</a:t>
            </a:r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AcceptsReturn = True: edit nhiều dòng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50" y="1726088"/>
            <a:ext cx="64008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Hiển thị mật khẩu - PasswordBox</a:t>
            </a:r>
            <a:endParaRPr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959300"/>
            <a:ext cx="2997650" cy="25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401"/>
            <a:ext cx="8839198" cy="30265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placeholder cho textbox</a:t>
            </a:r>
            <a:endParaRPr/>
          </a:p>
        </p:txBody>
      </p:sp>
      <p:sp>
        <p:nvSpPr>
          <p:cNvPr id="323" name="Google Shape;323;p53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Không hỗ trợ trực tiếp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Cần dùng một textblock mờ nhẹ bên dưới textbox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 textbox trong suốt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Tương tự như vậy cho PasswordBox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áp dụng 01 - Màn hình đăng nhập</a:t>
            </a:r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Tạo ra màn hình đăng nhập với hai textbox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Yêu cầu nhập mật khẩu và tên đăng nhập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Kiểm tra hai textbox không được để trống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Sử dụng phím tắt </a:t>
            </a:r>
            <a:r>
              <a:rPr lang="en" b="1"/>
              <a:t>Alt + U</a:t>
            </a:r>
            <a:r>
              <a:rPr lang="en"/>
              <a:t> để kích hoạt textbox </a:t>
            </a:r>
            <a:r>
              <a:rPr lang="en" b="1"/>
              <a:t>Username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Sử dụng phím tắt </a:t>
            </a:r>
            <a:r>
              <a:rPr lang="en" b="1"/>
              <a:t>Alt + P</a:t>
            </a:r>
            <a:r>
              <a:rPr lang="en"/>
              <a:t> để kích hoạt textbox </a:t>
            </a:r>
            <a:r>
              <a:rPr lang="en" b="1"/>
              <a:t>Password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Khi username = “admin” và mật khẩu = “qwe3@1” thì chuyển tới màn hình Dashboard (rỗng)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áp dụng 02 - Màn hình đổi mật khẩu</a:t>
            </a:r>
            <a:endParaRPr/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Tạo ra màn hình có 3 textbox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Một textbox nhập mật khẩu hiện tại (== “qwe3@1”)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Một textbox nhập mật khẩu mới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Một textbox thứ ba nhập lại mật khẩu mới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Kiểm tra 3 textbox phải có dữ liệu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Kiểm tra textbox mật khẩu mới giống với ô nhập lại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Kích hoạt textbox mật khẩu hiện tại với phím </a:t>
            </a:r>
            <a:r>
              <a:rPr lang="en" b="1"/>
              <a:t>Alt + P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Kích hoạt textbox mật khẩu mới với phím </a:t>
            </a:r>
            <a:r>
              <a:rPr lang="en" b="1"/>
              <a:t>Alt + N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Kích hoạt textbox nhập lại mật khẩu mới với phím </a:t>
            </a:r>
            <a:r>
              <a:rPr lang="en" b="1"/>
              <a:t>Alt + 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Presentation Foundation - Kiến trúc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50" y="902650"/>
            <a:ext cx="6552799" cy="39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CheckBox</a:t>
            </a:r>
            <a:endParaRPr sz="7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 đơn giản</a:t>
            </a:r>
            <a:endParaRPr/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50" y="1025163"/>
            <a:ext cx="5105400" cy="119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7" name="Google Shape;34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525" y="2498475"/>
            <a:ext cx="2409825" cy="1381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 phức tạp</a:t>
            </a:r>
            <a:endParaRPr/>
          </a:p>
        </p:txBody>
      </p:sp>
      <p:pic>
        <p:nvPicPr>
          <p:cNvPr id="353" name="Google Shape;3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8839199" cy="39529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4" name="Google Shape;35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050" y="1934125"/>
            <a:ext cx="3028950" cy="114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Sự kiện thay đổi trạng thái</a:t>
            </a:r>
            <a:endParaRPr/>
          </a:p>
        </p:txBody>
      </p:sp>
      <p:sp>
        <p:nvSpPr>
          <p:cNvPr id="360" name="Google Shape;360;p5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CheckedChanged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RadioButton</a:t>
            </a:r>
            <a:endParaRPr sz="7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Button cơ bản</a:t>
            </a:r>
            <a:endParaRPr/>
          </a:p>
        </p:txBody>
      </p:sp>
      <p:pic>
        <p:nvPicPr>
          <p:cNvPr id="371" name="Google Shape;3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75" y="1029375"/>
            <a:ext cx="4410075" cy="121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" name="Google Shape;3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650" y="2409375"/>
            <a:ext cx="24193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 nhóm RadioButton</a:t>
            </a: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936925"/>
            <a:ext cx="5753100" cy="220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9" name="Google Shape;37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13" y="3265500"/>
            <a:ext cx="1828773" cy="1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Tùy biến Radio Button</a:t>
            </a:r>
            <a:endParaRPr/>
          </a:p>
        </p:txBody>
      </p:sp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813" y="935838"/>
            <a:ext cx="1628775" cy="119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00" y="935850"/>
            <a:ext cx="6240501" cy="4098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ProgressBar</a:t>
            </a:r>
            <a:endParaRPr sz="7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ProgressBar</a:t>
            </a:r>
            <a:endParaRPr/>
          </a:p>
        </p:txBody>
      </p:sp>
      <p:sp>
        <p:nvSpPr>
          <p:cNvPr id="397" name="Google Shape;397;p6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thuộc tính quan trọng</a:t>
            </a:r>
            <a:endParaRPr/>
          </a:p>
          <a:p>
            <a:pPr marL="4572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Minimum</a:t>
            </a:r>
            <a:r>
              <a:rPr lang="en"/>
              <a:t>: giá trị tối thiểu (mặc định 0)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Maximum</a:t>
            </a:r>
            <a:r>
              <a:rPr lang="en"/>
              <a:t>: giá trị tối đa (mặc định 100)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Value</a:t>
            </a:r>
            <a:r>
              <a:rPr lang="en"/>
              <a:t>: giá trị hiện tại (mặc định 0)</a:t>
            </a:r>
            <a:endParaRPr/>
          </a:p>
        </p:txBody>
      </p:sp>
      <p:pic>
        <p:nvPicPr>
          <p:cNvPr id="398" name="Google Shape;39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913" y="3180388"/>
            <a:ext cx="19335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524625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5103550" y="894900"/>
            <a:ext cx="2680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XAML for UI creation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5159700" y="1951000"/>
            <a:ext cx="3757194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C# Code behind to handle business logic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1"/>
          <p:cNvSpPr/>
          <p:nvPr/>
        </p:nvSpPr>
        <p:spPr>
          <a:xfrm rot="-1674259">
            <a:off x="3586874" y="1480644"/>
            <a:ext cx="1647448" cy="900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/>
          <p:nvPr/>
        </p:nvSpPr>
        <p:spPr>
          <a:xfrm rot="5486">
            <a:off x="4163574" y="2159025"/>
            <a:ext cx="939901" cy="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0A86-936C-4EDE-A495-6F7278F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43DA9-E5D5-4C0C-BA8F-11AC8A1D4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Giống ProgressBar, cho phép hiệu chỉnh Value</a:t>
            </a:r>
          </a:p>
        </p:txBody>
      </p:sp>
    </p:spTree>
    <p:extLst>
      <p:ext uri="{BB962C8B-B14F-4D97-AF65-F5344CB8AC3E}">
        <p14:creationId xmlns:p14="http://schemas.microsoft.com/office/powerpoint/2010/main" val="82584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Đặc điểm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 Seperation</a:t>
            </a:r>
            <a:endParaRPr/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>
                <a:solidFill>
                  <a:srgbClr val="0000FF"/>
                </a:solidFill>
              </a:rPr>
              <a:t>User Interface</a:t>
            </a:r>
            <a:r>
              <a:rPr lang="en"/>
              <a:t> (XAML)</a:t>
            </a:r>
            <a:endParaRPr/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/>
              <a:t>Business </a:t>
            </a:r>
            <a:r>
              <a:rPr lang="en">
                <a:solidFill>
                  <a:srgbClr val="FF0000"/>
                </a:solidFill>
              </a:rPr>
              <a:t>logic</a:t>
            </a:r>
            <a:r>
              <a:rPr lang="en"/>
              <a:t> (C# - code behind)</a:t>
            </a:r>
            <a:endParaRPr/>
          </a:p>
          <a:p>
            <a:pPr marL="40005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Hardware acceleration </a:t>
            </a:r>
            <a:endParaRPr/>
          </a:p>
          <a:p>
            <a:pPr marL="40005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Vector based graphics: zooming without quality degrade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Window &amp; Dialog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properties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Title</a:t>
            </a:r>
            <a:endParaRPr>
              <a:solidFill>
                <a:srgbClr val="666666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Icon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WindowStartupLocation</a:t>
            </a:r>
            <a:r>
              <a:rPr lang="en">
                <a:solidFill>
                  <a:srgbClr val="666666"/>
                </a:solidFill>
              </a:rPr>
              <a:t>:</a:t>
            </a:r>
            <a:endParaRPr>
              <a:solidFill>
                <a:srgbClr val="666666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b="1"/>
              <a:t>CenterScreen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Width</a:t>
            </a:r>
            <a:r>
              <a:rPr lang="en"/>
              <a:t>, </a:t>
            </a:r>
            <a:r>
              <a:rPr lang="en" b="1"/>
              <a:t>Height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WindowState (Maximized)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❏"/>
            </a:pPr>
            <a:r>
              <a:rPr lang="en" b="1">
                <a:solidFill>
                  <a:srgbClr val="666666"/>
                </a:solidFill>
              </a:rPr>
              <a:t>ShowDialog() vs Show</a:t>
            </a:r>
            <a:r>
              <a:rPr lang="en">
                <a:solidFill>
                  <a:srgbClr val="666666"/>
                </a:solidFill>
              </a:rPr>
              <a:t>()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debug information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b="1"/>
              <a:t>Debug.WriteLine</a:t>
            </a:r>
            <a:endParaRPr b="1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Choosing </a:t>
            </a:r>
            <a:r>
              <a:rPr lang="en" b="1"/>
              <a:t>Intermediate</a:t>
            </a:r>
            <a:r>
              <a:rPr lang="en"/>
              <a:t> rather than </a:t>
            </a:r>
            <a:r>
              <a:rPr lang="en" b="1"/>
              <a:t>Output</a:t>
            </a:r>
            <a:endParaRPr b="1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50" y="2325424"/>
            <a:ext cx="8001000" cy="1859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5"/>
          <p:cNvSpPr/>
          <p:nvPr/>
        </p:nvSpPr>
        <p:spPr>
          <a:xfrm>
            <a:off x="3331025" y="3396350"/>
            <a:ext cx="3910800" cy="416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694</Words>
  <Application>Microsoft Office PowerPoint</Application>
  <PresentationFormat>On-screen Show (16:9)</PresentationFormat>
  <Paragraphs>131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Roboto</vt:lpstr>
      <vt:lpstr>Quattrocento Sans</vt:lpstr>
      <vt:lpstr>Calibri</vt:lpstr>
      <vt:lpstr>Noto Sans Symbols</vt:lpstr>
      <vt:lpstr>Arial</vt:lpstr>
      <vt:lpstr>Simple Light</vt:lpstr>
      <vt:lpstr>Basic UI controls</vt:lpstr>
      <vt:lpstr>Main content</vt:lpstr>
      <vt:lpstr>WPF &amp; XAML</vt:lpstr>
      <vt:lpstr>Windows Presentation Foundation - Kiến trúc</vt:lpstr>
      <vt:lpstr>Hello world</vt:lpstr>
      <vt:lpstr>Đặc điểm</vt:lpstr>
      <vt:lpstr>Window &amp; Dialog</vt:lpstr>
      <vt:lpstr>Some common properties</vt:lpstr>
      <vt:lpstr>Adding debug information</vt:lpstr>
      <vt:lpstr>Common events</vt:lpstr>
      <vt:lpstr>Chỉ định cửa sổ bắt đầu khi có nhiều cửa sổ</vt:lpstr>
      <vt:lpstr>MessageBox</vt:lpstr>
      <vt:lpstr>Simple message</vt:lpstr>
      <vt:lpstr>Adding title and buttons</vt:lpstr>
      <vt:lpstr>How to know which button has been clicked?</vt:lpstr>
      <vt:lpstr>Adding icon</vt:lpstr>
      <vt:lpstr>Dialog</vt:lpstr>
      <vt:lpstr>Displaying a dialog</vt:lpstr>
      <vt:lpstr>Step 1: Button prepartion</vt:lpstr>
      <vt:lpstr>Step 2: Add handling code for Agree button</vt:lpstr>
      <vt:lpstr>Step 3: Showing dialog and handling result</vt:lpstr>
      <vt:lpstr>Getting success dialog result – The easy way</vt:lpstr>
      <vt:lpstr>Common dialog for getting filename</vt:lpstr>
      <vt:lpstr>Image</vt:lpstr>
      <vt:lpstr>Thêm hình vào project và hiển thị</vt:lpstr>
      <vt:lpstr>Gán hình bằng code</vt:lpstr>
      <vt:lpstr>Button</vt:lpstr>
      <vt:lpstr>Các thuộc tính &amp; sự kiện hay sử dụng</vt:lpstr>
      <vt:lpstr>Thêm hình vào nút bấm</vt:lpstr>
      <vt:lpstr>Label / TextBlock</vt:lpstr>
      <vt:lpstr>Label</vt:lpstr>
      <vt:lpstr>TextBlock</vt:lpstr>
      <vt:lpstr>Sự khác biệt giữa Label và TextBlock</vt:lpstr>
      <vt:lpstr>TextBox</vt:lpstr>
      <vt:lpstr>Textbox</vt:lpstr>
      <vt:lpstr>Hiển thị mật khẩu - PasswordBox</vt:lpstr>
      <vt:lpstr>Tạo placeholder cho textbox</vt:lpstr>
      <vt:lpstr>Bài tập áp dụng 01 - Màn hình đăng nhập</vt:lpstr>
      <vt:lpstr>Bài tập áp dụng 02 - Màn hình đổi mật khẩu</vt:lpstr>
      <vt:lpstr>CheckBox</vt:lpstr>
      <vt:lpstr>CheckBox đơn giản</vt:lpstr>
      <vt:lpstr>CheckBox phức tạp</vt:lpstr>
      <vt:lpstr>Sự kiện thay đổi trạng thái</vt:lpstr>
      <vt:lpstr>RadioButton</vt:lpstr>
      <vt:lpstr>Radio Button cơ bản</vt:lpstr>
      <vt:lpstr>Gom nhóm RadioButton</vt:lpstr>
      <vt:lpstr>Tùy biến Radio Button</vt:lpstr>
      <vt:lpstr>ProgressBar</vt:lpstr>
      <vt:lpstr>ProgressBar</vt:lpstr>
      <vt:lpstr>Slider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giao diện cơ bản</dc:title>
  <cp:lastModifiedBy>Quang Tran Duy</cp:lastModifiedBy>
  <cp:revision>11</cp:revision>
  <dcterms:modified xsi:type="dcterms:W3CDTF">2021-09-28T04:49:29Z</dcterms:modified>
</cp:coreProperties>
</file>