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03967121_6_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c03967121_6_0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20a3c8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20a3c8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20a3c80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20a3c80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c20a3c80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c20a3c80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7ae8013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7ae8013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c20a3c80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c20a3c80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20a3c80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c20a3c80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c20a3c80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c20a3c80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c20a3c80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c20a3c80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d7cbae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d7cbae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d6a059f0_1_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7bd6a059f0_1_0:notes"/>
          <p:cNvSpPr/>
          <p:nvPr>
            <p:ph idx="2" type="sldImg"/>
          </p:nvPr>
        </p:nvSpPr>
        <p:spPr>
          <a:xfrm>
            <a:off x="1878455" y="1143000"/>
            <a:ext cx="3101090" cy="308527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20a3c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20a3c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c20a3c8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c20a3c8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20a3c8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c20a3c8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20a3c80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20a3c80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20a3c8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20a3c8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20a3c8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c20a3c8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20a3c8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20a3c8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rtl="0" algn="l"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Dữ liệu dạng danh sách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ListView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ra ListView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Thay thế ListBox th</a:t>
            </a:r>
            <a:r>
              <a:rPr lang="en"/>
              <a:t>ành ListView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Thoạt nhìn giao diện là giống nhau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Điểm khác biệt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ListView tùy biến mạnh hơn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Tạo được giao diện cột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75" y="2458150"/>
            <a:ext cx="4161401" cy="1865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ạo giao diện cột trong ListView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50" y="2501825"/>
            <a:ext cx="6505575" cy="1990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975" y="1039000"/>
            <a:ext cx="31908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lí double click vào một item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Cần chú ý bấm vào khoảng trống ko tính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88" y="1619250"/>
            <a:ext cx="8105775" cy="190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TreeView</a:t>
            </a:r>
            <a:endParaRPr sz="7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TreeView cơ b</a:t>
            </a:r>
            <a:r>
              <a:rPr lang="en"/>
              <a:t>ản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575" y="894900"/>
            <a:ext cx="23812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94900"/>
            <a:ext cx="6249225" cy="249969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ra TreeView từ từ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ùng biểu diễn cấu trúc phức tạp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Bắt đầu từ một nút gốc gọi là root node 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663" y="2679650"/>
            <a:ext cx="3971925" cy="1276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338" y="2240600"/>
            <a:ext cx="2085975" cy="2038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c</a:t>
            </a:r>
            <a:r>
              <a:rPr lang="en"/>
              <a:t>ác node con vào root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IsExpanded = true: Luôn mở r</a:t>
            </a:r>
            <a:r>
              <a:rPr lang="en"/>
              <a:t>ộng nút được chọn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25" y="966775"/>
            <a:ext cx="5619750" cy="320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513" y="913988"/>
            <a:ext cx="2105025" cy="1571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 vận dụng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ạo ra treeview hiển thị danh sách các ổ đĩa bên trong máy tính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Chỉ yêu cầu</a:t>
            </a:r>
            <a:endParaRPr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Nút gốc có tên là </a:t>
            </a:r>
            <a:r>
              <a:rPr b="1" lang="en"/>
              <a:t>This PC</a:t>
            </a:r>
            <a:endParaRPr b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Các nút con là tên các ổ đĩa có trong máy (không cần lấy icon của hệ thống)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565863"/>
            <a:ext cx="4410075" cy="1533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Nội dung chính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ComboBox</a:t>
            </a:r>
            <a:endParaRPr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ListBox</a:t>
            </a:r>
            <a:endParaRPr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ListView</a:t>
            </a:r>
            <a:endParaRPr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TreeView</a:t>
            </a:r>
            <a:endParaRPr/>
          </a:p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ComboBox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ra ComboBox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650" y="1026413"/>
            <a:ext cx="5295900" cy="1381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400" y="2723463"/>
            <a:ext cx="2305050" cy="124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x</a:t>
            </a:r>
            <a:r>
              <a:rPr lang="en"/>
              <a:t>óa cập nhật</a:t>
            </a:r>
            <a:r>
              <a:rPr lang="en"/>
              <a:t> một phần tử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</a:t>
            </a:r>
            <a:r>
              <a:rPr lang="en"/>
              <a:t>êm một phần tử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Xóa phần tử khi biết chỉ mục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Cập nhật phần tử khi biết chỉ mục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925" y="1612250"/>
            <a:ext cx="4705350" cy="361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913" y="2843950"/>
            <a:ext cx="4429125" cy="64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1913" y="4116563"/>
            <a:ext cx="4905375" cy="657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Sự ki</a:t>
            </a:r>
            <a:r>
              <a:rPr lang="en"/>
              <a:t>ện thường gặp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SelectionChanged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75" y="1673988"/>
            <a:ext cx="6238875" cy="2924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ListBox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ListBox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Không thay </a:t>
            </a:r>
            <a:r>
              <a:rPr lang="en"/>
              <a:t>đổi gì code xử lí, chỉ cần thay ComboBox bằng ListBox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238" y="1901638"/>
            <a:ext cx="1800225" cy="200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 vận dụng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</a:t>
            </a:r>
            <a:r>
              <a:rPr lang="en"/>
              <a:t>ạo chương trình ghi chú công việc TODO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Nút Add sẽ thêm một công việc vào danh sách có sẵn ở trên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Thêm nút Delete để xóa công việc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hiện tại đang được chọn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Danh sách công việc cần bỏ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trong ListBox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413" y="2461550"/>
            <a:ext cx="2066925" cy="2190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