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Quattrocento Sans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1560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03967121_6_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c03967121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c20a3c80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c20a3c80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20a3c80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20a3c80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49090f7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49090f7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c20a3c8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c20a3c8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49090f7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49090f7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d6a059f0_1_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7bd6a059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20a3c8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c20a3c8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c20a3c80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c20a3c80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20a3c80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20a3c80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20a3c80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20a3c80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20a3c80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c20a3c80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20a3c80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c20a3c80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20a3c80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c20a3c80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2019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dist="9525" dir="12000000" algn="bl" rotWithShape="0">
              <a:srgbClr val="000000">
                <a:alpha val="5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 b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 rtl="0"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name="adj" fmla="val 50000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name="adj" fmla="val 50000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 rot="10800000" flipH="1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196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4400"/>
              <a:t>Data passing between screens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delegate?</a:t>
            </a:r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>
                <a:solidFill>
                  <a:srgbClr val="FF0000"/>
                </a:solidFill>
              </a:rPr>
              <a:t>Type</a:t>
            </a:r>
            <a:r>
              <a:rPr lang="en"/>
              <a:t> of function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Can be considered </a:t>
            </a:r>
            <a:r>
              <a:rPr lang="en" b="1" u="sng"/>
              <a:t>data type</a:t>
            </a:r>
            <a:endParaRPr b="1" u="sng"/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788" y="2146938"/>
            <a:ext cx="52482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examples</a:t>
            </a:r>
            <a:endParaRPr/>
          </a:p>
        </p:txBody>
      </p:sp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3624288" cy="409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event?</a:t>
            </a:r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Array of pointer functions</a:t>
            </a:r>
            <a:endParaRPr/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388" y="1616125"/>
            <a:ext cx="63150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Using delegate &amp; event for receiving data in real time</a:t>
            </a:r>
            <a:endParaRPr sz="2800"/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696277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Create a TODO app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There will be a list of tasks that need to be done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Create a button to add a new task from another window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Edit a selected task in another window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endParaRPr lang="en-US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Try passing a TodoTask object rather than a string to learn more about reference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Main content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-US"/>
              <a:t>Public static member</a:t>
            </a:r>
            <a:endParaRPr dirty="0"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Constructor parameter &amp; </a:t>
            </a:r>
            <a:r>
              <a:rPr lang="en" dirty="0"/>
              <a:t>Public property</a:t>
            </a:r>
            <a:endParaRPr dirty="0"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Delegate </a:t>
            </a:r>
            <a:r>
              <a:rPr lang="en" dirty="0"/>
              <a:t>&amp; event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static member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700" y="1005975"/>
            <a:ext cx="631507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Thêm thành phần tĩnh cho màn hình đích</a:t>
            </a:r>
            <a:endParaRPr/>
          </a:p>
        </p:txBody>
      </p:sp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075" y="943500"/>
            <a:ext cx="69437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Constructor’s parameter &amp; public property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constructor to pass data </a:t>
            </a:r>
            <a:endParaRPr/>
          </a:p>
        </p:txBody>
      </p:sp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25" y="874100"/>
            <a:ext cx="8538150" cy="39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 back using public property</a:t>
            </a:r>
            <a:endParaRPr/>
          </a:p>
        </p:txBody>
      </p:sp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875" y="887975"/>
            <a:ext cx="7004076" cy="40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Delegate &amp; Event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130</Words>
  <Application>Microsoft Office PowerPoint</Application>
  <PresentationFormat>On-screen Show (16:9)</PresentationFormat>
  <Paragraphs>27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Noto Sans Symbols</vt:lpstr>
      <vt:lpstr>Roboto</vt:lpstr>
      <vt:lpstr>Quattrocento Sans</vt:lpstr>
      <vt:lpstr>Calibri</vt:lpstr>
      <vt:lpstr>Arial</vt:lpstr>
      <vt:lpstr>Simple Light</vt:lpstr>
      <vt:lpstr>Data passing between screens</vt:lpstr>
      <vt:lpstr>Main content</vt:lpstr>
      <vt:lpstr>Public static member</vt:lpstr>
      <vt:lpstr>Example</vt:lpstr>
      <vt:lpstr>Thêm thành phần tĩnh cho màn hình đích</vt:lpstr>
      <vt:lpstr>Constructor’s parameter &amp; public property</vt:lpstr>
      <vt:lpstr>Using constructor to pass data </vt:lpstr>
      <vt:lpstr>Get data back using public property</vt:lpstr>
      <vt:lpstr>Delegate &amp; Event</vt:lpstr>
      <vt:lpstr>What is delegate?</vt:lpstr>
      <vt:lpstr>Basic examples</vt:lpstr>
      <vt:lpstr>What is event?</vt:lpstr>
      <vt:lpstr>Using delegate &amp; event for receiving data in real time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Truyền dữ liệu giữa hai màn hình</dc:title>
  <cp:lastModifiedBy>Quang Tran Duy</cp:lastModifiedBy>
  <cp:revision>8</cp:revision>
  <dcterms:modified xsi:type="dcterms:W3CDTF">2021-10-07T10:43:18Z</dcterms:modified>
</cp:coreProperties>
</file>