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Plugin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Dynamically expand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9108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plugins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new ability to already compiled application</a:t>
            </a:r>
          </a:p>
          <a:p>
            <a:endParaRPr lang="en-US"/>
          </a:p>
          <a:p>
            <a:r>
              <a:rPr lang="en-US"/>
              <a:t>Benefit?</a:t>
            </a:r>
          </a:p>
          <a:p>
            <a:pPr lvl="1"/>
            <a:r>
              <a:rPr lang="en-US"/>
              <a:t>Easier upgrade</a:t>
            </a:r>
          </a:p>
          <a:p>
            <a:pPr lvl="1"/>
            <a:r>
              <a:rPr lang="en-US"/>
              <a:t>Easier maintenance (isolation)</a:t>
            </a:r>
          </a:p>
        </p:txBody>
      </p:sp>
    </p:spTree>
    <p:extLst>
      <p:ext uri="{BB962C8B-B14F-4D97-AF65-F5344CB8AC3E}">
        <p14:creationId xmlns:p14="http://schemas.microsoft.com/office/powerpoint/2010/main" val="7835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Prepare the contract (interface)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Implement the plugins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and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result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99435" y="1891156"/>
            <a:ext cx="6092519" cy="4012245"/>
            <a:chOff x="2365681" y="2418695"/>
            <a:chExt cx="6092519" cy="40122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5681" y="2418695"/>
              <a:ext cx="6092519" cy="36803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65413" y="3303736"/>
              <a:ext cx="143231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Contract</a:t>
              </a:r>
            </a:p>
          </p:txBody>
        </p:sp>
        <p:sp>
          <p:nvSpPr>
            <p:cNvPr id="7" name="Left Arrow 6"/>
            <p:cNvSpPr/>
            <p:nvPr/>
          </p:nvSpPr>
          <p:spPr>
            <a:xfrm>
              <a:off x="5567499" y="3446417"/>
              <a:ext cx="297180" cy="240030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16256" y="5907720"/>
              <a:ext cx="459138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Two implemented </a:t>
              </a:r>
              <a:r>
                <a:rPr lang="en-US" sz="2800" b="0" cap="none" spc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dll</a:t>
              </a:r>
              <a:r>
                <a:rPr lang="en-US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modules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7486"/>
            <a:ext cx="2074894" cy="1412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2050-74A8-4165-9390-AC4BCD84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instance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2935-3C34-4A2A-BD95-63FE5ED3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28114-4E1B-48CF-B3E5-58289D29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13" y="1726937"/>
            <a:ext cx="8362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load </a:t>
            </a:r>
            <a:r>
              <a:rPr lang="en-US" err="1"/>
              <a:t>dll</a:t>
            </a:r>
            <a:r>
              <a:rPr lang="en-US"/>
              <a:t>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11" y="1589705"/>
            <a:ext cx="6591319" cy="5100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72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the DLLs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6" y="1756559"/>
            <a:ext cx="8235976" cy="2029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29" y="4247713"/>
            <a:ext cx="1991003" cy="657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A387-DAC8-4CE1-81E3-A8BC60F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84C-65A8-44B1-B75B-B44A80D6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two more operation: Multiplication, Division</a:t>
            </a:r>
          </a:p>
          <a:p>
            <a:r>
              <a:rPr lang="en-US"/>
              <a:t>Build into dlls, copy these two new dlls into the exe and see the program has new abilities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CAD6A-2489-4D4D-A127-7681F3F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2866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73</TotalTime>
  <Words>95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BlueTheme2015</vt:lpstr>
      <vt:lpstr>Plugin</vt:lpstr>
      <vt:lpstr>Purpose of plugins</vt:lpstr>
      <vt:lpstr>Task list</vt:lpstr>
      <vt:lpstr>Quick Start</vt:lpstr>
      <vt:lpstr>Example result</vt:lpstr>
      <vt:lpstr>Create an instance of a class</vt:lpstr>
      <vt:lpstr>How to load dll plugins</vt:lpstr>
      <vt:lpstr>Execute the DLLs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20</cp:revision>
  <dcterms:created xsi:type="dcterms:W3CDTF">2016-05-20T21:20:11Z</dcterms:created>
  <dcterms:modified xsi:type="dcterms:W3CDTF">2021-10-20T06:40:02Z</dcterms:modified>
</cp:coreProperties>
</file>