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</p:sldMasterIdLst>
  <p:notesMasterIdLst>
    <p:notesMasterId r:id="rId16"/>
  </p:notesMasterIdLst>
  <p:sldIdLst>
    <p:sldId id="256" r:id="rId2"/>
    <p:sldId id="258" r:id="rId3"/>
    <p:sldId id="264" r:id="rId4"/>
    <p:sldId id="259" r:id="rId5"/>
    <p:sldId id="260" r:id="rId6"/>
    <p:sldId id="257" r:id="rId7"/>
    <p:sldId id="261" r:id="rId8"/>
    <p:sldId id="268" r:id="rId9"/>
    <p:sldId id="269" r:id="rId10"/>
    <p:sldId id="267" r:id="rId11"/>
    <p:sldId id="263" r:id="rId12"/>
    <p:sldId id="266" r:id="rId13"/>
    <p:sldId id="262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BB7314-AA0E-479A-8593-F6CCDB733237}" type="datetimeFigureOut">
              <a:rPr lang="en-US" smtClean="0"/>
              <a:pPr/>
              <a:t>9/5/2022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5AE25-B2EA-4F2E-B6D1-B07743EC0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3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8675"/>
            <a:ext cx="7772400" cy="941695"/>
          </a:xfrm>
        </p:spPr>
        <p:txBody>
          <a:bodyPr/>
          <a:lstStyle>
            <a:lvl1pPr>
              <a:defRPr sz="4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02258"/>
            <a:ext cx="6400800" cy="75062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18D502-5ECD-4492-8D09-A02D54B348DF}" type="datetime1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Kiểm thử phần mềm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DADC44-D029-4CF6-8116-BAD78E6CD3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E2D772-314B-4FAA-92C5-9EAF7D0CBA74}" type="datetime1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Kiểm thử phần mềm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DADC44-D029-4CF6-8116-BAD78E6CD3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424" y="42622"/>
            <a:ext cx="7308376" cy="9673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229600" cy="4746015"/>
          </a:xfrm>
        </p:spPr>
        <p:txBody>
          <a:bodyPr/>
          <a:lstStyle>
            <a:lvl1pPr>
              <a:buClr>
                <a:schemeClr val="accent6"/>
              </a:buClr>
              <a:defRPr/>
            </a:lvl1pPr>
            <a:lvl2pPr>
              <a:buClr>
                <a:srgbClr val="0F75BD"/>
              </a:buClr>
              <a:defRPr/>
            </a:lvl2pPr>
            <a:lvl3pPr marL="1201738" indent="-287338">
              <a:buClr>
                <a:schemeClr val="accent6"/>
              </a:buClr>
              <a:defRPr/>
            </a:lvl3pPr>
            <a:lvl4pPr>
              <a:buClr>
                <a:srgbClr val="0F75BD"/>
              </a:buClr>
              <a:defRPr/>
            </a:lvl4pPr>
            <a:lvl5pPr>
              <a:buClr>
                <a:schemeClr val="accent6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93800" y="6192838"/>
            <a:ext cx="1092200" cy="36512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019E770-B1EA-4DDC-B038-799A15C8492F}" type="datetime1">
              <a:rPr lang="en-US" smtClean="0"/>
              <a:t>9/5/2022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500" y="6137275"/>
            <a:ext cx="2895600" cy="36512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Kiểm thử phần mềm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110288"/>
            <a:ext cx="2133600" cy="36512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CDADC44-D029-4CF6-8116-BAD78E6CD3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91B874-F124-491A-ABB5-8E18435E650E}" type="datetime1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Kiểm thử phần mềm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DADC44-D029-4CF6-8116-BAD78E6CD3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BA1955-9580-48AC-9545-FD5BF7B6A5A3}" type="datetime1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Kiểm thử phần mềm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DADC44-D029-4CF6-8116-BAD78E6CD3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093A47-75A4-4045-AB2F-2430B1AE2C93}" type="datetime1">
              <a:rPr lang="en-US" smtClean="0"/>
              <a:t>9/5/2022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Kiểm thử phần mềm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DADC44-D029-4CF6-8116-BAD78E6CD3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03BD5B-C2AA-4F01-96E6-2F9BB281F42C}" type="datetime1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Kiểm thử phần mềm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DADC44-D029-4CF6-8116-BAD78E6CD3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337B69-4AE8-41C6-85D1-DC86B25C7B84}" type="datetime1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Kiểm thử phần mềm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DADC44-D029-4CF6-8116-BAD78E6CD3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CF31F1-4DC7-421A-BAD4-83A7B259056D}" type="datetime1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Kiểm thử phần mềm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DADC44-D029-4CF6-8116-BAD78E6CD3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6E60D7-F678-49E0-B91C-0FC90022EC14}" type="datetime1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Kiểm thử phần mềm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DADC44-D029-4CF6-8116-BAD78E6CD3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377950" y="274638"/>
            <a:ext cx="73088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F4B66179-3838-4C49-875E-5A32E300BF29}" type="datetime1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5CDADC44-D029-4CF6-8116-BAD78E6CD3C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463550" indent="-463550" algn="l" defTabSz="457200" rtl="0" eaLnBrk="1" fontAlgn="base" hangingPunct="1">
        <a:spcBef>
          <a:spcPct val="20000"/>
        </a:spcBef>
        <a:spcAft>
          <a:spcPct val="0"/>
        </a:spcAft>
        <a:buClr>
          <a:srgbClr val="F7941D"/>
        </a:buClr>
        <a:buFont typeface="Wingdings 2" pitchFamily="18" charset="2"/>
        <a:buChar char=""/>
        <a:defRPr sz="32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1pPr>
      <a:lvl2pPr marL="860425" indent="-403225" algn="l" defTabSz="457200" rtl="0" eaLnBrk="1" fontAlgn="base" hangingPunct="1">
        <a:spcBef>
          <a:spcPct val="20000"/>
        </a:spcBef>
        <a:spcAft>
          <a:spcPct val="0"/>
        </a:spcAft>
        <a:buClr>
          <a:srgbClr val="0F75BD"/>
        </a:buClr>
        <a:buFont typeface="Wingdings" pitchFamily="2" charset="2"/>
        <a:buChar char=""/>
        <a:defRPr sz="28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marL="1146175" indent="-231775" algn="l" defTabSz="457200" rtl="0" eaLnBrk="1" fontAlgn="base" hangingPunct="1">
        <a:spcBef>
          <a:spcPct val="20000"/>
        </a:spcBef>
        <a:spcAft>
          <a:spcPct val="0"/>
        </a:spcAft>
        <a:buClr>
          <a:srgbClr val="F7941D"/>
        </a:buClr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marL="1597025" indent="-225425" algn="l" defTabSz="457200" rtl="0" eaLnBrk="1" fontAlgn="base" hangingPunct="1">
        <a:spcBef>
          <a:spcPct val="20000"/>
        </a:spcBef>
        <a:spcAft>
          <a:spcPct val="0"/>
        </a:spcAft>
        <a:buClr>
          <a:srgbClr val="0F75BD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marL="2060575" indent="-231775" algn="l" defTabSz="457200" rtl="0" eaLnBrk="1" fontAlgn="base" hangingPunct="1">
        <a:spcBef>
          <a:spcPct val="20000"/>
        </a:spcBef>
        <a:spcAft>
          <a:spcPct val="0"/>
        </a:spcAft>
        <a:buClr>
          <a:srgbClr val="F7941D"/>
        </a:buClr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ps-jkyCSmFgj-cqQMKWvXLhb1MqCcghE?usp=sharing" TargetMode="External"/><Relationship Id="rId2" Type="http://schemas.openxmlformats.org/officeDocument/2006/relationships/hyperlink" Target="https://www.guru99.com/software-testing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acebook.com/groups/228407544841451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Kiểm thử phần mềm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r>
              <a:rPr lang="en-US" dirty="0"/>
              <a:t>GV. Lâm Quang Vũ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7C012-5253-4747-819B-8B35CC083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E0C32-A98C-4EF6-8260-E92A76F9B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Flip Classroom</a:t>
            </a:r>
          </a:p>
          <a:p>
            <a:pPr lvl="1"/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,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xem</a:t>
            </a:r>
            <a:r>
              <a:rPr lang="en-US" dirty="0"/>
              <a:t> video </a:t>
            </a:r>
            <a:r>
              <a:rPr lang="en-US" dirty="0" err="1"/>
              <a:t>trước</a:t>
            </a:r>
            <a:r>
              <a:rPr lang="en-US" dirty="0"/>
              <a:t> ở </a:t>
            </a:r>
            <a:r>
              <a:rPr lang="en-US" dirty="0" err="1"/>
              <a:t>nhà</a:t>
            </a:r>
            <a:endParaRPr lang="en-US" dirty="0"/>
          </a:p>
          <a:p>
            <a:pPr lvl="1"/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mindmap</a:t>
            </a:r>
            <a:r>
              <a:rPr lang="en-US" dirty="0"/>
              <a:t>,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hỏi</a:t>
            </a:r>
          </a:p>
          <a:p>
            <a:pPr lvl="1"/>
            <a:r>
              <a:rPr lang="en-US" dirty="0" err="1"/>
              <a:t>Làm</a:t>
            </a:r>
            <a:r>
              <a:rPr lang="en-US" dirty="0"/>
              <a:t> Quiz pre-test</a:t>
            </a:r>
          </a:p>
          <a:p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lớp</a:t>
            </a:r>
            <a:endParaRPr lang="en-US" dirty="0"/>
          </a:p>
          <a:p>
            <a:pPr lvl="1"/>
            <a:r>
              <a:rPr lang="en-US" dirty="0" err="1"/>
              <a:t>Làm</a:t>
            </a:r>
            <a:r>
              <a:rPr lang="en-US" dirty="0"/>
              <a:t> Quiz</a:t>
            </a:r>
          </a:p>
          <a:p>
            <a:pPr lvl="1"/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,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nhóm</a:t>
            </a:r>
            <a:endParaRPr lang="en-US" dirty="0"/>
          </a:p>
          <a:p>
            <a:pPr lvl="1"/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, case study,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huống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3F7C0-5B16-4340-97F8-E217A81AF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E770-B1EA-4DDC-B038-799A15C8492F}" type="datetime1">
              <a:rPr lang="en-US" smtClean="0"/>
              <a:t>9/5/2022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C7154-7D48-49B5-91DD-EC1691CE1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Kiểm thử phần mềm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E7EF6-A007-472D-A9F7-FA5E18C07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DC44-D029-4CF6-8116-BAD78E6CD3C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4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Đề cương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Chương</a:t>
            </a:r>
            <a:r>
              <a:rPr lang="en-US" sz="2000" dirty="0"/>
              <a:t> 1: </a:t>
            </a:r>
            <a:r>
              <a:rPr lang="en-US" sz="2000" dirty="0" err="1"/>
              <a:t>Tổng</a:t>
            </a:r>
            <a:r>
              <a:rPr lang="en-US" sz="2000" dirty="0"/>
              <a:t> </a:t>
            </a:r>
            <a:r>
              <a:rPr lang="en-US" sz="2000" dirty="0" err="1"/>
              <a:t>quan</a:t>
            </a:r>
            <a:r>
              <a:rPr lang="en-US" sz="2000" dirty="0"/>
              <a:t>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thử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mềm</a:t>
            </a:r>
            <a:endParaRPr lang="en-US" sz="2000" dirty="0"/>
          </a:p>
          <a:p>
            <a:r>
              <a:rPr lang="en-US" sz="2000" dirty="0" err="1"/>
              <a:t>Chương</a:t>
            </a:r>
            <a:r>
              <a:rPr lang="en-US" sz="2000" dirty="0"/>
              <a:t> 2: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thử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vòng</a:t>
            </a:r>
            <a:r>
              <a:rPr lang="en-US" sz="2000" dirty="0"/>
              <a:t> </a:t>
            </a:r>
            <a:r>
              <a:rPr lang="en-US" sz="2000" dirty="0" err="1"/>
              <a:t>đời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mềm</a:t>
            </a:r>
            <a:endParaRPr lang="en-US" sz="2000" dirty="0"/>
          </a:p>
          <a:p>
            <a:r>
              <a:rPr lang="en-US" sz="2000" dirty="0" err="1"/>
              <a:t>Chương</a:t>
            </a:r>
            <a:r>
              <a:rPr lang="en-US" sz="2000" dirty="0"/>
              <a:t> 3: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tích</a:t>
            </a:r>
            <a:r>
              <a:rPr lang="en-US" sz="2000" dirty="0"/>
              <a:t> </a:t>
            </a:r>
            <a:r>
              <a:rPr lang="en-US" sz="2000" dirty="0" err="1"/>
              <a:t>yêu</a:t>
            </a:r>
            <a:r>
              <a:rPr lang="en-US" sz="2000" dirty="0"/>
              <a:t> </a:t>
            </a:r>
            <a:r>
              <a:rPr lang="en-US" sz="2000" dirty="0" err="1"/>
              <a:t>cầu</a:t>
            </a:r>
            <a:r>
              <a:rPr lang="en-US" sz="2000" dirty="0"/>
              <a:t>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thử</a:t>
            </a:r>
            <a:r>
              <a:rPr lang="en-US" sz="2000" dirty="0"/>
              <a:t> +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kế</a:t>
            </a:r>
            <a:r>
              <a:rPr lang="en-US" sz="2000" dirty="0"/>
              <a:t> ca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thử</a:t>
            </a:r>
            <a:endParaRPr lang="en-US" sz="2000" dirty="0"/>
          </a:p>
          <a:p>
            <a:r>
              <a:rPr lang="en-US" sz="2000" dirty="0" err="1"/>
              <a:t>Chương</a:t>
            </a:r>
            <a:r>
              <a:rPr lang="en-US" sz="2000" dirty="0"/>
              <a:t> 4: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kế</a:t>
            </a:r>
            <a:r>
              <a:rPr lang="en-US" sz="2000" dirty="0"/>
              <a:t>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thử</a:t>
            </a:r>
            <a:endParaRPr lang="en-US" sz="2000" dirty="0"/>
          </a:p>
          <a:p>
            <a:r>
              <a:rPr lang="en-US" sz="2000" dirty="0" err="1"/>
              <a:t>Chương</a:t>
            </a:r>
            <a:r>
              <a:rPr lang="en-US" sz="2000" dirty="0"/>
              <a:t> 5: </a:t>
            </a:r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qui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thử</a:t>
            </a:r>
            <a:endParaRPr lang="en-US" sz="2000" dirty="0"/>
          </a:p>
          <a:p>
            <a:r>
              <a:rPr lang="en-US" sz="2000" dirty="0" err="1"/>
              <a:t>Chương</a:t>
            </a:r>
            <a:r>
              <a:rPr lang="en-US" sz="2000" dirty="0"/>
              <a:t> 6: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thử</a:t>
            </a:r>
            <a:r>
              <a:rPr lang="en-US" sz="2000" dirty="0"/>
              <a:t> </a:t>
            </a:r>
            <a:r>
              <a:rPr lang="en-US" sz="2000" dirty="0" err="1"/>
              <a:t>đơn</a:t>
            </a:r>
            <a:r>
              <a:rPr lang="en-US" sz="2000" dirty="0"/>
              <a:t> </a:t>
            </a:r>
            <a:r>
              <a:rPr lang="en-US" sz="2000" dirty="0" err="1"/>
              <a:t>vị</a:t>
            </a:r>
            <a:endParaRPr lang="en-US" sz="2000" dirty="0"/>
          </a:p>
          <a:p>
            <a:r>
              <a:rPr lang="en-US" sz="2000" dirty="0" err="1"/>
              <a:t>Chương</a:t>
            </a:r>
            <a:r>
              <a:rPr lang="en-US" sz="2000" dirty="0"/>
              <a:t> 7: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thử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endParaRPr lang="en-US" sz="2000" dirty="0"/>
          </a:p>
          <a:p>
            <a:r>
              <a:rPr lang="en-US" sz="2000" dirty="0" err="1"/>
              <a:t>Chương</a:t>
            </a:r>
            <a:r>
              <a:rPr lang="en-US" sz="2000" dirty="0"/>
              <a:t> 8: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 </a:t>
            </a:r>
            <a:r>
              <a:rPr lang="en-US" sz="2000" dirty="0" err="1"/>
              <a:t>tĩnh</a:t>
            </a:r>
            <a:endParaRPr lang="en-US" sz="2000" dirty="0"/>
          </a:p>
          <a:p>
            <a:r>
              <a:rPr lang="en-US" sz="2000" dirty="0" err="1"/>
              <a:t>Chương</a:t>
            </a:r>
            <a:r>
              <a:rPr lang="en-US" sz="2000" dirty="0"/>
              <a:t> 9: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thử</a:t>
            </a:r>
            <a:r>
              <a:rPr lang="en-US" sz="2000" dirty="0"/>
              <a:t> </a:t>
            </a:r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diện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tiện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endParaRPr lang="en-US" sz="2000" dirty="0"/>
          </a:p>
          <a:p>
            <a:r>
              <a:rPr lang="en-US" sz="2000" dirty="0" err="1"/>
              <a:t>Chương</a:t>
            </a:r>
            <a:r>
              <a:rPr lang="en-US" sz="2000" dirty="0"/>
              <a:t> 10: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thử</a:t>
            </a:r>
            <a:r>
              <a:rPr lang="en-US" sz="2000" dirty="0"/>
              <a:t> </a:t>
            </a:r>
            <a:r>
              <a:rPr lang="en-US" sz="2000" dirty="0" err="1"/>
              <a:t>bảo</a:t>
            </a:r>
            <a:r>
              <a:rPr lang="en-US" sz="2000" dirty="0"/>
              <a:t> </a:t>
            </a:r>
            <a:r>
              <a:rPr lang="en-US" sz="2000" dirty="0" err="1"/>
              <a:t>mật</a:t>
            </a:r>
            <a:endParaRPr lang="en-US" sz="2000" dirty="0"/>
          </a:p>
          <a:p>
            <a:r>
              <a:rPr lang="en-US" sz="2000" dirty="0" err="1"/>
              <a:t>Chương</a:t>
            </a:r>
            <a:r>
              <a:rPr lang="en-US" sz="2000" dirty="0"/>
              <a:t> 11: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thử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endParaRPr lang="en-US" sz="2000" dirty="0"/>
          </a:p>
          <a:p>
            <a:r>
              <a:rPr lang="en-US" sz="2000" dirty="0" err="1"/>
              <a:t>Chương</a:t>
            </a:r>
            <a:r>
              <a:rPr lang="en-US" sz="2000" dirty="0"/>
              <a:t> 12: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thử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môi</a:t>
            </a:r>
            <a:r>
              <a:rPr lang="en-US" sz="2000" dirty="0"/>
              <a:t> </a:t>
            </a:r>
            <a:r>
              <a:rPr lang="en-US" sz="2000" dirty="0" err="1"/>
              <a:t>trường</a:t>
            </a:r>
            <a:r>
              <a:rPr lang="en-US" sz="2000" dirty="0"/>
              <a:t> mobile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378B-3E5E-4729-BAAF-000CD7CF3ED6}" type="datetime1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Kiểm thử phần mềm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DC44-D029-4CF6-8116-BAD78E6CD3C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FEF37-09CA-4BBD-B2B7-4554B6175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</a:t>
            </a:r>
            <a:r>
              <a:rPr lang="en-US" dirty="0" err="1"/>
              <a:t>quy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26668-EC32-40F8-AC74-14F5B74FE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Email: [2022.CQ.LQVU.KCPM] Tiêu </a:t>
            </a:r>
            <a:r>
              <a:rPr lang="en-US" dirty="0" err="1"/>
              <a:t>đề</a:t>
            </a:r>
            <a:endParaRPr lang="en-US" dirty="0"/>
          </a:p>
          <a:p>
            <a:r>
              <a:rPr lang="en-US" dirty="0"/>
              <a:t>Deadline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: 7h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3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tuần</a:t>
            </a:r>
            <a:endParaRPr lang="en-US" dirty="0"/>
          </a:p>
          <a:p>
            <a:r>
              <a:rPr lang="en-US" dirty="0" err="1"/>
              <a:t>Nộp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trễ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chấp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  <a:p>
            <a:r>
              <a:rPr lang="en-US" dirty="0"/>
              <a:t>Gian </a:t>
            </a:r>
            <a:r>
              <a:rPr lang="en-US" dirty="0" err="1"/>
              <a:t>lận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Sao </a:t>
            </a:r>
            <a:r>
              <a:rPr lang="en-US" dirty="0" err="1"/>
              <a:t>chép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: 0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2</a:t>
            </a:r>
          </a:p>
          <a:p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,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hỏi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2B29C-EB1F-42D9-9150-55E60C57D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E770-B1EA-4DDC-B038-799A15C8492F}" type="datetime1">
              <a:rPr lang="en-US" smtClean="0"/>
              <a:t>9/5/2022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2D5C2-9215-409A-94E4-E4792AE10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Kiểm thử phần mềm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7D5A8-DB98-4588-BB68-682E6DFCB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DC44-D029-4CF6-8116-BAD78E6CD3C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75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[1] The Art of Software testing</a:t>
            </a:r>
          </a:p>
          <a:p>
            <a:pPr>
              <a:buNone/>
            </a:pPr>
            <a:r>
              <a:rPr lang="en-US" dirty="0"/>
              <a:t>[2] Testing Computer Software</a:t>
            </a:r>
          </a:p>
          <a:p>
            <a:pPr>
              <a:buNone/>
            </a:pPr>
            <a:r>
              <a:rPr lang="en-US" dirty="0"/>
              <a:t>[3] Software testing - Testing across the entire software development life cycle</a:t>
            </a:r>
          </a:p>
          <a:p>
            <a:pPr>
              <a:buNone/>
            </a:pPr>
            <a:r>
              <a:rPr lang="en-US" dirty="0"/>
              <a:t>[4] Practical Software Testing</a:t>
            </a:r>
          </a:p>
          <a:p>
            <a:pPr>
              <a:buNone/>
            </a:pPr>
            <a:r>
              <a:rPr lang="en-US" dirty="0"/>
              <a:t>[5]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  <a:p>
            <a:pPr>
              <a:buNone/>
            </a:pPr>
            <a:r>
              <a:rPr lang="en-US" dirty="0"/>
              <a:t>[6] </a:t>
            </a:r>
            <a:r>
              <a:rPr lang="en-US" altLang="en-US" dirty="0">
                <a:hlinkClick r:id="rId2"/>
              </a:rPr>
              <a:t>https://www.guru99.com/software-testing.html</a:t>
            </a:r>
            <a:endParaRPr lang="en-US" altLang="en-US" dirty="0"/>
          </a:p>
          <a:p>
            <a:pPr>
              <a:buNone/>
            </a:pPr>
            <a:r>
              <a:rPr lang="en-US" altLang="en-US" sz="2400" dirty="0">
                <a:hlinkClick r:id="rId3"/>
              </a:rPr>
              <a:t>https://drive.google.com/drive/folders/1ps-jkyCSmFgj-cqQMKWvXLhb1MqCcghE?usp=sharing</a:t>
            </a:r>
            <a:r>
              <a:rPr lang="en-US" altLang="en-US" sz="2400" dirty="0"/>
              <a:t> </a:t>
            </a:r>
          </a:p>
          <a:p>
            <a:pPr>
              <a:buNone/>
            </a:pPr>
            <a:r>
              <a:rPr lang="en-US" altLang="en-US" dirty="0"/>
              <a:t>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0363-D223-4079-A461-124EE205923B}" type="datetime1">
              <a:rPr lang="en-US" smtClean="0"/>
              <a:t>9/5/2022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Kiểm thử phần mềm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DC44-D029-4CF6-8116-BAD78E6CD3CA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Kiểm thử phần mềm là gì?</a:t>
            </a:r>
          </a:p>
          <a:p>
            <a:r>
              <a:rPr lang="en-US"/>
              <a:t>Nghề tester làm công việc gì?</a:t>
            </a:r>
          </a:p>
          <a:p>
            <a:r>
              <a:rPr lang="en-US"/>
              <a:t>Tiềm năng của nghề tester?</a:t>
            </a:r>
          </a:p>
          <a:p>
            <a:r>
              <a:rPr lang="en-US"/>
              <a:t>Tester là một nghề “cấp thấp”?</a:t>
            </a:r>
          </a:p>
          <a:p>
            <a:r>
              <a:rPr lang="vi-VN"/>
              <a:t>Những tố chất để làm tốt công việc tester</a:t>
            </a:r>
            <a:r>
              <a:rPr lang="en-US"/>
              <a:t>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CAB26-A48C-414D-9AB3-D98FEEEF25AE}" type="datetime1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Kiểm thử phần mềm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DC44-D029-4CF6-8116-BAD78E6CD3C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Thông</a:t>
            </a:r>
            <a:r>
              <a:rPr lang="en-US" dirty="0"/>
              <a:t> tin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Thầy.Lâm</a:t>
            </a:r>
            <a:r>
              <a:rPr lang="en-US" dirty="0"/>
              <a:t> Quang Vũ</a:t>
            </a:r>
          </a:p>
          <a:p>
            <a:r>
              <a:rPr lang="en-US" dirty="0"/>
              <a:t>Email: lqvu@fit.hcmus.edu.vn </a:t>
            </a:r>
          </a:p>
          <a:p>
            <a:r>
              <a:rPr lang="en-US" dirty="0"/>
              <a:t>Trợ </a:t>
            </a:r>
            <a:r>
              <a:rPr lang="en-US" dirty="0" err="1"/>
              <a:t>giảng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Thầy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Tuấn</a:t>
            </a:r>
            <a:r>
              <a:rPr lang="en-US" dirty="0"/>
              <a:t> Thanh</a:t>
            </a:r>
          </a:p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Công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, Khoa Công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tin,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Khoa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TP. HCM</a:t>
            </a:r>
          </a:p>
          <a:p>
            <a:r>
              <a:rPr lang="en-US" dirty="0">
                <a:hlinkClick r:id="rId2"/>
              </a:rPr>
              <a:t>https://www.facebook.com/groups/2284075448414512</a:t>
            </a: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76FA4-6E68-48DA-A014-96446DBA578C}" type="datetime1">
              <a:rPr lang="en-US" smtClean="0"/>
              <a:t>9/5/2022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Kiểm thử phần mềm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DC44-D029-4CF6-8116-BAD78E6CD3CA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Mục tiêu môn học</a:t>
            </a:r>
          </a:p>
          <a:p>
            <a:r>
              <a:rPr lang="en-US"/>
              <a:t>Yêu cầu</a:t>
            </a:r>
          </a:p>
          <a:p>
            <a:r>
              <a:rPr lang="en-US"/>
              <a:t>Kết quả kỳ vọng</a:t>
            </a:r>
          </a:p>
          <a:p>
            <a:r>
              <a:rPr lang="en-US"/>
              <a:t>Hình thức đánh giá</a:t>
            </a:r>
          </a:p>
          <a:p>
            <a:r>
              <a:rPr lang="en-US"/>
              <a:t>Đề cương</a:t>
            </a:r>
          </a:p>
          <a:p>
            <a:r>
              <a:rPr lang="en-US"/>
              <a:t>Tài liệu tham khảo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4F10-216B-49E3-A00E-56B90261B3E2}" type="datetime1">
              <a:rPr lang="en-US" smtClean="0"/>
              <a:t>9/5/2022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Kiểm thử phần mềm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DC44-D029-4CF6-8116-BAD78E6CD3CA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Mục tiêu môn học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quen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247CA-B3A3-41D1-A409-555053709957}" type="datetime1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Kiểm thử phần mềm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DC44-D029-4CF6-8116-BAD78E6CD3C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Yêu cầu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Môn học trước</a:t>
            </a:r>
          </a:p>
          <a:p>
            <a:pPr lvl="1"/>
            <a:r>
              <a:rPr lang="en-US"/>
              <a:t>Lập trình hướng đối tượng</a:t>
            </a:r>
          </a:p>
          <a:p>
            <a:pPr lvl="1"/>
            <a:r>
              <a:rPr lang="en-US"/>
              <a:t>Nhập môn công nghệ phần mềm</a:t>
            </a:r>
          </a:p>
          <a:p>
            <a:r>
              <a:rPr lang="en-US"/>
              <a:t>Tinh thần học tập</a:t>
            </a:r>
          </a:p>
          <a:p>
            <a:pPr lvl="1"/>
            <a:r>
              <a:rPr lang="en-US"/>
              <a:t>Dự lớp lý thuyết đầy đủ</a:t>
            </a:r>
          </a:p>
          <a:p>
            <a:pPr lvl="1"/>
            <a:r>
              <a:rPr lang="en-US"/>
              <a:t>Tham gia thảo luận tích cực trên lớp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48EA-D03D-4FE6-B960-57144D3BA20A}" type="datetime1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Kiểm thử phần mềm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DC44-D029-4CF6-8116-BAD78E6CD3C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vọng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Kiến</a:t>
            </a:r>
            <a:r>
              <a:rPr lang="en-US" sz="2800" dirty="0"/>
              <a:t> </a:t>
            </a:r>
            <a:r>
              <a:rPr lang="en-US" sz="2800" dirty="0" err="1"/>
              <a:t>thức</a:t>
            </a:r>
            <a:endParaRPr lang="en-US" sz="2800" dirty="0"/>
          </a:p>
          <a:p>
            <a:pPr lvl="1"/>
            <a:r>
              <a:rPr lang="en-US" sz="2400" dirty="0"/>
              <a:t>Xác định đ</a:t>
            </a:r>
            <a:r>
              <a:rPr lang="vi-VN" sz="2400" dirty="0"/>
              <a:t>ư</a:t>
            </a:r>
            <a:r>
              <a:rPr lang="en-US" sz="2400" dirty="0" err="1"/>
              <a:t>ợc</a:t>
            </a:r>
            <a:r>
              <a:rPr lang="en-US" sz="2400" dirty="0"/>
              <a:t> vai trò kiểm thử trong qui trình</a:t>
            </a:r>
          </a:p>
          <a:p>
            <a:pPr lvl="1"/>
            <a:r>
              <a:rPr lang="en-US" sz="2400" dirty="0"/>
              <a:t>Trình bày được qui trình, các giai đoạn kiểm thử</a:t>
            </a:r>
          </a:p>
          <a:p>
            <a:pPr lvl="1"/>
            <a:r>
              <a:rPr lang="en-US" sz="2400" dirty="0"/>
              <a:t>Áp dụng đ</a:t>
            </a:r>
            <a:r>
              <a:rPr lang="vi-VN" sz="2400" dirty="0"/>
              <a:t>ư</a:t>
            </a:r>
            <a:r>
              <a:rPr lang="en-US" sz="2400" dirty="0" err="1"/>
              <a:t>ợc</a:t>
            </a:r>
            <a:r>
              <a:rPr lang="en-US" sz="2400" dirty="0"/>
              <a:t> các kỹ thuật kiểm thử khác nhau</a:t>
            </a:r>
          </a:p>
          <a:p>
            <a:r>
              <a:rPr lang="en-US" sz="2800" dirty="0" err="1"/>
              <a:t>Kỹ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endParaRPr lang="en-US" sz="2800" dirty="0"/>
          </a:p>
          <a:p>
            <a:pPr lvl="1"/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diện</a:t>
            </a:r>
            <a:r>
              <a:rPr lang="en-US" sz="2400" dirty="0"/>
              <a:t>,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tích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r>
              <a:rPr lang="en-US" sz="2400" dirty="0"/>
              <a:t> </a:t>
            </a:r>
            <a:r>
              <a:rPr lang="en-US" sz="2400" dirty="0" err="1"/>
              <a:t>kịch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r>
              <a:rPr lang="en-US" sz="2400" dirty="0"/>
              <a:t>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thử</a:t>
            </a:r>
            <a:endParaRPr lang="en-US" sz="2400" dirty="0"/>
          </a:p>
          <a:p>
            <a:pPr lvl="1"/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kịch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r>
              <a:rPr lang="en-US" sz="2400" dirty="0"/>
              <a:t>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thử</a:t>
            </a:r>
            <a:r>
              <a:rPr lang="en-US" sz="2400" dirty="0"/>
              <a:t>, </a:t>
            </a:r>
            <a:r>
              <a:rPr lang="en-US" sz="2400" dirty="0" err="1"/>
              <a:t>đánh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endParaRPr lang="en-US" sz="2400" dirty="0"/>
          </a:p>
          <a:p>
            <a:pPr lvl="1"/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tích</a:t>
            </a:r>
            <a:r>
              <a:rPr lang="en-US" sz="2400" dirty="0"/>
              <a:t>,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thử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nhóm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87E3F-834D-4682-892D-252EAC43F8CF}" type="datetime1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Kiểm thử phần mềm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DC44-D029-4CF6-8116-BAD78E6CD3C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Hình thức đánh giá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Nhóm</a:t>
            </a:r>
            <a:r>
              <a:rPr lang="en-US" dirty="0"/>
              <a:t>: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4 </a:t>
            </a:r>
            <a:r>
              <a:rPr lang="en-US" dirty="0" err="1"/>
              <a:t>người</a:t>
            </a:r>
            <a:r>
              <a:rPr lang="en-US" dirty="0"/>
              <a:t>/</a:t>
            </a:r>
            <a:r>
              <a:rPr lang="en-US" dirty="0" err="1"/>
              <a:t>nhóm</a:t>
            </a:r>
            <a:endParaRPr lang="en-US" dirty="0"/>
          </a:p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+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+ Seminar: </a:t>
            </a:r>
          </a:p>
          <a:p>
            <a:pPr lvl="1"/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: </a:t>
            </a:r>
            <a:r>
              <a:rPr lang="en-US" dirty="0" err="1"/>
              <a:t>Nhóm</a:t>
            </a:r>
            <a:r>
              <a:rPr lang="en-US" dirty="0"/>
              <a:t>/Cá </a:t>
            </a:r>
            <a:r>
              <a:rPr lang="en-US" dirty="0" err="1"/>
              <a:t>nhân</a:t>
            </a:r>
            <a:endParaRPr lang="en-US" dirty="0"/>
          </a:p>
          <a:p>
            <a:pPr lvl="1"/>
            <a:r>
              <a:rPr lang="en-US" dirty="0"/>
              <a:t>Thang </a:t>
            </a:r>
            <a:r>
              <a:rPr lang="en-US" dirty="0" err="1"/>
              <a:t>điểm</a:t>
            </a:r>
            <a:r>
              <a:rPr lang="en-US" dirty="0"/>
              <a:t>: 2-2-2 </a:t>
            </a:r>
            <a:r>
              <a:rPr lang="en-US" dirty="0" err="1"/>
              <a:t>điểm</a:t>
            </a:r>
            <a:endParaRPr lang="en-US" dirty="0"/>
          </a:p>
          <a:p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: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endParaRPr lang="en-US" dirty="0"/>
          </a:p>
          <a:p>
            <a:pPr lvl="1"/>
            <a:r>
              <a:rPr lang="en-US" dirty="0"/>
              <a:t>Thang điểm: 4 điểm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50D6-D4E5-4CA1-A56E-5BD10B772945}" type="datetime1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Kiểm thử phần mềm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DC44-D029-4CF6-8116-BAD78E6CD3C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3CE11-7A3A-48B4-8F03-DB29529D7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Đồ </a:t>
            </a:r>
            <a:r>
              <a:rPr lang="en-US" dirty="0" err="1"/>
              <a:t>án</a:t>
            </a:r>
            <a:r>
              <a:rPr lang="en-US" dirty="0"/>
              <a:t> Seminar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1236D-3534-4042-A83C-ABF93FB47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/>
          </a:p>
          <a:p>
            <a:r>
              <a:rPr lang="en-US" dirty="0" err="1"/>
              <a:t>Viết</a:t>
            </a:r>
            <a:r>
              <a:rPr lang="en-US" dirty="0"/>
              <a:t> tutorial </a:t>
            </a:r>
            <a:r>
              <a:rPr lang="en-US" dirty="0" err="1"/>
              <a:t>hằng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forum Moodle</a:t>
            </a:r>
          </a:p>
          <a:p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tools </a:t>
            </a:r>
            <a:r>
              <a:rPr lang="en-US" dirty="0" err="1"/>
              <a:t>trên</a:t>
            </a:r>
            <a:r>
              <a:rPr lang="en-US" dirty="0"/>
              <a:t> 1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  <a:p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seminar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demo</a:t>
            </a:r>
          </a:p>
          <a:p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lớp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92D6F-FA08-4034-B3E7-2337D4B62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E770-B1EA-4DDC-B038-799A15C8492F}" type="datetime1">
              <a:rPr lang="en-US" smtClean="0"/>
              <a:t>9/5/2022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E372D-768C-46B3-9CB3-72CA9F015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Kiểm thử phần mềm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AEFD2-156D-438A-B9DF-4CB7C3F6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DC44-D029-4CF6-8116-BAD78E6CD3C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68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57814-D7EE-41F8-996B-37CB8C99C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Đồ </a:t>
            </a:r>
            <a:r>
              <a:rPr lang="en-US" dirty="0" err="1"/>
              <a:t>án</a:t>
            </a:r>
            <a:r>
              <a:rPr lang="en-US" dirty="0"/>
              <a:t> 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56148-7A7B-40DD-9E52-2EBF84F25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Nhận</a:t>
            </a:r>
            <a:r>
              <a:rPr lang="en-US" dirty="0"/>
              <a:t> 1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(open source)</a:t>
            </a:r>
          </a:p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,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,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Test Plan</a:t>
            </a:r>
          </a:p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Test Case</a:t>
            </a:r>
          </a:p>
          <a:p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test case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  <a:p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(mantis)</a:t>
            </a:r>
          </a:p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(test summary)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86C04-08E1-4FE9-B5EE-49BD2AE63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E770-B1EA-4DDC-B038-799A15C8492F}" type="datetime1">
              <a:rPr lang="en-US" smtClean="0"/>
              <a:t>9/5/2022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FC9BE-6A5F-4957-AE60-4B0750877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Kiểm thử phần mềm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509C5-B484-4C74-A11B-4FBC993F9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DC44-D029-4CF6-8116-BAD78E6CD3C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4831"/>
      </p:ext>
    </p:extLst>
  </p:cSld>
  <p:clrMapOvr>
    <a:masterClrMapping/>
  </p:clrMapOvr>
</p:sld>
</file>

<file path=ppt/theme/theme1.xml><?xml version="1.0" encoding="utf-8"?>
<a:theme xmlns:a="http://schemas.openxmlformats.org/drawingml/2006/main" name="ma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mau</Template>
  <TotalTime>166</TotalTime>
  <Words>792</Words>
  <Application>Microsoft Office PowerPoint</Application>
  <PresentationFormat>On-screen Show (4:3)</PresentationFormat>
  <Paragraphs>143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Wingdings</vt:lpstr>
      <vt:lpstr>Wingdings 2</vt:lpstr>
      <vt:lpstr>mau</vt:lpstr>
      <vt:lpstr>Kiểm thử phần mềm</vt:lpstr>
      <vt:lpstr>Thông tin</vt:lpstr>
      <vt:lpstr>Nội dung</vt:lpstr>
      <vt:lpstr>Mục tiêu môn học</vt:lpstr>
      <vt:lpstr>Yêu cầu</vt:lpstr>
      <vt:lpstr>Kết quả kỳ vọng</vt:lpstr>
      <vt:lpstr>Hình thức đánh giá</vt:lpstr>
      <vt:lpstr>Đồ án Seminar</vt:lpstr>
      <vt:lpstr>Đồ án Case Study</vt:lpstr>
      <vt:lpstr>Cách tổ chức lớp học</vt:lpstr>
      <vt:lpstr>Đề cương</vt:lpstr>
      <vt:lpstr>Nội quy</vt:lpstr>
      <vt:lpstr>Tài liệu tham khảo</vt:lpstr>
      <vt:lpstr>Thảo luận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Kiểm thử phần mềm</dc:title>
  <dc:creator>Tran Duy Hoang</dc:creator>
  <cp:lastModifiedBy>Lam Quang, Vu</cp:lastModifiedBy>
  <cp:revision>50</cp:revision>
  <dcterms:created xsi:type="dcterms:W3CDTF">2014-07-09T06:56:31Z</dcterms:created>
  <dcterms:modified xsi:type="dcterms:W3CDTF">2022-09-05T12:06:56Z</dcterms:modified>
</cp:coreProperties>
</file>