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EAEB20-61C2-4139-9F69-33BDC7BBB206}">
          <p14:sldIdLst>
            <p14:sldId id="256"/>
          </p14:sldIdLst>
        </p14:section>
        <p14:section name="Untitled Section" id="{86FB0FE3-D487-4AD8-A869-21F22BAA9A60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8EB"/>
    <a:srgbClr val="E65E73"/>
    <a:srgbClr val="EBF4F9"/>
    <a:srgbClr val="E6F3F6"/>
    <a:srgbClr val="EEE8A9"/>
    <a:srgbClr val="E6F4F1"/>
    <a:srgbClr val="F6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7F17C-2678-4A80-AE5C-3ABFFCF4BB4E}" v="1407" dt="2022-10-09T09:36:00.013"/>
    <p1510:client id="{454C4FD8-4DF2-4472-9D51-06A8E87539DC}" v="1923" dt="2022-10-10T05:34:40.371"/>
    <p1510:client id="{ABEE2158-C782-4339-8537-41B2DAD7CAEA}" v="213" dt="2022-10-09T09:38:19.3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45BF6-E635-426C-A3E9-9F21AAC3D23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6F77-3EE1-4153-9714-EB5CE44A9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BF4F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2022-10-10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1059" y="2560320"/>
            <a:ext cx="4109882" cy="1392247"/>
          </a:xfrm>
        </p:spPr>
        <p:txBody>
          <a:bodyPr>
            <a:normAutofit/>
          </a:bodyPr>
          <a:lstStyle/>
          <a:p>
            <a:r>
              <a:rPr lang="en-US" sz="7200" b="1" err="1">
                <a:solidFill>
                  <a:srgbClr val="6088EB"/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Uni</a:t>
            </a:r>
            <a:r>
              <a:rPr lang="en-US" sz="7200" b="1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Ride</a:t>
            </a:r>
            <a:br>
              <a:rPr lang="en-US" sz="660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 your time, save your money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3E425-5B40-3AEE-7DAA-224C736D2C3C}"/>
              </a:ext>
            </a:extLst>
          </p:cNvPr>
          <p:cNvSpPr txBox="1">
            <a:spLocks/>
          </p:cNvSpPr>
          <p:nvPr/>
        </p:nvSpPr>
        <p:spPr>
          <a:xfrm>
            <a:off x="1818968" y="5501004"/>
            <a:ext cx="8554064" cy="8849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19120114 – Lê Bảo Chấn Phát • 19120383 –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Huỳnh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Tấn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Thọ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• 19120426 – Phan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Đặng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Diễm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Uyên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• 19120496 –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Trần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Thị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Khánh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Duyên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•  19120573 –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Huỳnh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Nguyễn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Thị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Lựu</a:t>
            </a:r>
            <a:endParaRPr lang="en-US" sz="1400">
              <a:solidFill>
                <a:schemeClr val="bg2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8C5958-FDEB-9DA6-A64C-1A4F39C1B6C7}"/>
              </a:ext>
            </a:extLst>
          </p:cNvPr>
          <p:cNvSpPr/>
          <p:nvPr/>
        </p:nvSpPr>
        <p:spPr>
          <a:xfrm>
            <a:off x="3972231" y="1760118"/>
            <a:ext cx="589935" cy="589935"/>
          </a:xfrm>
          <a:custGeom>
            <a:avLst/>
            <a:gdLst>
              <a:gd name="connsiteX0" fmla="*/ 0 w 845574"/>
              <a:gd name="connsiteY0" fmla="*/ 845574 h 845574"/>
              <a:gd name="connsiteX1" fmla="*/ 0 w 845574"/>
              <a:gd name="connsiteY1" fmla="*/ 0 h 845574"/>
              <a:gd name="connsiteX2" fmla="*/ 845574 w 845574"/>
              <a:gd name="connsiteY2" fmla="*/ 0 h 8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574" h="845574">
                <a:moveTo>
                  <a:pt x="0" y="845574"/>
                </a:moveTo>
                <a:lnTo>
                  <a:pt x="0" y="0"/>
                </a:lnTo>
                <a:lnTo>
                  <a:pt x="845574" y="0"/>
                </a:lnTo>
              </a:path>
            </a:pathLst>
          </a:custGeom>
          <a:noFill/>
          <a:ln w="152400">
            <a:solidFill>
              <a:srgbClr val="608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E952BF-7A9F-EEA3-08D8-B1EF4E7B0579}"/>
              </a:ext>
            </a:extLst>
          </p:cNvPr>
          <p:cNvSpPr/>
          <p:nvPr/>
        </p:nvSpPr>
        <p:spPr>
          <a:xfrm rot="10800000">
            <a:off x="7561006" y="4136922"/>
            <a:ext cx="589935" cy="589935"/>
          </a:xfrm>
          <a:custGeom>
            <a:avLst/>
            <a:gdLst>
              <a:gd name="connsiteX0" fmla="*/ 0 w 845574"/>
              <a:gd name="connsiteY0" fmla="*/ 845574 h 845574"/>
              <a:gd name="connsiteX1" fmla="*/ 0 w 845574"/>
              <a:gd name="connsiteY1" fmla="*/ 0 h 845574"/>
              <a:gd name="connsiteX2" fmla="*/ 845574 w 845574"/>
              <a:gd name="connsiteY2" fmla="*/ 0 h 8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574" h="845574">
                <a:moveTo>
                  <a:pt x="0" y="845574"/>
                </a:moveTo>
                <a:lnTo>
                  <a:pt x="0" y="0"/>
                </a:lnTo>
                <a:lnTo>
                  <a:pt x="845574" y="0"/>
                </a:lnTo>
              </a:path>
            </a:pathLst>
          </a:custGeom>
          <a:noFill/>
          <a:ln w="76200">
            <a:solidFill>
              <a:srgbClr val="608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9A85B-CF9E-BF57-40DD-FC9D1F83952B}"/>
              </a:ext>
            </a:extLst>
          </p:cNvPr>
          <p:cNvSpPr txBox="1"/>
          <p:nvPr/>
        </p:nvSpPr>
        <p:spPr>
          <a:xfrm>
            <a:off x="6125496" y="1715249"/>
            <a:ext cx="2615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>
                <a:solidFill>
                  <a:schemeClr val="bg2">
                    <a:lumMod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Unofficial logo</a:t>
            </a:r>
            <a:endParaRPr lang="en-US" sz="1600" i="1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DDF8DD-708B-1447-10C0-08791A3032AF}"/>
              </a:ext>
            </a:extLst>
          </p:cNvPr>
          <p:cNvSpPr/>
          <p:nvPr/>
        </p:nvSpPr>
        <p:spPr>
          <a:xfrm>
            <a:off x="905819" y="1696821"/>
            <a:ext cx="3263060" cy="3050944"/>
          </a:xfrm>
          <a:prstGeom prst="roundRect">
            <a:avLst>
              <a:gd name="adj" fmla="val 9255"/>
            </a:avLst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62E9C-302B-CEC6-6A03-198175C8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439" y="496785"/>
            <a:ext cx="2455605" cy="758660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Ý </a:t>
            </a:r>
            <a:r>
              <a:rPr lang="en-US" sz="360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tưởng</a:t>
            </a:r>
            <a:endParaRPr lang="en-US" sz="360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pic>
        <p:nvPicPr>
          <p:cNvPr id="11" name="Content Placeholder 10" descr="Logo, icon&#10;&#10;Description automatically generated">
            <a:extLst>
              <a:ext uri="{FF2B5EF4-FFF2-40B4-BE49-F238E27FC236}">
                <a16:creationId xmlns:a16="http://schemas.microsoft.com/office/drawing/2014/main" id="{6A83A601-CFF6-8E70-12B4-152D0625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24" y="2481876"/>
            <a:ext cx="1226514" cy="1213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F33C7-0218-A86C-34BA-EC01A5C9B36C}"/>
              </a:ext>
            </a:extLst>
          </p:cNvPr>
          <p:cNvSpPr txBox="1"/>
          <p:nvPr/>
        </p:nvSpPr>
        <p:spPr>
          <a:xfrm>
            <a:off x="1183687" y="4049447"/>
            <a:ext cx="267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Chi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phí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chuyển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cá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nhân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quá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đắt</a:t>
            </a:r>
            <a:endParaRPr lang="en-US" sz="16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3C0BF8-F83B-5AE0-5838-5F8828354121}"/>
              </a:ext>
            </a:extLst>
          </p:cNvPr>
          <p:cNvGrpSpPr/>
          <p:nvPr/>
        </p:nvGrpSpPr>
        <p:grpSpPr>
          <a:xfrm>
            <a:off x="8117293" y="1687569"/>
            <a:ext cx="3191478" cy="3050944"/>
            <a:chOff x="5755249" y="1568746"/>
            <a:chExt cx="3191478" cy="30509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4C0A28F-9B2B-80E0-5206-FD72EC7C2887}"/>
                </a:ext>
              </a:extLst>
            </p:cNvPr>
            <p:cNvSpPr/>
            <p:nvPr/>
          </p:nvSpPr>
          <p:spPr>
            <a:xfrm>
              <a:off x="5755249" y="1568746"/>
              <a:ext cx="3191478" cy="3050944"/>
            </a:xfrm>
            <a:prstGeom prst="roundRect">
              <a:avLst>
                <a:gd name="adj" fmla="val 92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68EA64-B110-3844-8AA7-F14916717DCA}"/>
                </a:ext>
              </a:extLst>
            </p:cNvPr>
            <p:cNvSpPr txBox="1"/>
            <p:nvPr/>
          </p:nvSpPr>
          <p:spPr>
            <a:xfrm>
              <a:off x="5823398" y="3901708"/>
              <a:ext cx="2942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Cảm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thấy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giá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dịch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vụ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xe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công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nghệ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quá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cao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E93035E7-18E8-0CE1-532B-C70084CF9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65477" y="1858478"/>
              <a:ext cx="634339" cy="63433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115CDFC-E1D1-ABC8-D900-8EEE3BE99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9053" y="1730639"/>
              <a:ext cx="927189" cy="98901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FF9919-95DC-A46D-97D8-B7CF703B3036}"/>
              </a:ext>
            </a:extLst>
          </p:cNvPr>
          <p:cNvGrpSpPr/>
          <p:nvPr/>
        </p:nvGrpSpPr>
        <p:grpSpPr>
          <a:xfrm>
            <a:off x="4534619" y="5254887"/>
            <a:ext cx="3122762" cy="1112806"/>
            <a:chOff x="3497824" y="5254887"/>
            <a:chExt cx="3122762" cy="111280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6768328-21DF-4FD5-71F9-365698C0A3DA}"/>
                </a:ext>
              </a:extLst>
            </p:cNvPr>
            <p:cNvSpPr/>
            <p:nvPr/>
          </p:nvSpPr>
          <p:spPr>
            <a:xfrm>
              <a:off x="3497824" y="5254887"/>
              <a:ext cx="3122762" cy="1112806"/>
            </a:xfrm>
            <a:prstGeom prst="roundRect">
              <a:avLst/>
            </a:prstGeom>
            <a:solidFill>
              <a:srgbClr val="6088EB"/>
            </a:solidFill>
            <a:ln>
              <a:noFill/>
            </a:ln>
            <a:effectLst>
              <a:outerShdw blurRad="101600" dist="63500" dir="2700000" algn="tl" rotWithShape="0">
                <a:srgbClr val="00206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16B644-DEF7-C7F4-F708-7001D573EC84}"/>
                </a:ext>
              </a:extLst>
            </p:cNvPr>
            <p:cNvSpPr txBox="1"/>
            <p:nvPr/>
          </p:nvSpPr>
          <p:spPr>
            <a:xfrm>
              <a:off x="4339628" y="5359092"/>
              <a:ext cx="1463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err="1">
                  <a:solidFill>
                    <a:schemeClr val="bg1"/>
                  </a:solidFill>
                  <a:latin typeface="Roboto Bold" panose="02000000000000000000" pitchFamily="2" charset="0"/>
                  <a:ea typeface="Roboto Bold" panose="02000000000000000000" pitchFamily="2" charset="0"/>
                </a:rPr>
                <a:t>UniRide</a:t>
              </a:r>
              <a:endParaRPr lang="en-US" sz="28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3F97CB-3C45-FC5E-1328-3E653039BA92}"/>
                </a:ext>
              </a:extLst>
            </p:cNvPr>
            <p:cNvSpPr txBox="1"/>
            <p:nvPr/>
          </p:nvSpPr>
          <p:spPr>
            <a:xfrm>
              <a:off x="4053678" y="5840227"/>
              <a:ext cx="2337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Thân</a:t>
              </a:r>
              <a:r>
                <a:rPr lang="en-US" sz="16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thiện</a:t>
              </a:r>
              <a:r>
                <a:rPr lang="en-US" sz="16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, an </a:t>
              </a:r>
              <a:r>
                <a:rPr lang="en-US" sz="160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toàn</a:t>
              </a:r>
              <a:endParaRPr lang="en-US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5E9A5C-F5F5-E782-3086-306550CBE0DA}"/>
              </a:ext>
            </a:extLst>
          </p:cNvPr>
          <p:cNvCxnSpPr>
            <a:cxnSpLocks/>
          </p:cNvCxnSpPr>
          <p:nvPr/>
        </p:nvCxnSpPr>
        <p:spPr>
          <a:xfrm>
            <a:off x="5670313" y="1233844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3C2E087-9F1B-1A91-43BA-ACAC4BAAAB72}"/>
              </a:ext>
            </a:extLst>
          </p:cNvPr>
          <p:cNvSpPr/>
          <p:nvPr/>
        </p:nvSpPr>
        <p:spPr>
          <a:xfrm>
            <a:off x="3132359" y="2045405"/>
            <a:ext cx="894736" cy="8947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1B0A14-19FE-4912-985E-D172F2F2B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286" y="2201668"/>
            <a:ext cx="560881" cy="560881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16C398-7595-9E40-B4C5-3469034DE4B3}"/>
              </a:ext>
            </a:extLst>
          </p:cNvPr>
          <p:cNvSpPr/>
          <p:nvPr/>
        </p:nvSpPr>
        <p:spPr>
          <a:xfrm>
            <a:off x="4477613" y="1696821"/>
            <a:ext cx="3263060" cy="3050944"/>
          </a:xfrm>
          <a:prstGeom prst="roundRect">
            <a:avLst>
              <a:gd name="adj" fmla="val 9255"/>
            </a:avLst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28DAD2-469D-8BBC-BED7-D616C5915101}"/>
              </a:ext>
            </a:extLst>
          </p:cNvPr>
          <p:cNvSpPr/>
          <p:nvPr/>
        </p:nvSpPr>
        <p:spPr>
          <a:xfrm>
            <a:off x="4854233" y="2047959"/>
            <a:ext cx="894736" cy="8947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DB136-8797-B043-B84C-D5F928E8C86E}"/>
              </a:ext>
            </a:extLst>
          </p:cNvPr>
          <p:cNvSpPr txBox="1"/>
          <p:nvPr/>
        </p:nvSpPr>
        <p:spPr>
          <a:xfrm>
            <a:off x="4591710" y="4021630"/>
            <a:ext cx="2969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Không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muốn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sử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dụng</a:t>
            </a:r>
            <a:b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giao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thông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công</a:t>
            </a:r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err="1">
                <a:latin typeface="Roboto Light" panose="02000000000000000000" pitchFamily="2" charset="0"/>
                <a:ea typeface="Roboto Light" panose="02000000000000000000" pitchFamily="2" charset="0"/>
              </a:rPr>
              <a:t>cộng</a:t>
            </a:r>
            <a:endParaRPr lang="en-US" sz="16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7" name="Picture 3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883C21F-ABDB-862C-3CC1-CE217A0E4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74" y="2682867"/>
            <a:ext cx="1475118" cy="1220537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5CB9CBB3-E28C-FF53-91D0-F0DCFD89DF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78" y="2201668"/>
            <a:ext cx="560416" cy="56041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247FAD9-9C88-BDB1-E3C6-C05734A6D1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29" y="2519873"/>
            <a:ext cx="1383531" cy="1383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3B4587-22D5-892D-56D3-D4D12E5E9D7C}"/>
              </a:ext>
            </a:extLst>
          </p:cNvPr>
          <p:cNvSpPr txBox="1"/>
          <p:nvPr/>
        </p:nvSpPr>
        <p:spPr>
          <a:xfrm>
            <a:off x="342047" y="335842"/>
            <a:ext cx="112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rgbClr val="6088EB"/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Uni</a:t>
            </a:r>
            <a:r>
              <a:rPr lang="en-US" sz="1800" b="1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Ride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30FC7380-B5DA-2316-8EB6-CBA3AB2226B1}"/>
              </a:ext>
            </a:extLst>
          </p:cNvPr>
          <p:cNvSpPr/>
          <p:nvPr/>
        </p:nvSpPr>
        <p:spPr>
          <a:xfrm>
            <a:off x="5826307" y="1024200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Chart, icon&#10;&#10;Description automatically generated">
            <a:extLst>
              <a:ext uri="{FF2B5EF4-FFF2-40B4-BE49-F238E27FC236}">
                <a16:creationId xmlns:a16="http://schemas.microsoft.com/office/drawing/2014/main" id="{3981C203-4817-4E69-B168-D3C27F8C8C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47" y="1118746"/>
            <a:ext cx="548640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3A1F3A-2DC1-DB69-5F6F-BAA93B714F5C}"/>
              </a:ext>
            </a:extLst>
          </p:cNvPr>
          <p:cNvSpPr txBox="1"/>
          <p:nvPr/>
        </p:nvSpPr>
        <p:spPr>
          <a:xfrm flipH="1">
            <a:off x="5757727" y="620413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Đợi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lâu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FFC9510E-85FF-7C33-FE17-1F21AB442B64}"/>
              </a:ext>
            </a:extLst>
          </p:cNvPr>
          <p:cNvSpPr/>
          <p:nvPr/>
        </p:nvSpPr>
        <p:spPr>
          <a:xfrm>
            <a:off x="3687381" y="-891261"/>
            <a:ext cx="1468275" cy="646331"/>
          </a:xfrm>
          <a:prstGeom prst="wedgeEllipseCallout">
            <a:avLst>
              <a:gd name="adj1" fmla="val -37818"/>
              <a:gd name="adj2" fmla="val 625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Sinh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BFBE65EB-93CC-6E50-CD56-67857ECFE354}"/>
              </a:ext>
            </a:extLst>
          </p:cNvPr>
          <p:cNvSpPr/>
          <p:nvPr/>
        </p:nvSpPr>
        <p:spPr>
          <a:xfrm flipH="1">
            <a:off x="432349" y="-1492715"/>
            <a:ext cx="2382665" cy="924620"/>
          </a:xfrm>
          <a:prstGeom prst="wedgeEllipseCallout">
            <a:avLst>
              <a:gd name="adj1" fmla="val -35321"/>
              <a:gd name="adj2" fmla="val 535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Đến</a:t>
            </a:r>
            <a:r>
              <a:rPr lang="en-US"/>
              <a:t> trường </a:t>
            </a:r>
            <a:r>
              <a:rPr lang="en-US" err="1"/>
              <a:t>bằng</a:t>
            </a:r>
            <a:r>
              <a:rPr lang="en-US"/>
              <a:t> bus / dv xe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endParaRPr lang="en-US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F53F6F9-66B1-2900-1BBE-892A5AB74040}"/>
              </a:ext>
            </a:extLst>
          </p:cNvPr>
          <p:cNvSpPr/>
          <p:nvPr/>
        </p:nvSpPr>
        <p:spPr>
          <a:xfrm>
            <a:off x="6668110" y="-1126408"/>
            <a:ext cx="1468275" cy="646331"/>
          </a:xfrm>
          <a:prstGeom prst="wedgeEllipseCallout">
            <a:avLst>
              <a:gd name="adj1" fmla="val 41444"/>
              <a:gd name="adj2" fmla="val 51782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Sinh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79BBEA7E-AB3C-67A1-BF40-32F0447FFD6F}"/>
              </a:ext>
            </a:extLst>
          </p:cNvPr>
          <p:cNvSpPr/>
          <p:nvPr/>
        </p:nvSpPr>
        <p:spPr>
          <a:xfrm>
            <a:off x="9765468" y="-1491521"/>
            <a:ext cx="2147470" cy="923425"/>
          </a:xfrm>
          <a:prstGeom prst="wedgeEllipseCallout">
            <a:avLst>
              <a:gd name="adj1" fmla="val -37818"/>
              <a:gd name="adj2" fmla="val 625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Đến</a:t>
            </a:r>
            <a:r>
              <a:rPr lang="en-US">
                <a:solidFill>
                  <a:schemeClr val="tx1"/>
                </a:solidFill>
              </a:rPr>
              <a:t> trường </a:t>
            </a:r>
            <a:r>
              <a:rPr lang="en-US" err="1">
                <a:solidFill>
                  <a:schemeClr val="tx1"/>
                </a:solidFill>
              </a:rPr>
              <a:t>bằng</a:t>
            </a:r>
            <a:r>
              <a:rPr lang="en-US">
                <a:solidFill>
                  <a:schemeClr val="tx1"/>
                </a:solidFill>
              </a:rPr>
              <a:t> xe </a:t>
            </a:r>
            <a:r>
              <a:rPr lang="en-US" err="1">
                <a:solidFill>
                  <a:schemeClr val="tx1"/>
                </a:solidFill>
              </a:rPr>
              <a:t>máy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cá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nhân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81EA647-77E1-F2E6-9744-3C7B6230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32" y="-1087459"/>
            <a:ext cx="907474" cy="9074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567B0A-F0A2-56C7-1F58-F0435C78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913" y="330303"/>
            <a:ext cx="3048400" cy="758660"/>
          </a:xfrm>
        </p:spPr>
        <p:txBody>
          <a:bodyPr>
            <a:normAutofit/>
          </a:bodyPr>
          <a:lstStyle/>
          <a:p>
            <a:pPr algn="ctr"/>
            <a:r>
              <a:rPr lang="en-US" sz="360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Người</a:t>
            </a:r>
            <a:r>
              <a:rPr lang="en-US" sz="360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dùng</a:t>
            </a:r>
            <a:endParaRPr lang="en-US" sz="360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B65DFB7-B728-C034-5DFE-0AF08510A1C2}"/>
              </a:ext>
            </a:extLst>
          </p:cNvPr>
          <p:cNvGrpSpPr/>
          <p:nvPr/>
        </p:nvGrpSpPr>
        <p:grpSpPr>
          <a:xfrm>
            <a:off x="2346947" y="2181267"/>
            <a:ext cx="4725404" cy="2778027"/>
            <a:chOff x="2294716" y="1935150"/>
            <a:chExt cx="4725404" cy="277802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E6CC17-375A-D5C2-7E8E-938E35750B5C}"/>
                </a:ext>
              </a:extLst>
            </p:cNvPr>
            <p:cNvSpPr/>
            <p:nvPr/>
          </p:nvSpPr>
          <p:spPr>
            <a:xfrm rot="18900000">
              <a:off x="2294716" y="1935150"/>
              <a:ext cx="4725404" cy="2362702"/>
            </a:xfrm>
            <a:custGeom>
              <a:avLst/>
              <a:gdLst>
                <a:gd name="connsiteX0" fmla="*/ 2079790 w 4159580"/>
                <a:gd name="connsiteY0" fmla="*/ 0 h 2079790"/>
                <a:gd name="connsiteX1" fmla="*/ 4159580 w 4159580"/>
                <a:gd name="connsiteY1" fmla="*/ 2079790 h 2079790"/>
                <a:gd name="connsiteX2" fmla="*/ 0 w 4159580"/>
                <a:gd name="connsiteY2" fmla="*/ 2079790 h 2079790"/>
                <a:gd name="connsiteX3" fmla="*/ 2079790 w 4159580"/>
                <a:gd name="connsiteY3" fmla="*/ 0 h 207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9580" h="2079790">
                  <a:moveTo>
                    <a:pt x="2079790" y="0"/>
                  </a:moveTo>
                  <a:cubicBezTo>
                    <a:pt x="3228426" y="0"/>
                    <a:pt x="4159580" y="931154"/>
                    <a:pt x="4159580" y="2079790"/>
                  </a:cubicBezTo>
                  <a:lnTo>
                    <a:pt x="0" y="2079790"/>
                  </a:lnTo>
                  <a:cubicBezTo>
                    <a:pt x="0" y="931154"/>
                    <a:pt x="931154" y="0"/>
                    <a:pt x="20797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4" name="Picture 2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99CF1977-85EE-91D7-0A36-2D3347D4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787894" y="2150084"/>
              <a:ext cx="2563093" cy="2563093"/>
            </a:xfrm>
            <a:custGeom>
              <a:avLst/>
              <a:gdLst>
                <a:gd name="connsiteX0" fmla="*/ 181243 w 2563093"/>
                <a:gd name="connsiteY0" fmla="*/ 0 h 2563093"/>
                <a:gd name="connsiteX1" fmla="*/ 2563093 w 2563093"/>
                <a:gd name="connsiteY1" fmla="*/ 0 h 2563093"/>
                <a:gd name="connsiteX2" fmla="*/ 2563093 w 2563093"/>
                <a:gd name="connsiteY2" fmla="*/ 949363 h 2563093"/>
                <a:gd name="connsiteX3" fmla="*/ 949363 w 2563093"/>
                <a:gd name="connsiteY3" fmla="*/ 2563093 h 2563093"/>
                <a:gd name="connsiteX4" fmla="*/ 0 w 2563093"/>
                <a:gd name="connsiteY4" fmla="*/ 2563093 h 2563093"/>
                <a:gd name="connsiteX5" fmla="*/ 0 w 2563093"/>
                <a:gd name="connsiteY5" fmla="*/ 179136 h 2563093"/>
                <a:gd name="connsiteX6" fmla="*/ 75642 w 2563093"/>
                <a:gd name="connsiteY6" fmla="*/ 95449 h 256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3093" h="2563093">
                  <a:moveTo>
                    <a:pt x="181243" y="0"/>
                  </a:moveTo>
                  <a:lnTo>
                    <a:pt x="2563093" y="0"/>
                  </a:lnTo>
                  <a:lnTo>
                    <a:pt x="2563093" y="949363"/>
                  </a:lnTo>
                  <a:lnTo>
                    <a:pt x="949363" y="2563093"/>
                  </a:lnTo>
                  <a:lnTo>
                    <a:pt x="0" y="2563093"/>
                  </a:lnTo>
                  <a:lnTo>
                    <a:pt x="0" y="179136"/>
                  </a:lnTo>
                  <a:lnTo>
                    <a:pt x="75642" y="95449"/>
                  </a:lnTo>
                  <a:close/>
                </a:path>
              </a:pathLst>
            </a:cu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8DBB6A-2698-B888-F393-9787024FD8A0}"/>
              </a:ext>
            </a:extLst>
          </p:cNvPr>
          <p:cNvGrpSpPr/>
          <p:nvPr/>
        </p:nvGrpSpPr>
        <p:grpSpPr>
          <a:xfrm>
            <a:off x="5121671" y="2980785"/>
            <a:ext cx="4725404" cy="2711446"/>
            <a:chOff x="13006409" y="3499707"/>
            <a:chExt cx="4725404" cy="271144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00F27F-4798-F9F9-DF3E-4A7457117870}"/>
                </a:ext>
              </a:extLst>
            </p:cNvPr>
            <p:cNvSpPr/>
            <p:nvPr/>
          </p:nvSpPr>
          <p:spPr>
            <a:xfrm rot="8100000">
              <a:off x="13006409" y="3848451"/>
              <a:ext cx="4725404" cy="2362702"/>
            </a:xfrm>
            <a:custGeom>
              <a:avLst/>
              <a:gdLst>
                <a:gd name="connsiteX0" fmla="*/ 2079790 w 4159580"/>
                <a:gd name="connsiteY0" fmla="*/ 0 h 2079790"/>
                <a:gd name="connsiteX1" fmla="*/ 4159580 w 4159580"/>
                <a:gd name="connsiteY1" fmla="*/ 2079790 h 2079790"/>
                <a:gd name="connsiteX2" fmla="*/ 0 w 4159580"/>
                <a:gd name="connsiteY2" fmla="*/ 2079790 h 2079790"/>
                <a:gd name="connsiteX3" fmla="*/ 2079790 w 4159580"/>
                <a:gd name="connsiteY3" fmla="*/ 0 h 207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9580" h="2079790">
                  <a:moveTo>
                    <a:pt x="2079790" y="0"/>
                  </a:moveTo>
                  <a:cubicBezTo>
                    <a:pt x="3228426" y="0"/>
                    <a:pt x="4159580" y="931154"/>
                    <a:pt x="4159580" y="2079790"/>
                  </a:cubicBezTo>
                  <a:lnTo>
                    <a:pt x="0" y="2079790"/>
                  </a:lnTo>
                  <a:cubicBezTo>
                    <a:pt x="0" y="931154"/>
                    <a:pt x="931154" y="0"/>
                    <a:pt x="2079790" y="0"/>
                  </a:cubicBezTo>
                  <a:close/>
                </a:path>
              </a:pathLst>
            </a:custGeom>
            <a:solidFill>
              <a:srgbClr val="6088EB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 </a:t>
              </a: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0FABB60C-531F-0782-229E-8C66C73DA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903064" y="3499707"/>
              <a:ext cx="1938544" cy="1938544"/>
            </a:xfrm>
            <a:prstGeom prst="rect">
              <a:avLst/>
            </a:prstGeom>
          </p:spPr>
        </p:pic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8896905F-0488-80C0-361A-FE36CD1870AB}"/>
              </a:ext>
            </a:extLst>
          </p:cNvPr>
          <p:cNvSpPr/>
          <p:nvPr/>
        </p:nvSpPr>
        <p:spPr>
          <a:xfrm>
            <a:off x="4749060" y="899415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A128ABE-756C-D420-FE6D-3809448F3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5676" y="993961"/>
            <a:ext cx="538288" cy="54864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5D5C2BB-44ED-1117-B84F-AF8A8DEDC703}"/>
              </a:ext>
            </a:extLst>
          </p:cNvPr>
          <p:cNvSpPr txBox="1"/>
          <p:nvPr/>
        </p:nvSpPr>
        <p:spPr>
          <a:xfrm flipH="1">
            <a:off x="3524424" y="415338"/>
            <a:ext cx="127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Tốn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nhiều</a:t>
            </a:r>
            <a:b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chuyến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xe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072790-F103-59B0-E217-DCDCE9692362}"/>
              </a:ext>
            </a:extLst>
          </p:cNvPr>
          <p:cNvSpPr/>
          <p:nvPr/>
        </p:nvSpPr>
        <p:spPr>
          <a:xfrm>
            <a:off x="3586604" y="1325995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00C6591-04C5-BC7A-81C3-3D22D3B96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3220" y="1425717"/>
            <a:ext cx="538288" cy="53828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1C1C54-24D3-708D-B1B2-1E2E0A46B2DB}"/>
              </a:ext>
            </a:extLst>
          </p:cNvPr>
          <p:cNvSpPr txBox="1"/>
          <p:nvPr/>
        </p:nvSpPr>
        <p:spPr>
          <a:xfrm flipH="1">
            <a:off x="2669864" y="1339174"/>
            <a:ext cx="90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Xe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cũ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BD517A-E19F-197C-DD1D-FA66CDBA0FA6}"/>
              </a:ext>
            </a:extLst>
          </p:cNvPr>
          <p:cNvSpPr/>
          <p:nvPr/>
        </p:nvSpPr>
        <p:spPr>
          <a:xfrm>
            <a:off x="2792904" y="2050674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1F49C61-BBCD-8971-E7D1-762FB4BF54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9520" y="2150396"/>
            <a:ext cx="538288" cy="53828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DABE17-5A04-B094-1E6B-C298061B5DC5}"/>
              </a:ext>
            </a:extLst>
          </p:cNvPr>
          <p:cNvSpPr txBox="1"/>
          <p:nvPr/>
        </p:nvSpPr>
        <p:spPr>
          <a:xfrm flipH="1">
            <a:off x="1105337" y="2084727"/>
            <a:ext cx="163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Đông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không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đủ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chỗ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ngồi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56DEA3A-46D7-274F-70DF-EEF48FD7B7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42" y="2369481"/>
            <a:ext cx="852574" cy="907475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B3F39243-3781-6BF1-4FD8-115BFA11773B}"/>
              </a:ext>
            </a:extLst>
          </p:cNvPr>
          <p:cNvSpPr/>
          <p:nvPr/>
        </p:nvSpPr>
        <p:spPr>
          <a:xfrm>
            <a:off x="2295701" y="3071606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57" name="Picture 1056">
            <a:extLst>
              <a:ext uri="{FF2B5EF4-FFF2-40B4-BE49-F238E27FC236}">
                <a16:creationId xmlns:a16="http://schemas.microsoft.com/office/drawing/2014/main" id="{093CFC2B-B7D8-8E0C-A33F-14EC2EBD1C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317" y="3173941"/>
            <a:ext cx="538288" cy="533062"/>
          </a:xfrm>
          <a:prstGeom prst="rect">
            <a:avLst/>
          </a:prstGeom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12BF08FA-5D30-89FC-B656-23EBEBFDDD5C}"/>
              </a:ext>
            </a:extLst>
          </p:cNvPr>
          <p:cNvSpPr txBox="1"/>
          <p:nvPr/>
        </p:nvSpPr>
        <p:spPr>
          <a:xfrm flipH="1">
            <a:off x="507359" y="3202576"/>
            <a:ext cx="16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Xe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công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nghệ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039CCE6D-C2B6-1580-584A-73C7BF35B445}"/>
              </a:ext>
            </a:extLst>
          </p:cNvPr>
          <p:cNvSpPr/>
          <p:nvPr/>
        </p:nvSpPr>
        <p:spPr>
          <a:xfrm>
            <a:off x="2235402" y="4165346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60" name="Picture 1059">
            <a:extLst>
              <a:ext uri="{FF2B5EF4-FFF2-40B4-BE49-F238E27FC236}">
                <a16:creationId xmlns:a16="http://schemas.microsoft.com/office/drawing/2014/main" id="{AEB84638-0F61-D140-3CC2-502D40573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2018" y="4265068"/>
            <a:ext cx="538288" cy="538288"/>
          </a:xfrm>
          <a:prstGeom prst="rect">
            <a:avLst/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DE077A4E-9074-345D-8484-3ABCA91B4D36}"/>
              </a:ext>
            </a:extLst>
          </p:cNvPr>
          <p:cNvSpPr txBox="1"/>
          <p:nvPr/>
        </p:nvSpPr>
        <p:spPr>
          <a:xfrm flipH="1">
            <a:off x="568155" y="4331479"/>
            <a:ext cx="16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Đi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nhờ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xe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bạn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A44AC4A7-0152-7D1E-5542-A79D37AD090A}"/>
              </a:ext>
            </a:extLst>
          </p:cNvPr>
          <p:cNvSpPr/>
          <p:nvPr/>
        </p:nvSpPr>
        <p:spPr>
          <a:xfrm>
            <a:off x="2538855" y="5176535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A381DF0D-4717-0032-35AB-896E3638F8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5471" y="5276257"/>
            <a:ext cx="538288" cy="538288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81220E6F-A4BE-A6E6-3DF0-DA4716C171BA}"/>
              </a:ext>
            </a:extLst>
          </p:cNvPr>
          <p:cNvSpPr txBox="1"/>
          <p:nvPr/>
        </p:nvSpPr>
        <p:spPr>
          <a:xfrm flipH="1">
            <a:off x="1132399" y="5351501"/>
            <a:ext cx="13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Nghỉ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học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A0EEB62C-A043-DD64-68CC-19096299DF0D}"/>
              </a:ext>
            </a:extLst>
          </p:cNvPr>
          <p:cNvSpPr/>
          <p:nvPr/>
        </p:nvSpPr>
        <p:spPr>
          <a:xfrm>
            <a:off x="9257352" y="4295356"/>
            <a:ext cx="731520" cy="731520"/>
          </a:xfrm>
          <a:prstGeom prst="ellipse">
            <a:avLst/>
          </a:prstGeom>
          <a:solidFill>
            <a:srgbClr val="6088EB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67" name="Picture 1066">
            <a:extLst>
              <a:ext uri="{FF2B5EF4-FFF2-40B4-BE49-F238E27FC236}">
                <a16:creationId xmlns:a16="http://schemas.microsoft.com/office/drawing/2014/main" id="{71A320B8-867A-B1BA-4DC8-6CEE9A9A2408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6831" y="4395078"/>
            <a:ext cx="532561" cy="538288"/>
          </a:xfrm>
          <a:prstGeom prst="rect">
            <a:avLst/>
          </a:prstGeom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4E0A5CF7-BDB0-FE70-73C0-7C6D7CC4F9D7}"/>
              </a:ext>
            </a:extLst>
          </p:cNvPr>
          <p:cNvSpPr txBox="1"/>
          <p:nvPr/>
        </p:nvSpPr>
        <p:spPr>
          <a:xfrm flipH="1">
            <a:off x="10085488" y="4461489"/>
            <a:ext cx="182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Tiết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kiệm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chi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phí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AEADDFED-B3DF-1553-A7A5-2CBED3FE82E3}"/>
              </a:ext>
            </a:extLst>
          </p:cNvPr>
          <p:cNvSpPr/>
          <p:nvPr/>
        </p:nvSpPr>
        <p:spPr>
          <a:xfrm>
            <a:off x="8599512" y="5350474"/>
            <a:ext cx="731520" cy="731520"/>
          </a:xfrm>
          <a:prstGeom prst="ellipse">
            <a:avLst/>
          </a:prstGeom>
          <a:solidFill>
            <a:srgbClr val="6088EB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70" name="Picture 1069">
            <a:extLst>
              <a:ext uri="{FF2B5EF4-FFF2-40B4-BE49-F238E27FC236}">
                <a16:creationId xmlns:a16="http://schemas.microsoft.com/office/drawing/2014/main" id="{25D6D222-F2A4-3D2C-639D-FC7F83EE3B64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8991" y="5517612"/>
            <a:ext cx="532561" cy="403455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74D58671-FA69-7958-A938-C03347360747}"/>
              </a:ext>
            </a:extLst>
          </p:cNvPr>
          <p:cNvSpPr txBox="1"/>
          <p:nvPr/>
        </p:nvSpPr>
        <p:spPr>
          <a:xfrm flipH="1">
            <a:off x="9427647" y="5516607"/>
            <a:ext cx="24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Tìm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bạn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đồng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hành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6F0766F0-CDFB-4E12-F29F-2754A0E81449}"/>
              </a:ext>
            </a:extLst>
          </p:cNvPr>
          <p:cNvCxnSpPr>
            <a:cxnSpLocks/>
          </p:cNvCxnSpPr>
          <p:nvPr/>
        </p:nvCxnSpPr>
        <p:spPr>
          <a:xfrm>
            <a:off x="9462493" y="1012167"/>
            <a:ext cx="157793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A9D4047-D486-0F4A-00E9-2ADCA2C3852D}"/>
              </a:ext>
            </a:extLst>
          </p:cNvPr>
          <p:cNvSpPr txBox="1"/>
          <p:nvPr/>
        </p:nvSpPr>
        <p:spPr>
          <a:xfrm>
            <a:off x="342047" y="335842"/>
            <a:ext cx="112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rgbClr val="6088EB"/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Uni</a:t>
            </a:r>
            <a:r>
              <a:rPr lang="en-US" sz="1800" b="1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Ride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07312BC3-F349-38B9-BB74-A5745164C10E}"/>
              </a:ext>
            </a:extLst>
          </p:cNvPr>
          <p:cNvSpPr/>
          <p:nvPr/>
        </p:nvSpPr>
        <p:spPr>
          <a:xfrm>
            <a:off x="0" y="0"/>
            <a:ext cx="3703324" cy="6858000"/>
          </a:xfrm>
          <a:prstGeom prst="rect">
            <a:avLst/>
          </a:prstGeom>
          <a:solidFill>
            <a:srgbClr val="608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FABBB2E-BC17-2E01-1875-2D20CC3B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63" y="1096844"/>
            <a:ext cx="4119716" cy="1339971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Yêu</a:t>
            </a:r>
            <a:r>
              <a:rPr lang="en-US" sz="40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cầu</a:t>
            </a:r>
            <a:r>
              <a:rPr lang="en-US" sz="40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br>
              <a:rPr lang="en-US" sz="40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</a:br>
            <a:r>
              <a:rPr lang="en-US" sz="400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năng</a:t>
            </a:r>
            <a:endParaRPr lang="en-US" sz="400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459200-DD39-D602-3D35-00C6C74660B6}"/>
              </a:ext>
            </a:extLst>
          </p:cNvPr>
          <p:cNvGrpSpPr/>
          <p:nvPr/>
        </p:nvGrpSpPr>
        <p:grpSpPr>
          <a:xfrm>
            <a:off x="4979496" y="649888"/>
            <a:ext cx="1737360" cy="1737360"/>
            <a:chOff x="1059886" y="1645881"/>
            <a:chExt cx="2589974" cy="25899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E990C03-F519-C88D-DB7F-A496C9C01893}"/>
                </a:ext>
              </a:extLst>
            </p:cNvPr>
            <p:cNvSpPr/>
            <p:nvPr/>
          </p:nvSpPr>
          <p:spPr>
            <a:xfrm>
              <a:off x="1059886" y="1645881"/>
              <a:ext cx="2589974" cy="2589974"/>
            </a:xfrm>
            <a:prstGeom prst="roundRect">
              <a:avLst>
                <a:gd name="adj" fmla="val 92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86B5388-192B-D1DC-7280-17DF75C3E6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0828" y="1929737"/>
              <a:ext cx="972095" cy="972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Hộp Văn bản 3">
              <a:extLst>
                <a:ext uri="{FF2B5EF4-FFF2-40B4-BE49-F238E27FC236}">
                  <a16:creationId xmlns:a16="http://schemas.microsoft.com/office/drawing/2014/main" id="{AC216645-D0CF-D245-3D11-FE3D0C0718D0}"/>
                </a:ext>
              </a:extLst>
            </p:cNvPr>
            <p:cNvSpPr txBox="1"/>
            <p:nvPr/>
          </p:nvSpPr>
          <p:spPr>
            <a:xfrm>
              <a:off x="1120024" y="3133275"/>
              <a:ext cx="2442698" cy="87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Đăng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nhập</a:t>
              </a:r>
              <a:b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/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Đăng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ký</a:t>
              </a:r>
              <a:endParaRPr lang="vi-VN" sz="16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05677B-F039-C732-5043-A8FFB76EEE82}"/>
              </a:ext>
            </a:extLst>
          </p:cNvPr>
          <p:cNvCxnSpPr>
            <a:cxnSpLocks/>
          </p:cNvCxnSpPr>
          <p:nvPr/>
        </p:nvCxnSpPr>
        <p:spPr>
          <a:xfrm>
            <a:off x="517283" y="2517990"/>
            <a:ext cx="258163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AB145E-2A0A-519B-205D-2A869D2FFB8A}"/>
              </a:ext>
            </a:extLst>
          </p:cNvPr>
          <p:cNvGrpSpPr/>
          <p:nvPr/>
        </p:nvGrpSpPr>
        <p:grpSpPr>
          <a:xfrm>
            <a:off x="7133830" y="4753416"/>
            <a:ext cx="1737360" cy="1737360"/>
            <a:chOff x="1059886" y="1645881"/>
            <a:chExt cx="2589974" cy="258997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4169B33-901B-5CDD-0C8A-454F2FA91FBC}"/>
                </a:ext>
              </a:extLst>
            </p:cNvPr>
            <p:cNvSpPr/>
            <p:nvPr/>
          </p:nvSpPr>
          <p:spPr>
            <a:xfrm>
              <a:off x="1059886" y="1645881"/>
              <a:ext cx="2589974" cy="2589974"/>
            </a:xfrm>
            <a:prstGeom prst="roundRect">
              <a:avLst>
                <a:gd name="adj" fmla="val 92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883C7655-9FE3-B344-F5C1-33A40B471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0828" y="1929737"/>
              <a:ext cx="972095" cy="972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Hộp Văn bản 3">
              <a:extLst>
                <a:ext uri="{FF2B5EF4-FFF2-40B4-BE49-F238E27FC236}">
                  <a16:creationId xmlns:a16="http://schemas.microsoft.com/office/drawing/2014/main" id="{FD0432C3-02F5-C5C0-13D7-EB3247EAE1F1}"/>
                </a:ext>
              </a:extLst>
            </p:cNvPr>
            <p:cNvSpPr txBox="1"/>
            <p:nvPr/>
          </p:nvSpPr>
          <p:spPr>
            <a:xfrm>
              <a:off x="1120024" y="3133275"/>
              <a:ext cx="2442698" cy="87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Xác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nhận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b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danh tính</a:t>
              </a:r>
              <a:endParaRPr lang="vi-VN" sz="16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328165-0975-5B5D-C386-2D58CE3D8C0A}"/>
              </a:ext>
            </a:extLst>
          </p:cNvPr>
          <p:cNvGrpSpPr/>
          <p:nvPr/>
        </p:nvGrpSpPr>
        <p:grpSpPr>
          <a:xfrm>
            <a:off x="7144287" y="642881"/>
            <a:ext cx="1737360" cy="1737360"/>
            <a:chOff x="1059885" y="1645881"/>
            <a:chExt cx="2589973" cy="25899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EC8DF04-1017-4BF0-5DA0-D350119C0CF0}"/>
                </a:ext>
              </a:extLst>
            </p:cNvPr>
            <p:cNvSpPr/>
            <p:nvPr/>
          </p:nvSpPr>
          <p:spPr>
            <a:xfrm>
              <a:off x="1059885" y="1645881"/>
              <a:ext cx="2589973" cy="2589974"/>
            </a:xfrm>
            <a:prstGeom prst="roundRect">
              <a:avLst>
                <a:gd name="adj" fmla="val 92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F50EBD7F-E222-9972-1681-538526D8E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0828" y="1929737"/>
              <a:ext cx="972095" cy="972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Hộp Văn bản 3">
              <a:extLst>
                <a:ext uri="{FF2B5EF4-FFF2-40B4-BE49-F238E27FC236}">
                  <a16:creationId xmlns:a16="http://schemas.microsoft.com/office/drawing/2014/main" id="{1BCD5D12-561A-C7E5-5CFA-B76AE0D537C5}"/>
                </a:ext>
              </a:extLst>
            </p:cNvPr>
            <p:cNvSpPr txBox="1"/>
            <p:nvPr/>
          </p:nvSpPr>
          <p:spPr>
            <a:xfrm>
              <a:off x="1120025" y="3133275"/>
              <a:ext cx="2442699" cy="87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Tìm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kiếm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b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địa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điểm</a:t>
              </a:r>
              <a:endParaRPr lang="vi-VN" sz="16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54F9D6-DCD5-BA65-9FFC-1857D1E2AC72}"/>
              </a:ext>
            </a:extLst>
          </p:cNvPr>
          <p:cNvGrpSpPr/>
          <p:nvPr/>
        </p:nvGrpSpPr>
        <p:grpSpPr>
          <a:xfrm>
            <a:off x="9309078" y="649888"/>
            <a:ext cx="1737360" cy="1737360"/>
            <a:chOff x="1059886" y="1635899"/>
            <a:chExt cx="2589974" cy="2589974"/>
          </a:xfrm>
        </p:grpSpPr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91E48C46-F3BA-0B0D-CFEC-5A246466B5D4}"/>
                </a:ext>
              </a:extLst>
            </p:cNvPr>
            <p:cNvSpPr/>
            <p:nvPr/>
          </p:nvSpPr>
          <p:spPr>
            <a:xfrm>
              <a:off x="1059886" y="1635899"/>
              <a:ext cx="2589974" cy="2589974"/>
            </a:xfrm>
            <a:prstGeom prst="roundRect">
              <a:avLst>
                <a:gd name="adj" fmla="val 92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Picture 2">
              <a:extLst>
                <a:ext uri="{FF2B5EF4-FFF2-40B4-BE49-F238E27FC236}">
                  <a16:creationId xmlns:a16="http://schemas.microsoft.com/office/drawing/2014/main" id="{0D6146B4-EB6D-08CA-FC46-2C42A5D13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0829" y="1852158"/>
              <a:ext cx="972095" cy="968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Hộp Văn bản 3">
              <a:extLst>
                <a:ext uri="{FF2B5EF4-FFF2-40B4-BE49-F238E27FC236}">
                  <a16:creationId xmlns:a16="http://schemas.microsoft.com/office/drawing/2014/main" id="{050F0656-41F8-576E-8E4C-82CF24DDFA59}"/>
                </a:ext>
              </a:extLst>
            </p:cNvPr>
            <p:cNvSpPr txBox="1"/>
            <p:nvPr/>
          </p:nvSpPr>
          <p:spPr>
            <a:xfrm>
              <a:off x="1059886" y="3154790"/>
              <a:ext cx="2562976" cy="67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Tìm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kiếm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bạn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b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đồng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hành</a:t>
              </a:r>
              <a:endParaRPr lang="vi-VN" sz="16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B9DD24F-FC5B-CF5F-E099-D384C892A779}"/>
              </a:ext>
            </a:extLst>
          </p:cNvPr>
          <p:cNvGrpSpPr/>
          <p:nvPr/>
        </p:nvGrpSpPr>
        <p:grpSpPr>
          <a:xfrm>
            <a:off x="4979496" y="2669699"/>
            <a:ext cx="1737360" cy="1737360"/>
            <a:chOff x="994656" y="1645881"/>
            <a:chExt cx="2449267" cy="2384037"/>
          </a:xfrm>
        </p:grpSpPr>
        <p:sp>
          <p:nvSpPr>
            <p:cNvPr id="1037" name="Rectangle: Rounded Corners 1036">
              <a:extLst>
                <a:ext uri="{FF2B5EF4-FFF2-40B4-BE49-F238E27FC236}">
                  <a16:creationId xmlns:a16="http://schemas.microsoft.com/office/drawing/2014/main" id="{56AE782B-4DD9-02FD-8273-BC3293F97E69}"/>
                </a:ext>
              </a:extLst>
            </p:cNvPr>
            <p:cNvSpPr/>
            <p:nvPr/>
          </p:nvSpPr>
          <p:spPr>
            <a:xfrm>
              <a:off x="1059885" y="1645881"/>
              <a:ext cx="2384038" cy="2384037"/>
            </a:xfrm>
            <a:prstGeom prst="roundRect">
              <a:avLst>
                <a:gd name="adj" fmla="val 92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70F95EB5-B4ED-F54F-7C10-CC699FF7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44286" y="1929737"/>
              <a:ext cx="968494" cy="97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1" name="Hộp Văn bản 3">
              <a:extLst>
                <a:ext uri="{FF2B5EF4-FFF2-40B4-BE49-F238E27FC236}">
                  <a16:creationId xmlns:a16="http://schemas.microsoft.com/office/drawing/2014/main" id="{8E849873-1E29-A71E-627D-26D6A0887E1A}"/>
                </a:ext>
              </a:extLst>
            </p:cNvPr>
            <p:cNvSpPr txBox="1"/>
            <p:nvPr/>
          </p:nvSpPr>
          <p:spPr>
            <a:xfrm>
              <a:off x="994656" y="3133275"/>
              <a:ext cx="2442698" cy="390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Tạo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chuyến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xe</a:t>
              </a:r>
              <a:endParaRPr lang="vi-VN" sz="16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F4B5AB19-73ED-971E-8B57-B135B3FE14CD}"/>
              </a:ext>
            </a:extLst>
          </p:cNvPr>
          <p:cNvGrpSpPr/>
          <p:nvPr/>
        </p:nvGrpSpPr>
        <p:grpSpPr>
          <a:xfrm>
            <a:off x="7135232" y="2669699"/>
            <a:ext cx="1735958" cy="1737360"/>
            <a:chOff x="961784" y="1645881"/>
            <a:chExt cx="2480137" cy="2384037"/>
          </a:xfrm>
        </p:grpSpPr>
        <p:sp>
          <p:nvSpPr>
            <p:cNvPr id="1044" name="Rectangle: Rounded Corners 1043">
              <a:extLst>
                <a:ext uri="{FF2B5EF4-FFF2-40B4-BE49-F238E27FC236}">
                  <a16:creationId xmlns:a16="http://schemas.microsoft.com/office/drawing/2014/main" id="{5E556EDA-CF12-A656-3575-38ED5B220091}"/>
                </a:ext>
              </a:extLst>
            </p:cNvPr>
            <p:cNvSpPr/>
            <p:nvPr/>
          </p:nvSpPr>
          <p:spPr>
            <a:xfrm>
              <a:off x="1017416" y="1645881"/>
              <a:ext cx="2424505" cy="2384037"/>
            </a:xfrm>
            <a:prstGeom prst="roundRect">
              <a:avLst>
                <a:gd name="adj" fmla="val 9255"/>
              </a:avLst>
            </a:prstGeom>
            <a:solidFill>
              <a:srgbClr val="6088EB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5" name="Picture 2">
              <a:extLst>
                <a:ext uri="{FF2B5EF4-FFF2-40B4-BE49-F238E27FC236}">
                  <a16:creationId xmlns:a16="http://schemas.microsoft.com/office/drawing/2014/main" id="{49CCBF1A-46BD-038A-7507-1E084D578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67255" y="1931537"/>
              <a:ext cx="1112970" cy="111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6" name="Hộp Văn bản 3">
              <a:extLst>
                <a:ext uri="{FF2B5EF4-FFF2-40B4-BE49-F238E27FC236}">
                  <a16:creationId xmlns:a16="http://schemas.microsoft.com/office/drawing/2014/main" id="{20F1D780-7379-5C9C-FFA7-BC203B338307}"/>
                </a:ext>
              </a:extLst>
            </p:cNvPr>
            <p:cNvSpPr txBox="1"/>
            <p:nvPr/>
          </p:nvSpPr>
          <p:spPr>
            <a:xfrm>
              <a:off x="961784" y="3133275"/>
              <a:ext cx="2442698" cy="390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Đặt</a:t>
              </a:r>
              <a:r>
                <a:rPr lang="en-US" sz="16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xe</a:t>
              </a:r>
              <a:endParaRPr lang="vi-VN" sz="16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68D15EA8-7FC9-F053-2F93-62EE147963BD}"/>
              </a:ext>
            </a:extLst>
          </p:cNvPr>
          <p:cNvGrpSpPr/>
          <p:nvPr/>
        </p:nvGrpSpPr>
        <p:grpSpPr>
          <a:xfrm>
            <a:off x="4979496" y="4689510"/>
            <a:ext cx="1737360" cy="1737360"/>
            <a:chOff x="1059886" y="1645881"/>
            <a:chExt cx="2384039" cy="2384037"/>
          </a:xfrm>
        </p:grpSpPr>
        <p:sp>
          <p:nvSpPr>
            <p:cNvPr id="1049" name="Rectangle: Rounded Corners 1048">
              <a:extLst>
                <a:ext uri="{FF2B5EF4-FFF2-40B4-BE49-F238E27FC236}">
                  <a16:creationId xmlns:a16="http://schemas.microsoft.com/office/drawing/2014/main" id="{A020D5F2-311A-EB41-E65A-A5FCEA24C4D0}"/>
                </a:ext>
              </a:extLst>
            </p:cNvPr>
            <p:cNvSpPr/>
            <p:nvPr/>
          </p:nvSpPr>
          <p:spPr>
            <a:xfrm>
              <a:off x="1059886" y="1645881"/>
              <a:ext cx="2384039" cy="2384037"/>
            </a:xfrm>
            <a:prstGeom prst="roundRect">
              <a:avLst>
                <a:gd name="adj" fmla="val 92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0" name="Picture 2">
              <a:extLst>
                <a:ext uri="{FF2B5EF4-FFF2-40B4-BE49-F238E27FC236}">
                  <a16:creationId xmlns:a16="http://schemas.microsoft.com/office/drawing/2014/main" id="{180B9F61-C273-235B-5769-0D3EA5296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37493" y="1931538"/>
              <a:ext cx="964906" cy="968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1" name="Hộp Văn bản 3">
              <a:extLst>
                <a:ext uri="{FF2B5EF4-FFF2-40B4-BE49-F238E27FC236}">
                  <a16:creationId xmlns:a16="http://schemas.microsoft.com/office/drawing/2014/main" id="{4F020121-0B29-3405-D51F-6EA8C870E656}"/>
                </a:ext>
              </a:extLst>
            </p:cNvPr>
            <p:cNvSpPr txBox="1"/>
            <p:nvPr/>
          </p:nvSpPr>
          <p:spPr>
            <a:xfrm>
              <a:off x="1059886" y="3092799"/>
              <a:ext cx="2320124" cy="802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Đánh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giá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b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chuyến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xe</a:t>
              </a:r>
              <a:endParaRPr lang="vi-VN" sz="16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1AFA4FC3-7A9B-53DE-E836-7A43B712AC47}"/>
              </a:ext>
            </a:extLst>
          </p:cNvPr>
          <p:cNvGrpSpPr/>
          <p:nvPr/>
        </p:nvGrpSpPr>
        <p:grpSpPr>
          <a:xfrm>
            <a:off x="9290968" y="2669699"/>
            <a:ext cx="1737360" cy="1737360"/>
            <a:chOff x="1002540" y="1645881"/>
            <a:chExt cx="2442698" cy="2384037"/>
          </a:xfrm>
        </p:grpSpPr>
        <p:sp>
          <p:nvSpPr>
            <p:cNvPr id="1053" name="Rectangle: Rounded Corners 1052">
              <a:extLst>
                <a:ext uri="{FF2B5EF4-FFF2-40B4-BE49-F238E27FC236}">
                  <a16:creationId xmlns:a16="http://schemas.microsoft.com/office/drawing/2014/main" id="{937A8AED-76DA-4735-62F5-D89DFC74F8ED}"/>
                </a:ext>
              </a:extLst>
            </p:cNvPr>
            <p:cNvSpPr/>
            <p:nvPr/>
          </p:nvSpPr>
          <p:spPr>
            <a:xfrm>
              <a:off x="1059886" y="1645881"/>
              <a:ext cx="2384038" cy="2384037"/>
            </a:xfrm>
            <a:prstGeom prst="roundRect">
              <a:avLst>
                <a:gd name="adj" fmla="val 92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4" name="Picture 2">
              <a:extLst>
                <a:ext uri="{FF2B5EF4-FFF2-40B4-BE49-F238E27FC236}">
                  <a16:creationId xmlns:a16="http://schemas.microsoft.com/office/drawing/2014/main" id="{EDEF91B2-8DA1-124C-5DA8-E684CA8FB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37493" y="1933331"/>
              <a:ext cx="964906" cy="96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Hộp Văn bản 3">
              <a:extLst>
                <a:ext uri="{FF2B5EF4-FFF2-40B4-BE49-F238E27FC236}">
                  <a16:creationId xmlns:a16="http://schemas.microsoft.com/office/drawing/2014/main" id="{A35ACF50-7EDA-E3F2-BC03-CFE9263EE3DC}"/>
                </a:ext>
              </a:extLst>
            </p:cNvPr>
            <p:cNvSpPr txBox="1"/>
            <p:nvPr/>
          </p:nvSpPr>
          <p:spPr>
            <a:xfrm>
              <a:off x="1002540" y="3133275"/>
              <a:ext cx="2442698" cy="390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Liên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lạc</a:t>
              </a:r>
              <a:endParaRPr lang="vi-VN" sz="16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1A78FBCD-5349-88C9-EB19-4EC6FA7D22A0}"/>
              </a:ext>
            </a:extLst>
          </p:cNvPr>
          <p:cNvGrpSpPr/>
          <p:nvPr/>
        </p:nvGrpSpPr>
        <p:grpSpPr>
          <a:xfrm>
            <a:off x="9262819" y="4727230"/>
            <a:ext cx="1808892" cy="1737360"/>
            <a:chOff x="968881" y="1645881"/>
            <a:chExt cx="2543271" cy="2384037"/>
          </a:xfrm>
        </p:grpSpPr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3F08FCD5-D759-094D-BA57-AEAC64756A15}"/>
                </a:ext>
              </a:extLst>
            </p:cNvPr>
            <p:cNvSpPr/>
            <p:nvPr/>
          </p:nvSpPr>
          <p:spPr>
            <a:xfrm>
              <a:off x="1059886" y="1645881"/>
              <a:ext cx="2384038" cy="2384037"/>
            </a:xfrm>
            <a:prstGeom prst="roundRect">
              <a:avLst>
                <a:gd name="adj" fmla="val 92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50800" dir="2700000" algn="tl" rotWithShape="0">
                <a:schemeClr val="accent1">
                  <a:lumMod val="7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8" name="Picture 2">
              <a:extLst>
                <a:ext uri="{FF2B5EF4-FFF2-40B4-BE49-F238E27FC236}">
                  <a16:creationId xmlns:a16="http://schemas.microsoft.com/office/drawing/2014/main" id="{8DFFE686-E674-43AB-7428-0826DC306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99535" y="1931537"/>
              <a:ext cx="964906" cy="96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9" name="Hộp Văn bản 3">
              <a:extLst>
                <a:ext uri="{FF2B5EF4-FFF2-40B4-BE49-F238E27FC236}">
                  <a16:creationId xmlns:a16="http://schemas.microsoft.com/office/drawing/2014/main" id="{AABE51D7-E27D-5A79-DE50-990FE11678D8}"/>
                </a:ext>
              </a:extLst>
            </p:cNvPr>
            <p:cNvSpPr txBox="1"/>
            <p:nvPr/>
          </p:nvSpPr>
          <p:spPr>
            <a:xfrm>
              <a:off x="968881" y="3023279"/>
              <a:ext cx="2543271" cy="7602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Quản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err="1">
                  <a:latin typeface="Roboto Light" panose="02000000000000000000" pitchFamily="2" charset="0"/>
                  <a:ea typeface="Roboto Light" panose="02000000000000000000" pitchFamily="2" charset="0"/>
                </a:rPr>
                <a:t>lý</a:t>
              </a:r>
              <a: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br>
                <a:rPr lang="en-US" sz="160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400" err="1">
                  <a:latin typeface="Roboto Light" panose="02000000000000000000" pitchFamily="2" charset="0"/>
                  <a:ea typeface="Roboto Light" panose="02000000000000000000" pitchFamily="2" charset="0"/>
                </a:rPr>
                <a:t>thông</a:t>
              </a:r>
              <a:r>
                <a:rPr lang="en-US" sz="1400">
                  <a:latin typeface="Roboto Light" panose="02000000000000000000" pitchFamily="2" charset="0"/>
                  <a:ea typeface="Roboto Light" panose="02000000000000000000" pitchFamily="2" charset="0"/>
                </a:rPr>
                <a:t> tin </a:t>
              </a:r>
              <a:r>
                <a:rPr lang="en-US" sz="1400" err="1">
                  <a:latin typeface="Roboto Light" panose="02000000000000000000" pitchFamily="2" charset="0"/>
                  <a:ea typeface="Roboto Light" panose="02000000000000000000" pitchFamily="2" charset="0"/>
                </a:rPr>
                <a:t>cá</a:t>
              </a:r>
              <a:r>
                <a:rPr lang="en-US" sz="140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400" err="1">
                  <a:latin typeface="Roboto Light" panose="02000000000000000000" pitchFamily="2" charset="0"/>
                  <a:ea typeface="Roboto Light" panose="02000000000000000000" pitchFamily="2" charset="0"/>
                </a:rPr>
                <a:t>nhân</a:t>
              </a:r>
              <a:endParaRPr lang="vi-VN" sz="14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F0BB8F-F43B-CBB4-78E8-E4C1B8D1FCCF}"/>
              </a:ext>
            </a:extLst>
          </p:cNvPr>
          <p:cNvSpPr txBox="1"/>
          <p:nvPr/>
        </p:nvSpPr>
        <p:spPr>
          <a:xfrm>
            <a:off x="342047" y="335842"/>
            <a:ext cx="112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chemeClr val="bg1"/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Uni</a:t>
            </a:r>
            <a:r>
              <a:rPr lang="en-US" sz="1800" b="1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Ride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DFC57-C4FD-296A-1E1E-FBCA8D8734DA}"/>
              </a:ext>
            </a:extLst>
          </p:cNvPr>
          <p:cNvSpPr/>
          <p:nvPr/>
        </p:nvSpPr>
        <p:spPr>
          <a:xfrm>
            <a:off x="0" y="0"/>
            <a:ext cx="3703324" cy="6858000"/>
          </a:xfrm>
          <a:prstGeom prst="rect">
            <a:avLst/>
          </a:prstGeom>
          <a:solidFill>
            <a:srgbClr val="608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4DB159-5BB3-FAE0-96AB-9372B4E24A53}"/>
              </a:ext>
            </a:extLst>
          </p:cNvPr>
          <p:cNvSpPr txBox="1">
            <a:spLocks/>
          </p:cNvSpPr>
          <p:nvPr/>
        </p:nvSpPr>
        <p:spPr>
          <a:xfrm>
            <a:off x="446163" y="2661484"/>
            <a:ext cx="4119716" cy="133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Yêu</a:t>
            </a:r>
            <a:r>
              <a:rPr lang="en-US" sz="40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cầu</a:t>
            </a:r>
            <a:r>
              <a:rPr lang="en-US" sz="40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br>
              <a:rPr lang="en-US" sz="40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</a:br>
            <a:r>
              <a:rPr lang="en-US" sz="32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phi </a:t>
            </a:r>
            <a:r>
              <a:rPr lang="en-US" sz="320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chức</a:t>
            </a:r>
            <a:r>
              <a:rPr lang="en-US" sz="320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năng</a:t>
            </a:r>
            <a:endParaRPr lang="en-US" sz="400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75BCB-9668-AF99-115C-0EEA6728077C}"/>
              </a:ext>
            </a:extLst>
          </p:cNvPr>
          <p:cNvCxnSpPr>
            <a:cxnSpLocks/>
          </p:cNvCxnSpPr>
          <p:nvPr/>
        </p:nvCxnSpPr>
        <p:spPr>
          <a:xfrm>
            <a:off x="517283" y="4082630"/>
            <a:ext cx="258163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AB6335-B29A-D85A-3B81-7B4E220CCC09}"/>
              </a:ext>
            </a:extLst>
          </p:cNvPr>
          <p:cNvSpPr txBox="1"/>
          <p:nvPr/>
        </p:nvSpPr>
        <p:spPr>
          <a:xfrm>
            <a:off x="342047" y="335842"/>
            <a:ext cx="112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chemeClr val="bg1"/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Uni</a:t>
            </a:r>
            <a:r>
              <a:rPr lang="en-US" sz="1800" b="1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Inter" panose="02000503000000020004" pitchFamily="2" charset="0"/>
              </a:rPr>
              <a:t>Ride</a:t>
            </a: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555A60-FB6D-D902-DCF4-0418C3432867}"/>
              </a:ext>
            </a:extLst>
          </p:cNvPr>
          <p:cNvSpPr/>
          <p:nvPr/>
        </p:nvSpPr>
        <p:spPr>
          <a:xfrm>
            <a:off x="4460240" y="509060"/>
            <a:ext cx="975360" cy="966844"/>
          </a:xfrm>
          <a:custGeom>
            <a:avLst/>
            <a:gdLst>
              <a:gd name="connsiteX0" fmla="*/ 169243 w 975360"/>
              <a:gd name="connsiteY0" fmla="*/ 0 h 1015438"/>
              <a:gd name="connsiteX1" fmla="*/ 975360 w 975360"/>
              <a:gd name="connsiteY1" fmla="*/ 0 h 1015438"/>
              <a:gd name="connsiteX2" fmla="*/ 975360 w 975360"/>
              <a:gd name="connsiteY2" fmla="*/ 1015438 h 1015438"/>
              <a:gd name="connsiteX3" fmla="*/ 169243 w 975360"/>
              <a:gd name="connsiteY3" fmla="*/ 1015438 h 1015438"/>
              <a:gd name="connsiteX4" fmla="*/ 0 w 975360"/>
              <a:gd name="connsiteY4" fmla="*/ 846195 h 1015438"/>
              <a:gd name="connsiteX5" fmla="*/ 0 w 975360"/>
              <a:gd name="connsiteY5" fmla="*/ 169243 h 1015438"/>
              <a:gd name="connsiteX6" fmla="*/ 169243 w 975360"/>
              <a:gd name="connsiteY6" fmla="*/ 0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5360" h="1015438">
                <a:moveTo>
                  <a:pt x="169243" y="0"/>
                </a:moveTo>
                <a:lnTo>
                  <a:pt x="975360" y="0"/>
                </a:lnTo>
                <a:lnTo>
                  <a:pt x="975360" y="1015438"/>
                </a:lnTo>
                <a:lnTo>
                  <a:pt x="169243" y="1015438"/>
                </a:lnTo>
                <a:cubicBezTo>
                  <a:pt x="75773" y="1015438"/>
                  <a:pt x="0" y="939665"/>
                  <a:pt x="0" y="846195"/>
                </a:cubicBezTo>
                <a:lnTo>
                  <a:pt x="0" y="169243"/>
                </a:lnTo>
                <a:cubicBezTo>
                  <a:pt x="0" y="75773"/>
                  <a:pt x="75773" y="0"/>
                  <a:pt x="169243" y="0"/>
                </a:cubicBezTo>
                <a:close/>
              </a:path>
            </a:pathLst>
          </a:custGeom>
          <a:solidFill>
            <a:srgbClr val="6088EB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27D214-F516-588D-C6F5-A1ACB2231104}"/>
              </a:ext>
            </a:extLst>
          </p:cNvPr>
          <p:cNvSpPr/>
          <p:nvPr/>
        </p:nvSpPr>
        <p:spPr>
          <a:xfrm>
            <a:off x="5435600" y="509060"/>
            <a:ext cx="3302000" cy="966844"/>
          </a:xfrm>
          <a:custGeom>
            <a:avLst/>
            <a:gdLst>
              <a:gd name="connsiteX0" fmla="*/ 0 w 3302000"/>
              <a:gd name="connsiteY0" fmla="*/ 0 h 1015438"/>
              <a:gd name="connsiteX1" fmla="*/ 3132757 w 3302000"/>
              <a:gd name="connsiteY1" fmla="*/ 0 h 1015438"/>
              <a:gd name="connsiteX2" fmla="*/ 3302000 w 3302000"/>
              <a:gd name="connsiteY2" fmla="*/ 169243 h 1015438"/>
              <a:gd name="connsiteX3" fmla="*/ 3302000 w 3302000"/>
              <a:gd name="connsiteY3" fmla="*/ 846195 h 1015438"/>
              <a:gd name="connsiteX4" fmla="*/ 3132757 w 3302000"/>
              <a:gd name="connsiteY4" fmla="*/ 1015438 h 1015438"/>
              <a:gd name="connsiteX5" fmla="*/ 0 w 3302000"/>
              <a:gd name="connsiteY5" fmla="*/ 1015438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000" h="1015438">
                <a:moveTo>
                  <a:pt x="0" y="0"/>
                </a:moveTo>
                <a:lnTo>
                  <a:pt x="3132757" y="0"/>
                </a:lnTo>
                <a:cubicBezTo>
                  <a:pt x="3226227" y="0"/>
                  <a:pt x="3302000" y="75773"/>
                  <a:pt x="3302000" y="169243"/>
                </a:cubicBezTo>
                <a:lnTo>
                  <a:pt x="3302000" y="846195"/>
                </a:lnTo>
                <a:cubicBezTo>
                  <a:pt x="3302000" y="939665"/>
                  <a:pt x="3226227" y="1015438"/>
                  <a:pt x="3132757" y="1015438"/>
                </a:cubicBezTo>
                <a:lnTo>
                  <a:pt x="0" y="1015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Bảo </a:t>
            </a:r>
            <a:r>
              <a:rPr lang="en-US" err="1">
                <a:latin typeface="Roboto Light" panose="02000000000000000000" pitchFamily="2" charset="0"/>
                <a:ea typeface="Roboto Light" panose="02000000000000000000" pitchFamily="2" charset="0"/>
              </a:rPr>
              <a:t>mật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57B7C-DDC0-81FE-D8ED-23AB003BB4BA}"/>
              </a:ext>
            </a:extLst>
          </p:cNvPr>
          <p:cNvSpPr txBox="1"/>
          <p:nvPr/>
        </p:nvSpPr>
        <p:spPr>
          <a:xfrm>
            <a:off x="5781040" y="772696"/>
            <a:ext cx="2316480" cy="43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Bảo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mật</a:t>
            </a:r>
            <a:endParaRPr lang="en-US" sz="24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DC1C6A-E058-BF5F-C601-460ED8ED047F}"/>
              </a:ext>
            </a:extLst>
          </p:cNvPr>
          <p:cNvSpPr/>
          <p:nvPr/>
        </p:nvSpPr>
        <p:spPr>
          <a:xfrm>
            <a:off x="4460240" y="1740284"/>
            <a:ext cx="975360" cy="966844"/>
          </a:xfrm>
          <a:custGeom>
            <a:avLst/>
            <a:gdLst>
              <a:gd name="connsiteX0" fmla="*/ 169243 w 975360"/>
              <a:gd name="connsiteY0" fmla="*/ 0 h 1015438"/>
              <a:gd name="connsiteX1" fmla="*/ 975360 w 975360"/>
              <a:gd name="connsiteY1" fmla="*/ 0 h 1015438"/>
              <a:gd name="connsiteX2" fmla="*/ 975360 w 975360"/>
              <a:gd name="connsiteY2" fmla="*/ 1015438 h 1015438"/>
              <a:gd name="connsiteX3" fmla="*/ 169243 w 975360"/>
              <a:gd name="connsiteY3" fmla="*/ 1015438 h 1015438"/>
              <a:gd name="connsiteX4" fmla="*/ 0 w 975360"/>
              <a:gd name="connsiteY4" fmla="*/ 846195 h 1015438"/>
              <a:gd name="connsiteX5" fmla="*/ 0 w 975360"/>
              <a:gd name="connsiteY5" fmla="*/ 169243 h 1015438"/>
              <a:gd name="connsiteX6" fmla="*/ 169243 w 975360"/>
              <a:gd name="connsiteY6" fmla="*/ 0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5360" h="1015438">
                <a:moveTo>
                  <a:pt x="169243" y="0"/>
                </a:moveTo>
                <a:lnTo>
                  <a:pt x="975360" y="0"/>
                </a:lnTo>
                <a:lnTo>
                  <a:pt x="975360" y="1015438"/>
                </a:lnTo>
                <a:lnTo>
                  <a:pt x="169243" y="1015438"/>
                </a:lnTo>
                <a:cubicBezTo>
                  <a:pt x="75773" y="1015438"/>
                  <a:pt x="0" y="939665"/>
                  <a:pt x="0" y="846195"/>
                </a:cubicBezTo>
                <a:lnTo>
                  <a:pt x="0" y="169243"/>
                </a:lnTo>
                <a:cubicBezTo>
                  <a:pt x="0" y="75773"/>
                  <a:pt x="75773" y="0"/>
                  <a:pt x="169243" y="0"/>
                </a:cubicBezTo>
                <a:close/>
              </a:path>
            </a:pathLst>
          </a:custGeom>
          <a:solidFill>
            <a:srgbClr val="6088EB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47F0FB1-E4CB-1AA2-B83C-34E33F8430EB}"/>
              </a:ext>
            </a:extLst>
          </p:cNvPr>
          <p:cNvSpPr/>
          <p:nvPr/>
        </p:nvSpPr>
        <p:spPr>
          <a:xfrm>
            <a:off x="5435600" y="1740284"/>
            <a:ext cx="3302000" cy="966844"/>
          </a:xfrm>
          <a:custGeom>
            <a:avLst/>
            <a:gdLst>
              <a:gd name="connsiteX0" fmla="*/ 0 w 3302000"/>
              <a:gd name="connsiteY0" fmla="*/ 0 h 1015438"/>
              <a:gd name="connsiteX1" fmla="*/ 3132757 w 3302000"/>
              <a:gd name="connsiteY1" fmla="*/ 0 h 1015438"/>
              <a:gd name="connsiteX2" fmla="*/ 3302000 w 3302000"/>
              <a:gd name="connsiteY2" fmla="*/ 169243 h 1015438"/>
              <a:gd name="connsiteX3" fmla="*/ 3302000 w 3302000"/>
              <a:gd name="connsiteY3" fmla="*/ 846195 h 1015438"/>
              <a:gd name="connsiteX4" fmla="*/ 3132757 w 3302000"/>
              <a:gd name="connsiteY4" fmla="*/ 1015438 h 1015438"/>
              <a:gd name="connsiteX5" fmla="*/ 0 w 3302000"/>
              <a:gd name="connsiteY5" fmla="*/ 1015438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000" h="1015438">
                <a:moveTo>
                  <a:pt x="0" y="0"/>
                </a:moveTo>
                <a:lnTo>
                  <a:pt x="3132757" y="0"/>
                </a:lnTo>
                <a:cubicBezTo>
                  <a:pt x="3226227" y="0"/>
                  <a:pt x="3302000" y="75773"/>
                  <a:pt x="3302000" y="169243"/>
                </a:cubicBezTo>
                <a:lnTo>
                  <a:pt x="3302000" y="846195"/>
                </a:lnTo>
                <a:cubicBezTo>
                  <a:pt x="3302000" y="939665"/>
                  <a:pt x="3226227" y="1015438"/>
                  <a:pt x="3132757" y="1015438"/>
                </a:cubicBezTo>
                <a:lnTo>
                  <a:pt x="0" y="1015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Bảo mật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4253E4-7D07-4159-A6C4-4142BC764563}"/>
              </a:ext>
            </a:extLst>
          </p:cNvPr>
          <p:cNvSpPr txBox="1"/>
          <p:nvPr/>
        </p:nvSpPr>
        <p:spPr>
          <a:xfrm>
            <a:off x="5781040" y="2003920"/>
            <a:ext cx="2316480" cy="43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Hiệu</a:t>
            </a:r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năng</a:t>
            </a:r>
            <a:endParaRPr lang="en-US" sz="24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983D2E0-C3C0-1CB8-AB5D-90049D3C4307}"/>
              </a:ext>
            </a:extLst>
          </p:cNvPr>
          <p:cNvSpPr/>
          <p:nvPr/>
        </p:nvSpPr>
        <p:spPr>
          <a:xfrm>
            <a:off x="4460240" y="2971508"/>
            <a:ext cx="975360" cy="966844"/>
          </a:xfrm>
          <a:custGeom>
            <a:avLst/>
            <a:gdLst>
              <a:gd name="connsiteX0" fmla="*/ 169243 w 975360"/>
              <a:gd name="connsiteY0" fmla="*/ 0 h 1015438"/>
              <a:gd name="connsiteX1" fmla="*/ 975360 w 975360"/>
              <a:gd name="connsiteY1" fmla="*/ 0 h 1015438"/>
              <a:gd name="connsiteX2" fmla="*/ 975360 w 975360"/>
              <a:gd name="connsiteY2" fmla="*/ 1015438 h 1015438"/>
              <a:gd name="connsiteX3" fmla="*/ 169243 w 975360"/>
              <a:gd name="connsiteY3" fmla="*/ 1015438 h 1015438"/>
              <a:gd name="connsiteX4" fmla="*/ 0 w 975360"/>
              <a:gd name="connsiteY4" fmla="*/ 846195 h 1015438"/>
              <a:gd name="connsiteX5" fmla="*/ 0 w 975360"/>
              <a:gd name="connsiteY5" fmla="*/ 169243 h 1015438"/>
              <a:gd name="connsiteX6" fmla="*/ 169243 w 975360"/>
              <a:gd name="connsiteY6" fmla="*/ 0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5360" h="1015438">
                <a:moveTo>
                  <a:pt x="169243" y="0"/>
                </a:moveTo>
                <a:lnTo>
                  <a:pt x="975360" y="0"/>
                </a:lnTo>
                <a:lnTo>
                  <a:pt x="975360" y="1015438"/>
                </a:lnTo>
                <a:lnTo>
                  <a:pt x="169243" y="1015438"/>
                </a:lnTo>
                <a:cubicBezTo>
                  <a:pt x="75773" y="1015438"/>
                  <a:pt x="0" y="939665"/>
                  <a:pt x="0" y="846195"/>
                </a:cubicBezTo>
                <a:lnTo>
                  <a:pt x="0" y="169243"/>
                </a:lnTo>
                <a:cubicBezTo>
                  <a:pt x="0" y="75773"/>
                  <a:pt x="75773" y="0"/>
                  <a:pt x="169243" y="0"/>
                </a:cubicBezTo>
                <a:close/>
              </a:path>
            </a:pathLst>
          </a:custGeom>
          <a:solidFill>
            <a:srgbClr val="6088EB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14D1B4-C493-87FB-7F08-D5490AD60F21}"/>
              </a:ext>
            </a:extLst>
          </p:cNvPr>
          <p:cNvSpPr/>
          <p:nvPr/>
        </p:nvSpPr>
        <p:spPr>
          <a:xfrm>
            <a:off x="5435600" y="2971508"/>
            <a:ext cx="3302000" cy="966844"/>
          </a:xfrm>
          <a:custGeom>
            <a:avLst/>
            <a:gdLst>
              <a:gd name="connsiteX0" fmla="*/ 0 w 3302000"/>
              <a:gd name="connsiteY0" fmla="*/ 0 h 1015438"/>
              <a:gd name="connsiteX1" fmla="*/ 3132757 w 3302000"/>
              <a:gd name="connsiteY1" fmla="*/ 0 h 1015438"/>
              <a:gd name="connsiteX2" fmla="*/ 3302000 w 3302000"/>
              <a:gd name="connsiteY2" fmla="*/ 169243 h 1015438"/>
              <a:gd name="connsiteX3" fmla="*/ 3302000 w 3302000"/>
              <a:gd name="connsiteY3" fmla="*/ 846195 h 1015438"/>
              <a:gd name="connsiteX4" fmla="*/ 3132757 w 3302000"/>
              <a:gd name="connsiteY4" fmla="*/ 1015438 h 1015438"/>
              <a:gd name="connsiteX5" fmla="*/ 0 w 3302000"/>
              <a:gd name="connsiteY5" fmla="*/ 1015438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000" h="1015438">
                <a:moveTo>
                  <a:pt x="0" y="0"/>
                </a:moveTo>
                <a:lnTo>
                  <a:pt x="3132757" y="0"/>
                </a:lnTo>
                <a:cubicBezTo>
                  <a:pt x="3226227" y="0"/>
                  <a:pt x="3302000" y="75773"/>
                  <a:pt x="3302000" y="169243"/>
                </a:cubicBezTo>
                <a:lnTo>
                  <a:pt x="3302000" y="846195"/>
                </a:lnTo>
                <a:cubicBezTo>
                  <a:pt x="3302000" y="939665"/>
                  <a:pt x="3226227" y="1015438"/>
                  <a:pt x="3132757" y="1015438"/>
                </a:cubicBezTo>
                <a:lnTo>
                  <a:pt x="0" y="1015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Bảo mật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6A320D-DE1F-A9FB-6930-25F09A3CDA16}"/>
              </a:ext>
            </a:extLst>
          </p:cNvPr>
          <p:cNvSpPr txBox="1"/>
          <p:nvPr/>
        </p:nvSpPr>
        <p:spPr>
          <a:xfrm>
            <a:off x="5781040" y="3235144"/>
            <a:ext cx="2748278" cy="43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Tính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dễ</a:t>
            </a:r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sử</a:t>
            </a:r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dụng</a:t>
            </a:r>
            <a:endParaRPr lang="en-US" sz="24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283CA7-AABB-827A-0A61-DF9DAC4C43E7}"/>
              </a:ext>
            </a:extLst>
          </p:cNvPr>
          <p:cNvSpPr/>
          <p:nvPr/>
        </p:nvSpPr>
        <p:spPr>
          <a:xfrm>
            <a:off x="4460240" y="4202732"/>
            <a:ext cx="975360" cy="966844"/>
          </a:xfrm>
          <a:custGeom>
            <a:avLst/>
            <a:gdLst>
              <a:gd name="connsiteX0" fmla="*/ 169243 w 975360"/>
              <a:gd name="connsiteY0" fmla="*/ 0 h 1015438"/>
              <a:gd name="connsiteX1" fmla="*/ 975360 w 975360"/>
              <a:gd name="connsiteY1" fmla="*/ 0 h 1015438"/>
              <a:gd name="connsiteX2" fmla="*/ 975360 w 975360"/>
              <a:gd name="connsiteY2" fmla="*/ 1015438 h 1015438"/>
              <a:gd name="connsiteX3" fmla="*/ 169243 w 975360"/>
              <a:gd name="connsiteY3" fmla="*/ 1015438 h 1015438"/>
              <a:gd name="connsiteX4" fmla="*/ 0 w 975360"/>
              <a:gd name="connsiteY4" fmla="*/ 846195 h 1015438"/>
              <a:gd name="connsiteX5" fmla="*/ 0 w 975360"/>
              <a:gd name="connsiteY5" fmla="*/ 169243 h 1015438"/>
              <a:gd name="connsiteX6" fmla="*/ 169243 w 975360"/>
              <a:gd name="connsiteY6" fmla="*/ 0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5360" h="1015438">
                <a:moveTo>
                  <a:pt x="169243" y="0"/>
                </a:moveTo>
                <a:lnTo>
                  <a:pt x="975360" y="0"/>
                </a:lnTo>
                <a:lnTo>
                  <a:pt x="975360" y="1015438"/>
                </a:lnTo>
                <a:lnTo>
                  <a:pt x="169243" y="1015438"/>
                </a:lnTo>
                <a:cubicBezTo>
                  <a:pt x="75773" y="1015438"/>
                  <a:pt x="0" y="939665"/>
                  <a:pt x="0" y="846195"/>
                </a:cubicBezTo>
                <a:lnTo>
                  <a:pt x="0" y="169243"/>
                </a:lnTo>
                <a:cubicBezTo>
                  <a:pt x="0" y="75773"/>
                  <a:pt x="75773" y="0"/>
                  <a:pt x="169243" y="0"/>
                </a:cubicBezTo>
                <a:close/>
              </a:path>
            </a:pathLst>
          </a:custGeom>
          <a:solidFill>
            <a:srgbClr val="6088EB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0E26B63-723D-E789-D785-F87EF38EE65F}"/>
              </a:ext>
            </a:extLst>
          </p:cNvPr>
          <p:cNvSpPr/>
          <p:nvPr/>
        </p:nvSpPr>
        <p:spPr>
          <a:xfrm>
            <a:off x="5435600" y="4202732"/>
            <a:ext cx="3302000" cy="966844"/>
          </a:xfrm>
          <a:custGeom>
            <a:avLst/>
            <a:gdLst>
              <a:gd name="connsiteX0" fmla="*/ 0 w 3302000"/>
              <a:gd name="connsiteY0" fmla="*/ 0 h 1015438"/>
              <a:gd name="connsiteX1" fmla="*/ 3132757 w 3302000"/>
              <a:gd name="connsiteY1" fmla="*/ 0 h 1015438"/>
              <a:gd name="connsiteX2" fmla="*/ 3302000 w 3302000"/>
              <a:gd name="connsiteY2" fmla="*/ 169243 h 1015438"/>
              <a:gd name="connsiteX3" fmla="*/ 3302000 w 3302000"/>
              <a:gd name="connsiteY3" fmla="*/ 846195 h 1015438"/>
              <a:gd name="connsiteX4" fmla="*/ 3132757 w 3302000"/>
              <a:gd name="connsiteY4" fmla="*/ 1015438 h 1015438"/>
              <a:gd name="connsiteX5" fmla="*/ 0 w 3302000"/>
              <a:gd name="connsiteY5" fmla="*/ 1015438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000" h="1015438">
                <a:moveTo>
                  <a:pt x="0" y="0"/>
                </a:moveTo>
                <a:lnTo>
                  <a:pt x="3132757" y="0"/>
                </a:lnTo>
                <a:cubicBezTo>
                  <a:pt x="3226227" y="0"/>
                  <a:pt x="3302000" y="75773"/>
                  <a:pt x="3302000" y="169243"/>
                </a:cubicBezTo>
                <a:lnTo>
                  <a:pt x="3302000" y="846195"/>
                </a:lnTo>
                <a:cubicBezTo>
                  <a:pt x="3302000" y="939665"/>
                  <a:pt x="3226227" y="1015438"/>
                  <a:pt x="3132757" y="1015438"/>
                </a:cubicBezTo>
                <a:lnTo>
                  <a:pt x="0" y="1015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Bảo mật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D4FC5C-F556-4A8C-5B67-0990BC5E96BA}"/>
              </a:ext>
            </a:extLst>
          </p:cNvPr>
          <p:cNvSpPr txBox="1"/>
          <p:nvPr/>
        </p:nvSpPr>
        <p:spPr>
          <a:xfrm>
            <a:off x="5781040" y="4466368"/>
            <a:ext cx="2661920" cy="43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Tính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bản</a:t>
            </a:r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địa</a:t>
            </a:r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hóa</a:t>
            </a:r>
            <a:endParaRPr lang="en-US" sz="24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C7DA64E-8131-3460-0833-3EC193F5E802}"/>
              </a:ext>
            </a:extLst>
          </p:cNvPr>
          <p:cNvSpPr/>
          <p:nvPr/>
        </p:nvSpPr>
        <p:spPr>
          <a:xfrm>
            <a:off x="4460240" y="5433956"/>
            <a:ext cx="975360" cy="966844"/>
          </a:xfrm>
          <a:custGeom>
            <a:avLst/>
            <a:gdLst>
              <a:gd name="connsiteX0" fmla="*/ 169243 w 975360"/>
              <a:gd name="connsiteY0" fmla="*/ 0 h 1015438"/>
              <a:gd name="connsiteX1" fmla="*/ 975360 w 975360"/>
              <a:gd name="connsiteY1" fmla="*/ 0 h 1015438"/>
              <a:gd name="connsiteX2" fmla="*/ 975360 w 975360"/>
              <a:gd name="connsiteY2" fmla="*/ 1015438 h 1015438"/>
              <a:gd name="connsiteX3" fmla="*/ 169243 w 975360"/>
              <a:gd name="connsiteY3" fmla="*/ 1015438 h 1015438"/>
              <a:gd name="connsiteX4" fmla="*/ 0 w 975360"/>
              <a:gd name="connsiteY4" fmla="*/ 846195 h 1015438"/>
              <a:gd name="connsiteX5" fmla="*/ 0 w 975360"/>
              <a:gd name="connsiteY5" fmla="*/ 169243 h 1015438"/>
              <a:gd name="connsiteX6" fmla="*/ 169243 w 975360"/>
              <a:gd name="connsiteY6" fmla="*/ 0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5360" h="1015438">
                <a:moveTo>
                  <a:pt x="169243" y="0"/>
                </a:moveTo>
                <a:lnTo>
                  <a:pt x="975360" y="0"/>
                </a:lnTo>
                <a:lnTo>
                  <a:pt x="975360" y="1015438"/>
                </a:lnTo>
                <a:lnTo>
                  <a:pt x="169243" y="1015438"/>
                </a:lnTo>
                <a:cubicBezTo>
                  <a:pt x="75773" y="1015438"/>
                  <a:pt x="0" y="939665"/>
                  <a:pt x="0" y="846195"/>
                </a:cubicBezTo>
                <a:lnTo>
                  <a:pt x="0" y="169243"/>
                </a:lnTo>
                <a:cubicBezTo>
                  <a:pt x="0" y="75773"/>
                  <a:pt x="75773" y="0"/>
                  <a:pt x="169243" y="0"/>
                </a:cubicBezTo>
                <a:close/>
              </a:path>
            </a:pathLst>
          </a:custGeom>
          <a:solidFill>
            <a:srgbClr val="6088EB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AF7FCA2-7C4D-64FA-6571-93F6C5DF7C48}"/>
              </a:ext>
            </a:extLst>
          </p:cNvPr>
          <p:cNvSpPr/>
          <p:nvPr/>
        </p:nvSpPr>
        <p:spPr>
          <a:xfrm>
            <a:off x="5435600" y="5433956"/>
            <a:ext cx="3302000" cy="966844"/>
          </a:xfrm>
          <a:custGeom>
            <a:avLst/>
            <a:gdLst>
              <a:gd name="connsiteX0" fmla="*/ 0 w 3302000"/>
              <a:gd name="connsiteY0" fmla="*/ 0 h 1015438"/>
              <a:gd name="connsiteX1" fmla="*/ 3132757 w 3302000"/>
              <a:gd name="connsiteY1" fmla="*/ 0 h 1015438"/>
              <a:gd name="connsiteX2" fmla="*/ 3302000 w 3302000"/>
              <a:gd name="connsiteY2" fmla="*/ 169243 h 1015438"/>
              <a:gd name="connsiteX3" fmla="*/ 3302000 w 3302000"/>
              <a:gd name="connsiteY3" fmla="*/ 846195 h 1015438"/>
              <a:gd name="connsiteX4" fmla="*/ 3132757 w 3302000"/>
              <a:gd name="connsiteY4" fmla="*/ 1015438 h 1015438"/>
              <a:gd name="connsiteX5" fmla="*/ 0 w 3302000"/>
              <a:gd name="connsiteY5" fmla="*/ 1015438 h 101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000" h="1015438">
                <a:moveTo>
                  <a:pt x="0" y="0"/>
                </a:moveTo>
                <a:lnTo>
                  <a:pt x="3132757" y="0"/>
                </a:lnTo>
                <a:cubicBezTo>
                  <a:pt x="3226227" y="0"/>
                  <a:pt x="3302000" y="75773"/>
                  <a:pt x="3302000" y="169243"/>
                </a:cubicBezTo>
                <a:lnTo>
                  <a:pt x="3302000" y="846195"/>
                </a:lnTo>
                <a:cubicBezTo>
                  <a:pt x="3302000" y="939665"/>
                  <a:pt x="3226227" y="1015438"/>
                  <a:pt x="3132757" y="1015438"/>
                </a:cubicBezTo>
                <a:lnTo>
                  <a:pt x="0" y="1015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Bảo mật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02ED19-AAAC-DAFA-420B-C0681C887F43}"/>
              </a:ext>
            </a:extLst>
          </p:cNvPr>
          <p:cNvSpPr txBox="1"/>
          <p:nvPr/>
        </p:nvSpPr>
        <p:spPr>
          <a:xfrm>
            <a:off x="5781040" y="5697592"/>
            <a:ext cx="2316480" cy="43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Tính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vận</a:t>
            </a:r>
            <a:r>
              <a:rPr lang="en-US" sz="240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00" err="1">
                <a:latin typeface="Roboto Light" panose="02000000000000000000" pitchFamily="2" charset="0"/>
                <a:ea typeface="Roboto Light" panose="02000000000000000000" pitchFamily="2" charset="0"/>
              </a:rPr>
              <a:t>hành</a:t>
            </a:r>
            <a:endParaRPr lang="en-US" sz="24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476CAA4C-F8E3-DE5A-9FCA-59DFC3874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3794" y="684368"/>
            <a:ext cx="622591" cy="62259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CC3EDE3-01C6-0809-20B9-ED6DAB88A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4274" y="1944236"/>
            <a:ext cx="548640" cy="5486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ADDD565-80D8-B49B-712D-9D9528204A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1602" y="3144034"/>
            <a:ext cx="621792" cy="621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23FE1A1-68BB-ABAE-91EA-581CBD9C72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645707" y="4371118"/>
            <a:ext cx="621792" cy="621792"/>
          </a:xfrm>
          <a:prstGeom prst="rect">
            <a:avLst/>
          </a:prstGeom>
        </p:spPr>
      </p:pic>
      <p:grpSp>
        <p:nvGrpSpPr>
          <p:cNvPr id="52" name="Graphic 50">
            <a:extLst>
              <a:ext uri="{FF2B5EF4-FFF2-40B4-BE49-F238E27FC236}">
                <a16:creationId xmlns:a16="http://schemas.microsoft.com/office/drawing/2014/main" id="{15380FA6-8DED-AD8C-2FFF-10B416A2A280}"/>
              </a:ext>
            </a:extLst>
          </p:cNvPr>
          <p:cNvGrpSpPr/>
          <p:nvPr/>
        </p:nvGrpSpPr>
        <p:grpSpPr>
          <a:xfrm>
            <a:off x="4683916" y="5673157"/>
            <a:ext cx="582930" cy="505206"/>
            <a:chOff x="4683916" y="5673157"/>
            <a:chExt cx="582930" cy="505206"/>
          </a:xfrm>
          <a:noFill/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0763BA6-B1B9-221C-9731-B4D98385FD0D}"/>
                </a:ext>
              </a:extLst>
            </p:cNvPr>
            <p:cNvSpPr/>
            <p:nvPr/>
          </p:nvSpPr>
          <p:spPr>
            <a:xfrm>
              <a:off x="4683916" y="5673157"/>
              <a:ext cx="582930" cy="427482"/>
            </a:xfrm>
            <a:custGeom>
              <a:avLst/>
              <a:gdLst>
                <a:gd name="connsiteX0" fmla="*/ 544068 w 582930"/>
                <a:gd name="connsiteY0" fmla="*/ 427482 h 427482"/>
                <a:gd name="connsiteX1" fmla="*/ 38862 w 582930"/>
                <a:gd name="connsiteY1" fmla="*/ 427482 h 427482"/>
                <a:gd name="connsiteX2" fmla="*/ 0 w 582930"/>
                <a:gd name="connsiteY2" fmla="*/ 388620 h 427482"/>
                <a:gd name="connsiteX3" fmla="*/ 0 w 582930"/>
                <a:gd name="connsiteY3" fmla="*/ 38862 h 427482"/>
                <a:gd name="connsiteX4" fmla="*/ 38862 w 582930"/>
                <a:gd name="connsiteY4" fmla="*/ 0 h 427482"/>
                <a:gd name="connsiteX5" fmla="*/ 544068 w 582930"/>
                <a:gd name="connsiteY5" fmla="*/ 0 h 427482"/>
                <a:gd name="connsiteX6" fmla="*/ 582930 w 582930"/>
                <a:gd name="connsiteY6" fmla="*/ 38862 h 427482"/>
                <a:gd name="connsiteX7" fmla="*/ 582930 w 582930"/>
                <a:gd name="connsiteY7" fmla="*/ 388620 h 427482"/>
                <a:gd name="connsiteX8" fmla="*/ 544068 w 582930"/>
                <a:gd name="connsiteY8" fmla="*/ 427482 h 42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30" h="427482">
                  <a:moveTo>
                    <a:pt x="544068" y="427482"/>
                  </a:moveTo>
                  <a:lnTo>
                    <a:pt x="38862" y="427482"/>
                  </a:lnTo>
                  <a:cubicBezTo>
                    <a:pt x="17391" y="427482"/>
                    <a:pt x="0" y="410091"/>
                    <a:pt x="0" y="388620"/>
                  </a:cubicBezTo>
                  <a:lnTo>
                    <a:pt x="0" y="38862"/>
                  </a:lnTo>
                  <a:cubicBezTo>
                    <a:pt x="0" y="17391"/>
                    <a:pt x="17391" y="0"/>
                    <a:pt x="38862" y="0"/>
                  </a:cubicBezTo>
                  <a:lnTo>
                    <a:pt x="544068" y="0"/>
                  </a:lnTo>
                  <a:cubicBezTo>
                    <a:pt x="565539" y="0"/>
                    <a:pt x="582930" y="17391"/>
                    <a:pt x="582930" y="38862"/>
                  </a:cubicBezTo>
                  <a:lnTo>
                    <a:pt x="582930" y="388620"/>
                  </a:lnTo>
                  <a:cubicBezTo>
                    <a:pt x="582930" y="410091"/>
                    <a:pt x="565539" y="427482"/>
                    <a:pt x="544068" y="427482"/>
                  </a:cubicBezTo>
                  <a:close/>
                </a:path>
              </a:pathLst>
            </a:custGeom>
            <a:noFill/>
            <a:ln w="38695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48DAF74-984E-14D8-4184-54B2B93228FC}"/>
                </a:ext>
              </a:extLst>
            </p:cNvPr>
            <p:cNvSpPr/>
            <p:nvPr/>
          </p:nvSpPr>
          <p:spPr>
            <a:xfrm>
              <a:off x="4936519" y="6100639"/>
              <a:ext cx="77724" cy="77724"/>
            </a:xfrm>
            <a:custGeom>
              <a:avLst/>
              <a:gdLst>
                <a:gd name="connsiteX0" fmla="*/ 0 w 77724"/>
                <a:gd name="connsiteY0" fmla="*/ 0 h 77724"/>
                <a:gd name="connsiteX1" fmla="*/ 77724 w 77724"/>
                <a:gd name="connsiteY1" fmla="*/ 0 h 77724"/>
                <a:gd name="connsiteX2" fmla="*/ 77724 w 77724"/>
                <a:gd name="connsiteY2" fmla="*/ 77724 h 77724"/>
                <a:gd name="connsiteX3" fmla="*/ 0 w 77724"/>
                <a:gd name="connsiteY3" fmla="*/ 77724 h 7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24" h="77724">
                  <a:moveTo>
                    <a:pt x="0" y="0"/>
                  </a:moveTo>
                  <a:lnTo>
                    <a:pt x="77724" y="0"/>
                  </a:lnTo>
                  <a:lnTo>
                    <a:pt x="77724" y="77724"/>
                  </a:lnTo>
                  <a:lnTo>
                    <a:pt x="0" y="77724"/>
                  </a:lnTo>
                  <a:close/>
                </a:path>
              </a:pathLst>
            </a:custGeom>
            <a:noFill/>
            <a:ln w="38695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ADF530A-4EEC-ED65-865E-6AEDEC590884}"/>
                </a:ext>
              </a:extLst>
            </p:cNvPr>
            <p:cNvSpPr/>
            <p:nvPr/>
          </p:nvSpPr>
          <p:spPr>
            <a:xfrm>
              <a:off x="4683916" y="6022915"/>
              <a:ext cx="582930" cy="19431"/>
            </a:xfrm>
            <a:custGeom>
              <a:avLst/>
              <a:gdLst>
                <a:gd name="connsiteX0" fmla="*/ 582930 w 582930"/>
                <a:gd name="connsiteY0" fmla="*/ 0 h 19431"/>
                <a:gd name="connsiteX1" fmla="*/ 0 w 582930"/>
                <a:gd name="connsiteY1" fmla="*/ 0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2930" h="19431">
                  <a:moveTo>
                    <a:pt x="582930" y="0"/>
                  </a:moveTo>
                  <a:lnTo>
                    <a:pt x="0" y="0"/>
                  </a:lnTo>
                </a:path>
              </a:pathLst>
            </a:custGeom>
            <a:ln w="38695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24FF09-1578-7642-F780-5769F476674D}"/>
                </a:ext>
              </a:extLst>
            </p:cNvPr>
            <p:cNvSpPr/>
            <p:nvPr/>
          </p:nvSpPr>
          <p:spPr>
            <a:xfrm>
              <a:off x="4839364" y="6178363"/>
              <a:ext cx="272034" cy="19431"/>
            </a:xfrm>
            <a:custGeom>
              <a:avLst/>
              <a:gdLst>
                <a:gd name="connsiteX0" fmla="*/ 0 w 272034"/>
                <a:gd name="connsiteY0" fmla="*/ 0 h 19431"/>
                <a:gd name="connsiteX1" fmla="*/ 272034 w 272034"/>
                <a:gd name="connsiteY1" fmla="*/ 0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2034" h="19431">
                  <a:moveTo>
                    <a:pt x="0" y="0"/>
                  </a:moveTo>
                  <a:lnTo>
                    <a:pt x="272034" y="0"/>
                  </a:lnTo>
                </a:path>
              </a:pathLst>
            </a:custGeom>
            <a:ln w="38695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A2947B-BC39-74ED-2450-B8B9F2844763}"/>
                </a:ext>
              </a:extLst>
            </p:cNvPr>
            <p:cNvSpPr/>
            <p:nvPr/>
          </p:nvSpPr>
          <p:spPr>
            <a:xfrm>
              <a:off x="4975381" y="5731450"/>
              <a:ext cx="19431" cy="155448"/>
            </a:xfrm>
            <a:custGeom>
              <a:avLst/>
              <a:gdLst>
                <a:gd name="connsiteX0" fmla="*/ 0 w 19431"/>
                <a:gd name="connsiteY0" fmla="*/ 0 h 155448"/>
                <a:gd name="connsiteX1" fmla="*/ 0 w 19431"/>
                <a:gd name="connsiteY1" fmla="*/ 155448 h 15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31" h="155448">
                  <a:moveTo>
                    <a:pt x="0" y="0"/>
                  </a:moveTo>
                  <a:lnTo>
                    <a:pt x="0" y="155448"/>
                  </a:lnTo>
                </a:path>
              </a:pathLst>
            </a:custGeom>
            <a:ln w="3869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CEC1324-561D-9C41-5697-ECE1C4EF37BD}"/>
                </a:ext>
              </a:extLst>
            </p:cNvPr>
            <p:cNvSpPr/>
            <p:nvPr/>
          </p:nvSpPr>
          <p:spPr>
            <a:xfrm>
              <a:off x="4975381" y="5925760"/>
              <a:ext cx="19431" cy="38862"/>
            </a:xfrm>
            <a:custGeom>
              <a:avLst/>
              <a:gdLst>
                <a:gd name="connsiteX0" fmla="*/ 0 w 19431"/>
                <a:gd name="connsiteY0" fmla="*/ 0 h 38862"/>
                <a:gd name="connsiteX1" fmla="*/ 0 w 19431"/>
                <a:gd name="connsiteY1" fmla="*/ 38862 h 3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31" h="38862">
                  <a:moveTo>
                    <a:pt x="0" y="0"/>
                  </a:moveTo>
                  <a:lnTo>
                    <a:pt x="0" y="38862"/>
                  </a:lnTo>
                </a:path>
              </a:pathLst>
            </a:custGeom>
            <a:ln w="3869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57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217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Roboto</vt:lpstr>
      <vt:lpstr>Roboto Bold</vt:lpstr>
      <vt:lpstr>Roboto Light</vt:lpstr>
      <vt:lpstr>Roboto Medium</vt:lpstr>
      <vt:lpstr>Roboto Thin</vt:lpstr>
      <vt:lpstr>office theme</vt:lpstr>
      <vt:lpstr>UniRide Save your time, save your money</vt:lpstr>
      <vt:lpstr>Ý tưởng</vt:lpstr>
      <vt:lpstr>Người dùng</vt:lpstr>
      <vt:lpstr>Yêu cầu  chức năng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Tấn Thọ Huỳnh</dc:creator>
  <cp:lastModifiedBy>HUỲNH TẤN THỌ</cp:lastModifiedBy>
  <cp:revision>2</cp:revision>
  <dcterms:created xsi:type="dcterms:W3CDTF">2022-10-05T03:49:49Z</dcterms:created>
  <dcterms:modified xsi:type="dcterms:W3CDTF">2022-10-10T06:04:01Z</dcterms:modified>
</cp:coreProperties>
</file>