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59" r:id="rId4"/>
    <p:sldId id="257" r:id="rId5"/>
    <p:sldId id="261" r:id="rId6"/>
    <p:sldId id="260" r:id="rId7"/>
    <p:sldId id="272" r:id="rId8"/>
    <p:sldId id="273" r:id="rId9"/>
    <p:sldId id="274" r:id="rId10"/>
    <p:sldId id="264" r:id="rId11"/>
    <p:sldId id="269" r:id="rId12"/>
    <p:sldId id="266" r:id="rId13"/>
    <p:sldId id="265" r:id="rId14"/>
    <p:sldId id="267" r:id="rId15"/>
    <p:sldId id="268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EAEB20-61C2-4139-9F69-33BDC7BBB206}">
          <p14:sldIdLst>
            <p14:sldId id="256"/>
            <p14:sldId id="262"/>
          </p14:sldIdLst>
        </p14:section>
        <p14:section name="Untitled Section" id="{86FB0FE3-D487-4AD8-A869-21F22BAA9A60}">
          <p14:sldIdLst>
            <p14:sldId id="259"/>
            <p14:sldId id="257"/>
            <p14:sldId id="261"/>
            <p14:sldId id="260"/>
            <p14:sldId id="272"/>
            <p14:sldId id="273"/>
            <p14:sldId id="274"/>
            <p14:sldId id="264"/>
            <p14:sldId id="269"/>
            <p14:sldId id="266"/>
            <p14:sldId id="265"/>
            <p14:sldId id="267"/>
            <p14:sldId id="268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51"/>
    <a:srgbClr val="586FF6"/>
    <a:srgbClr val="6088EB"/>
    <a:srgbClr val="E65E73"/>
    <a:srgbClr val="EBF4F9"/>
    <a:srgbClr val="E6F3F6"/>
    <a:srgbClr val="EEE8A9"/>
    <a:srgbClr val="E6F4F1"/>
    <a:srgbClr val="F6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F17F6-F197-438D-9E39-646F8220932C}" v="10" dt="2022-11-14T08:00:40.228"/>
    <p1510:client id="{211EC79A-E6F7-4642-9996-5B0EE798E595}" v="24" dt="2022-11-13T15:58:48.914"/>
    <p1510:client id="{904D42D3-4B4E-4B56-9779-A94D6A830230}" v="8" dt="2022-11-14T08:07:16.3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NGUYỄN THỊ LỰU" userId="f8c840fb-ae2d-4952-a05d-74304e9fb8e2" providerId="ADAL" clId="{40BB2E52-0B9E-497E-B82E-EF5B3C0436AD}"/>
    <pc:docChg chg="undo custSel modSld">
      <pc:chgData name="HUỲNH NGUYỄN THỊ LỰU" userId="f8c840fb-ae2d-4952-a05d-74304e9fb8e2" providerId="ADAL" clId="{40BB2E52-0B9E-497E-B82E-EF5B3C0436AD}" dt="2022-10-09T03:36:33.532" v="3147" actId="478"/>
      <pc:docMkLst>
        <pc:docMk/>
      </pc:docMkLst>
      <pc:sldChg chg="addSp delSp modSp mod">
        <pc:chgData name="HUỲNH NGUYỄN THỊ LỰU" userId="f8c840fb-ae2d-4952-a05d-74304e9fb8e2" providerId="ADAL" clId="{40BB2E52-0B9E-497E-B82E-EF5B3C0436AD}" dt="2022-10-09T03:36:33.532" v="3147" actId="478"/>
        <pc:sldMkLst>
          <pc:docMk/>
          <pc:sldMk cId="1831677155" sldId="258"/>
        </pc:sldMkLst>
        <pc:spChg chg="mod">
          <ac:chgData name="HUỲNH NGUYỄN THỊ LỰU" userId="f8c840fb-ae2d-4952-a05d-74304e9fb8e2" providerId="ADAL" clId="{40BB2E52-0B9E-497E-B82E-EF5B3C0436AD}" dt="2022-10-09T02:34:25.507" v="1020" actId="1076"/>
          <ac:spMkLst>
            <pc:docMk/>
            <pc:sldMk cId="1831677155" sldId="258"/>
            <ac:spMk id="2" creationId="{03523F2F-F0CC-9801-D8BD-9039B67B504E}"/>
          </ac:spMkLst>
        </pc:spChg>
        <pc:spChg chg="del mod">
          <ac:chgData name="HUỲNH NGUYỄN THỊ LỰU" userId="f8c840fb-ae2d-4952-a05d-74304e9fb8e2" providerId="ADAL" clId="{40BB2E52-0B9E-497E-B82E-EF5B3C0436AD}" dt="2022-10-09T02:03:47.081" v="33" actId="931"/>
          <ac:spMkLst>
            <pc:docMk/>
            <pc:sldMk cId="1831677155" sldId="258"/>
            <ac:spMk id="3" creationId="{77C98010-363A-2960-40D9-A336FFF2C33D}"/>
          </ac:spMkLst>
        </pc:spChg>
        <pc:spChg chg="add del mod">
          <ac:chgData name="HUỲNH NGUYỄN THỊ LỰU" userId="f8c840fb-ae2d-4952-a05d-74304e9fb8e2" providerId="ADAL" clId="{40BB2E52-0B9E-497E-B82E-EF5B3C0436AD}" dt="2022-10-09T02:15:02.926" v="194"/>
          <ac:spMkLst>
            <pc:docMk/>
            <pc:sldMk cId="1831677155" sldId="258"/>
            <ac:spMk id="8" creationId="{1FBC37FE-F987-6802-5AD0-983319A11711}"/>
          </ac:spMkLst>
        </pc:spChg>
        <pc:spChg chg="add del mod">
          <ac:chgData name="HUỲNH NGUYỄN THỊ LỰU" userId="f8c840fb-ae2d-4952-a05d-74304e9fb8e2" providerId="ADAL" clId="{40BB2E52-0B9E-497E-B82E-EF5B3C0436AD}" dt="2022-10-09T02:35:42.869" v="1144" actId="478"/>
          <ac:spMkLst>
            <pc:docMk/>
            <pc:sldMk cId="1831677155" sldId="258"/>
            <ac:spMk id="11" creationId="{09275F16-06B2-0D62-432F-B74D8ADA52B9}"/>
          </ac:spMkLst>
        </pc:spChg>
        <pc:spChg chg="add mod">
          <ac:chgData name="HUỲNH NGUYỄN THỊ LỰU" userId="f8c840fb-ae2d-4952-a05d-74304e9fb8e2" providerId="ADAL" clId="{40BB2E52-0B9E-497E-B82E-EF5B3C0436AD}" dt="2022-10-09T02:37:28.650" v="1344" actId="1038"/>
          <ac:spMkLst>
            <pc:docMk/>
            <pc:sldMk cId="1831677155" sldId="258"/>
            <ac:spMk id="14" creationId="{0B3A1F3A-2DC1-DB69-5F6F-BAA93B714F5C}"/>
          </ac:spMkLst>
        </pc:spChg>
        <pc:spChg chg="add mod">
          <ac:chgData name="HUỲNH NGUYỄN THỊ LỰU" userId="f8c840fb-ae2d-4952-a05d-74304e9fb8e2" providerId="ADAL" clId="{40BB2E52-0B9E-497E-B82E-EF5B3C0436AD}" dt="2022-10-09T02:35:07.150" v="1088" actId="1038"/>
          <ac:spMkLst>
            <pc:docMk/>
            <pc:sldMk cId="1831677155" sldId="258"/>
            <ac:spMk id="15" creationId="{FFC9510E-85FF-7C33-FE17-1F21AB442B64}"/>
          </ac:spMkLst>
        </pc:spChg>
        <pc:spChg chg="add mod">
          <ac:chgData name="HUỲNH NGUYỄN THỊ LỰU" userId="f8c840fb-ae2d-4952-a05d-74304e9fb8e2" providerId="ADAL" clId="{40BB2E52-0B9E-497E-B82E-EF5B3C0436AD}" dt="2022-10-09T02:35:15.150" v="1112" actId="1038"/>
          <ac:spMkLst>
            <pc:docMk/>
            <pc:sldMk cId="1831677155" sldId="258"/>
            <ac:spMk id="16" creationId="{BFBE65EB-93CC-6E50-CD56-67857ECFE354}"/>
          </ac:spMkLst>
        </pc:spChg>
        <pc:spChg chg="add mod">
          <ac:chgData name="HUỲNH NGUYỄN THỊ LỰU" userId="f8c840fb-ae2d-4952-a05d-74304e9fb8e2" providerId="ADAL" clId="{40BB2E52-0B9E-497E-B82E-EF5B3C0436AD}" dt="2022-10-09T02:34:58.286" v="1073" actId="1038"/>
          <ac:spMkLst>
            <pc:docMk/>
            <pc:sldMk cId="1831677155" sldId="258"/>
            <ac:spMk id="17" creationId="{4F53F6F9-66B1-2900-1BBE-892A5AB74040}"/>
          </ac:spMkLst>
        </pc:spChg>
        <pc:spChg chg="add mod">
          <ac:chgData name="HUỲNH NGUYỄN THỊ LỰU" userId="f8c840fb-ae2d-4952-a05d-74304e9fb8e2" providerId="ADAL" clId="{40BB2E52-0B9E-497E-B82E-EF5B3C0436AD}" dt="2022-10-09T02:35:00.845" v="1082" actId="1038"/>
          <ac:spMkLst>
            <pc:docMk/>
            <pc:sldMk cId="1831677155" sldId="258"/>
            <ac:spMk id="18" creationId="{79BBEA7E-AB3C-67A1-BF40-32F0447FFD6F}"/>
          </ac:spMkLst>
        </pc:spChg>
        <pc:spChg chg="add mod">
          <ac:chgData name="HUỲNH NGUYỄN THỊ LỰU" userId="f8c840fb-ae2d-4952-a05d-74304e9fb8e2" providerId="ADAL" clId="{40BB2E52-0B9E-497E-B82E-EF5B3C0436AD}" dt="2022-10-09T02:47:16.051" v="2230" actId="1038"/>
          <ac:spMkLst>
            <pc:docMk/>
            <pc:sldMk cId="1831677155" sldId="258"/>
            <ac:spMk id="27" creationId="{18790FCB-BFEA-2D80-5702-84148EE25140}"/>
          </ac:spMkLst>
        </pc:spChg>
        <pc:spChg chg="add mod">
          <ac:chgData name="HUỲNH NGUYỄN THỊ LỰU" userId="f8c840fb-ae2d-4952-a05d-74304e9fb8e2" providerId="ADAL" clId="{40BB2E52-0B9E-497E-B82E-EF5B3C0436AD}" dt="2022-10-09T02:47:08.712" v="2226" actId="1035"/>
          <ac:spMkLst>
            <pc:docMk/>
            <pc:sldMk cId="1831677155" sldId="258"/>
            <ac:spMk id="30" creationId="{547AA2AB-8B6B-DE56-3FA5-69E06AF02879}"/>
          </ac:spMkLst>
        </pc:spChg>
        <pc:spChg chg="add mod">
          <ac:chgData name="HUỲNH NGUYỄN THỊ LỰU" userId="f8c840fb-ae2d-4952-a05d-74304e9fb8e2" providerId="ADAL" clId="{40BB2E52-0B9E-497E-B82E-EF5B3C0436AD}" dt="2022-10-09T02:47:22.700" v="2244" actId="1037"/>
          <ac:spMkLst>
            <pc:docMk/>
            <pc:sldMk cId="1831677155" sldId="258"/>
            <ac:spMk id="33" creationId="{8C9D9FBF-3F39-ABA9-6F3E-8D00823D03E5}"/>
          </ac:spMkLst>
        </pc:spChg>
        <pc:spChg chg="add mod">
          <ac:chgData name="HUỲNH NGUYỄN THỊ LỰU" userId="f8c840fb-ae2d-4952-a05d-74304e9fb8e2" providerId="ADAL" clId="{40BB2E52-0B9E-497E-B82E-EF5B3C0436AD}" dt="2022-10-09T02:58:43.831" v="2598" actId="14100"/>
          <ac:spMkLst>
            <pc:docMk/>
            <pc:sldMk cId="1831677155" sldId="258"/>
            <ac:spMk id="38" creationId="{37407DEB-2282-49FD-D988-B3B044C41463}"/>
          </ac:spMkLst>
        </pc:spChg>
        <pc:spChg chg="add mod">
          <ac:chgData name="HUỲNH NGUYỄN THỊ LỰU" userId="f8c840fb-ae2d-4952-a05d-74304e9fb8e2" providerId="ADAL" clId="{40BB2E52-0B9E-497E-B82E-EF5B3C0436AD}" dt="2022-10-09T03:00:58.568" v="2665" actId="20577"/>
          <ac:spMkLst>
            <pc:docMk/>
            <pc:sldMk cId="1831677155" sldId="258"/>
            <ac:spMk id="39" creationId="{ABDB2402-858F-0EDF-12B0-6F5716B31971}"/>
          </ac:spMkLst>
        </pc:spChg>
        <pc:spChg chg="add mod">
          <ac:chgData name="HUỲNH NGUYỄN THỊ LỰU" userId="f8c840fb-ae2d-4952-a05d-74304e9fb8e2" providerId="ADAL" clId="{40BB2E52-0B9E-497E-B82E-EF5B3C0436AD}" dt="2022-10-09T03:01:14.307" v="2733" actId="20577"/>
          <ac:spMkLst>
            <pc:docMk/>
            <pc:sldMk cId="1831677155" sldId="258"/>
            <ac:spMk id="40" creationId="{B95F168F-5498-2C15-CE9B-87062F5ABA5B}"/>
          </ac:spMkLst>
        </pc:spChg>
        <pc:spChg chg="add del mod">
          <ac:chgData name="HUỲNH NGUYỄN THỊ LỰU" userId="f8c840fb-ae2d-4952-a05d-74304e9fb8e2" providerId="ADAL" clId="{40BB2E52-0B9E-497E-B82E-EF5B3C0436AD}" dt="2022-10-09T03:02:31.566" v="2735" actId="478"/>
          <ac:spMkLst>
            <pc:docMk/>
            <pc:sldMk cId="1831677155" sldId="258"/>
            <ac:spMk id="41" creationId="{082881E7-6E6D-878A-E423-67B0094E518F}"/>
          </ac:spMkLst>
        </pc:spChg>
        <pc:spChg chg="add mod">
          <ac:chgData name="HUỲNH NGUYỄN THỊ LỰU" userId="f8c840fb-ae2d-4952-a05d-74304e9fb8e2" providerId="ADAL" clId="{40BB2E52-0B9E-497E-B82E-EF5B3C0436AD}" dt="2022-10-09T03:11:02.384" v="2860" actId="1038"/>
          <ac:spMkLst>
            <pc:docMk/>
            <pc:sldMk cId="1831677155" sldId="258"/>
            <ac:spMk id="44" creationId="{B27C087E-6CC4-821D-8B0C-CFCBB1D140C2}"/>
          </ac:spMkLst>
        </pc:spChg>
        <pc:spChg chg="add mod">
          <ac:chgData name="HUỲNH NGUYỄN THỊ LỰU" userId="f8c840fb-ae2d-4952-a05d-74304e9fb8e2" providerId="ADAL" clId="{40BB2E52-0B9E-497E-B82E-EF5B3C0436AD}" dt="2022-10-09T03:33:54.463" v="3134" actId="14100"/>
          <ac:spMkLst>
            <pc:docMk/>
            <pc:sldMk cId="1831677155" sldId="258"/>
            <ac:spMk id="49" creationId="{C8E745AD-CFA3-5C48-9157-3A8389DC908D}"/>
          </ac:spMkLst>
        </pc:spChg>
        <pc:picChg chg="add mod">
          <ac:chgData name="HUỲNH NGUYỄN THỊ LỰU" userId="f8c840fb-ae2d-4952-a05d-74304e9fb8e2" providerId="ADAL" clId="{40BB2E52-0B9E-497E-B82E-EF5B3C0436AD}" dt="2022-10-09T02:35:09.584" v="1095" actId="1038"/>
          <ac:picMkLst>
            <pc:docMk/>
            <pc:sldMk cId="1831677155" sldId="258"/>
            <ac:picMk id="5" creationId="{122683F8-3088-3BD4-E944-2DF0AEE49591}"/>
          </ac:picMkLst>
        </pc:picChg>
        <pc:picChg chg="add mod">
          <ac:chgData name="HUỲNH NGUYỄN THỊ LỰU" userId="f8c840fb-ae2d-4952-a05d-74304e9fb8e2" providerId="ADAL" clId="{40BB2E52-0B9E-497E-B82E-EF5B3C0436AD}" dt="2022-10-09T02:34:58.286" v="1073" actId="1038"/>
          <ac:picMkLst>
            <pc:docMk/>
            <pc:sldMk cId="1831677155" sldId="258"/>
            <ac:picMk id="7" creationId="{54C549A9-8793-6AF0-E63B-648A05D7A724}"/>
          </ac:picMkLst>
        </pc:picChg>
        <pc:picChg chg="add del mod">
          <ac:chgData name="HUỲNH NGUYỄN THỊ LỰU" userId="f8c840fb-ae2d-4952-a05d-74304e9fb8e2" providerId="ADAL" clId="{40BB2E52-0B9E-497E-B82E-EF5B3C0436AD}" dt="2022-10-09T02:15:02.923" v="192" actId="478"/>
          <ac:picMkLst>
            <pc:docMk/>
            <pc:sldMk cId="1831677155" sldId="258"/>
            <ac:picMk id="10" creationId="{65BB4652-B7E0-F562-1FD8-96BBB3538398}"/>
          </ac:picMkLst>
        </pc:picChg>
        <pc:picChg chg="add mod">
          <ac:chgData name="HUỲNH NGUYỄN THỊ LỰU" userId="f8c840fb-ae2d-4952-a05d-74304e9fb8e2" providerId="ADAL" clId="{40BB2E52-0B9E-497E-B82E-EF5B3C0436AD}" dt="2022-10-09T02:37:23.754" v="1335" actId="1038"/>
          <ac:picMkLst>
            <pc:docMk/>
            <pc:sldMk cId="1831677155" sldId="258"/>
            <ac:picMk id="13" creationId="{3981C203-4817-4E69-B168-D3C27F8C8C45}"/>
          </ac:picMkLst>
        </pc:picChg>
        <pc:picChg chg="add mod">
          <ac:chgData name="HUỲNH NGUYỄN THỊ LỰU" userId="f8c840fb-ae2d-4952-a05d-74304e9fb8e2" providerId="ADAL" clId="{40BB2E52-0B9E-497E-B82E-EF5B3C0436AD}" dt="2022-10-09T02:41:09.033" v="1743" actId="14100"/>
          <ac:picMkLst>
            <pc:docMk/>
            <pc:sldMk cId="1831677155" sldId="258"/>
            <ac:picMk id="20" creationId="{E56DEA3A-46D7-274F-70DF-EEF48FD7B729}"/>
          </ac:picMkLst>
        </pc:picChg>
        <pc:picChg chg="add del mod">
          <ac:chgData name="HUỲNH NGUYỄN THỊ LỰU" userId="f8c840fb-ae2d-4952-a05d-74304e9fb8e2" providerId="ADAL" clId="{40BB2E52-0B9E-497E-B82E-EF5B3C0436AD}" dt="2022-10-09T02:38:41.514" v="1521" actId="478"/>
          <ac:picMkLst>
            <pc:docMk/>
            <pc:sldMk cId="1831677155" sldId="258"/>
            <ac:picMk id="22" creationId="{F4BCAF11-2B50-1454-1D28-8EA4BD9AEAA8}"/>
          </ac:picMkLst>
        </pc:picChg>
        <pc:picChg chg="add del">
          <ac:chgData name="HUỲNH NGUYỄN THỊ LỰU" userId="f8c840fb-ae2d-4952-a05d-74304e9fb8e2" providerId="ADAL" clId="{40BB2E52-0B9E-497E-B82E-EF5B3C0436AD}" dt="2022-10-09T02:39:41.898" v="1523" actId="478"/>
          <ac:picMkLst>
            <pc:docMk/>
            <pc:sldMk cId="1831677155" sldId="258"/>
            <ac:picMk id="24" creationId="{A220AB3B-AA58-540A-92BE-7FA64B11A1AB}"/>
          </ac:picMkLst>
        </pc:picChg>
        <pc:picChg chg="add mod">
          <ac:chgData name="HUỲNH NGUYỄN THỊ LỰU" userId="f8c840fb-ae2d-4952-a05d-74304e9fb8e2" providerId="ADAL" clId="{40BB2E52-0B9E-497E-B82E-EF5B3C0436AD}" dt="2022-10-09T02:40:59.481" v="1742" actId="1038"/>
          <ac:picMkLst>
            <pc:docMk/>
            <pc:sldMk cId="1831677155" sldId="258"/>
            <ac:picMk id="26" creationId="{0EDCC612-D4B9-8B5C-9127-348EB286EEF3}"/>
          </ac:picMkLst>
        </pc:picChg>
        <pc:picChg chg="add mod">
          <ac:chgData name="HUỲNH NGUYỄN THỊ LỰU" userId="f8c840fb-ae2d-4952-a05d-74304e9fb8e2" providerId="ADAL" clId="{40BB2E52-0B9E-497E-B82E-EF5B3C0436AD}" dt="2022-10-09T02:43:04.584" v="1846" actId="1038"/>
          <ac:picMkLst>
            <pc:docMk/>
            <pc:sldMk cId="1831677155" sldId="258"/>
            <ac:picMk id="29" creationId="{F375B2DE-1991-D112-CBC5-76DF09EEDFAF}"/>
          </ac:picMkLst>
        </pc:picChg>
        <pc:picChg chg="add mod">
          <ac:chgData name="HUỲNH NGUYỄN THỊ LỰU" userId="f8c840fb-ae2d-4952-a05d-74304e9fb8e2" providerId="ADAL" clId="{40BB2E52-0B9E-497E-B82E-EF5B3C0436AD}" dt="2022-10-09T02:46:22.376" v="2078" actId="1036"/>
          <ac:picMkLst>
            <pc:docMk/>
            <pc:sldMk cId="1831677155" sldId="258"/>
            <ac:picMk id="32" creationId="{005A1C8A-46F1-4F2D-0F00-0305024833EC}"/>
          </ac:picMkLst>
        </pc:picChg>
        <pc:picChg chg="add mod">
          <ac:chgData name="HUỲNH NGUYỄN THỊ LỰU" userId="f8c840fb-ae2d-4952-a05d-74304e9fb8e2" providerId="ADAL" clId="{40BB2E52-0B9E-497E-B82E-EF5B3C0436AD}" dt="2022-10-09T02:58:14.229" v="2542" actId="1038"/>
          <ac:picMkLst>
            <pc:docMk/>
            <pc:sldMk cId="1831677155" sldId="258"/>
            <ac:picMk id="35" creationId="{A9E2B406-FA30-F812-6353-CE6B674A840D}"/>
          </ac:picMkLst>
        </pc:picChg>
        <pc:picChg chg="add mod">
          <ac:chgData name="HUỲNH NGUYỄN THỊ LỰU" userId="f8c840fb-ae2d-4952-a05d-74304e9fb8e2" providerId="ADAL" clId="{40BB2E52-0B9E-497E-B82E-EF5B3C0436AD}" dt="2022-10-09T02:58:07.895" v="2519" actId="1036"/>
          <ac:picMkLst>
            <pc:docMk/>
            <pc:sldMk cId="1831677155" sldId="258"/>
            <ac:picMk id="37" creationId="{381EA647-77E1-F2E6-9744-3C7B62308CA3}"/>
          </ac:picMkLst>
        </pc:picChg>
        <pc:picChg chg="add mod">
          <ac:chgData name="HUỲNH NGUYỄN THỊ LỰU" userId="f8c840fb-ae2d-4952-a05d-74304e9fb8e2" providerId="ADAL" clId="{40BB2E52-0B9E-497E-B82E-EF5B3C0436AD}" dt="2022-10-09T03:11:12.670" v="2866" actId="1036"/>
          <ac:picMkLst>
            <pc:docMk/>
            <pc:sldMk cId="1831677155" sldId="258"/>
            <ac:picMk id="43" creationId="{CF9F3F90-3EA0-472E-A73F-CAC2FE8A648F}"/>
          </ac:picMkLst>
        </pc:picChg>
        <pc:picChg chg="add mod">
          <ac:chgData name="HUỲNH NGUYỄN THỊ LỰU" userId="f8c840fb-ae2d-4952-a05d-74304e9fb8e2" providerId="ADAL" clId="{40BB2E52-0B9E-497E-B82E-EF5B3C0436AD}" dt="2022-10-09T03:17:34.735" v="2944" actId="14100"/>
          <ac:picMkLst>
            <pc:docMk/>
            <pc:sldMk cId="1831677155" sldId="258"/>
            <ac:picMk id="46" creationId="{0AE7BDE7-32B6-7375-0B08-B6482045EAF1}"/>
          </ac:picMkLst>
        </pc:picChg>
        <pc:picChg chg="add mod">
          <ac:chgData name="HUỲNH NGUYỄN THỊ LỰU" userId="f8c840fb-ae2d-4952-a05d-74304e9fb8e2" providerId="ADAL" clId="{40BB2E52-0B9E-497E-B82E-EF5B3C0436AD}" dt="2022-10-09T03:18:51.462" v="3015" actId="1037"/>
          <ac:picMkLst>
            <pc:docMk/>
            <pc:sldMk cId="1831677155" sldId="258"/>
            <ac:picMk id="48" creationId="{918F6F77-4E6A-8AD5-1C60-6CEE18F2149A}"/>
          </ac:picMkLst>
        </pc:picChg>
        <pc:picChg chg="add del">
          <ac:chgData name="HUỲNH NGUYỄN THỊ LỰU" userId="f8c840fb-ae2d-4952-a05d-74304e9fb8e2" providerId="ADAL" clId="{40BB2E52-0B9E-497E-B82E-EF5B3C0436AD}" dt="2022-10-09T02:10:34.815" v="113"/>
          <ac:picMkLst>
            <pc:docMk/>
            <pc:sldMk cId="1831677155" sldId="258"/>
            <ac:picMk id="1026" creationId="{51A0D1C2-DF8C-A613-BC32-4105ACC09D92}"/>
          </ac:picMkLst>
        </pc:picChg>
        <pc:picChg chg="add del">
          <ac:chgData name="HUỲNH NGUYỄN THỊ LỰU" userId="f8c840fb-ae2d-4952-a05d-74304e9fb8e2" providerId="ADAL" clId="{40BB2E52-0B9E-497E-B82E-EF5B3C0436AD}" dt="2022-10-09T02:10:34.815" v="113"/>
          <ac:picMkLst>
            <pc:docMk/>
            <pc:sldMk cId="1831677155" sldId="258"/>
            <ac:picMk id="1027" creationId="{2CBA0ECC-09B7-5301-D5BE-5053F57E151B}"/>
          </ac:picMkLst>
        </pc:picChg>
        <pc:picChg chg="add del">
          <ac:chgData name="HUỲNH NGUYỄN THỊ LỰU" userId="f8c840fb-ae2d-4952-a05d-74304e9fb8e2" providerId="ADAL" clId="{40BB2E52-0B9E-497E-B82E-EF5B3C0436AD}" dt="2022-10-09T02:10:34.815" v="113"/>
          <ac:picMkLst>
            <pc:docMk/>
            <pc:sldMk cId="1831677155" sldId="258"/>
            <ac:picMk id="1028" creationId="{1AE4C9DA-C1B5-27F2-9440-6B78E09F345C}"/>
          </ac:picMkLst>
        </pc:picChg>
        <pc:picChg chg="add del">
          <ac:chgData name="HUỲNH NGUYỄN THỊ LỰU" userId="f8c840fb-ae2d-4952-a05d-74304e9fb8e2" providerId="ADAL" clId="{40BB2E52-0B9E-497E-B82E-EF5B3C0436AD}" dt="2022-10-09T02:10:34.815" v="113"/>
          <ac:picMkLst>
            <pc:docMk/>
            <pc:sldMk cId="1831677155" sldId="258"/>
            <ac:picMk id="1029" creationId="{EF064B89-6F5F-CBFB-B31D-F56ED218277C}"/>
          </ac:picMkLst>
        </pc:picChg>
        <pc:picChg chg="add del">
          <ac:chgData name="HUỲNH NGUYỄN THỊ LỰU" userId="f8c840fb-ae2d-4952-a05d-74304e9fb8e2" providerId="ADAL" clId="{40BB2E52-0B9E-497E-B82E-EF5B3C0436AD}" dt="2022-10-09T02:10:34.815" v="113"/>
          <ac:picMkLst>
            <pc:docMk/>
            <pc:sldMk cId="1831677155" sldId="258"/>
            <ac:picMk id="1030" creationId="{3CD56F28-863A-5AB4-A4A7-618386DAE4AD}"/>
          </ac:picMkLst>
        </pc:picChg>
        <pc:picChg chg="add del">
          <ac:chgData name="HUỲNH NGUYỄN THỊ LỰU" userId="f8c840fb-ae2d-4952-a05d-74304e9fb8e2" providerId="ADAL" clId="{40BB2E52-0B9E-497E-B82E-EF5B3C0436AD}" dt="2022-10-09T02:10:34.815" v="113"/>
          <ac:picMkLst>
            <pc:docMk/>
            <pc:sldMk cId="1831677155" sldId="258"/>
            <ac:picMk id="1031" creationId="{80EE5F5E-149D-CD18-1E5E-FCA3ABDE1AB3}"/>
          </ac:picMkLst>
        </pc:picChg>
        <pc:picChg chg="add del">
          <ac:chgData name="HUỲNH NGUYỄN THỊ LỰU" userId="f8c840fb-ae2d-4952-a05d-74304e9fb8e2" providerId="ADAL" clId="{40BB2E52-0B9E-497E-B82E-EF5B3C0436AD}" dt="2022-10-09T02:12:46.194" v="180"/>
          <ac:picMkLst>
            <pc:docMk/>
            <pc:sldMk cId="1831677155" sldId="258"/>
            <ac:picMk id="1033" creationId="{80618523-C1C3-52F4-AC63-370EF923D019}"/>
          </ac:picMkLst>
        </pc:picChg>
        <pc:picChg chg="add del">
          <ac:chgData name="HUỲNH NGUYỄN THỊ LỰU" userId="f8c840fb-ae2d-4952-a05d-74304e9fb8e2" providerId="ADAL" clId="{40BB2E52-0B9E-497E-B82E-EF5B3C0436AD}" dt="2022-10-09T02:12:46.194" v="180"/>
          <ac:picMkLst>
            <pc:docMk/>
            <pc:sldMk cId="1831677155" sldId="258"/>
            <ac:picMk id="1034" creationId="{57FB8196-C51D-0E3F-201F-CAD8FAB59D9D}"/>
          </ac:picMkLst>
        </pc:picChg>
        <pc:picChg chg="add del">
          <ac:chgData name="HUỲNH NGUYỄN THỊ LỰU" userId="f8c840fb-ae2d-4952-a05d-74304e9fb8e2" providerId="ADAL" clId="{40BB2E52-0B9E-497E-B82E-EF5B3C0436AD}" dt="2022-10-09T02:12:46.194" v="180"/>
          <ac:picMkLst>
            <pc:docMk/>
            <pc:sldMk cId="1831677155" sldId="258"/>
            <ac:picMk id="1035" creationId="{F13B15AF-3E1D-7C31-9AC6-BB7BFDA8F25C}"/>
          </ac:picMkLst>
        </pc:picChg>
        <pc:picChg chg="add del">
          <ac:chgData name="HUỲNH NGUYỄN THỊ LỰU" userId="f8c840fb-ae2d-4952-a05d-74304e9fb8e2" providerId="ADAL" clId="{40BB2E52-0B9E-497E-B82E-EF5B3C0436AD}" dt="2022-10-09T02:12:46.194" v="180"/>
          <ac:picMkLst>
            <pc:docMk/>
            <pc:sldMk cId="1831677155" sldId="258"/>
            <ac:picMk id="1036" creationId="{BF9A83F2-7229-D717-B3EE-AA484719099E}"/>
          </ac:picMkLst>
        </pc:picChg>
        <pc:picChg chg="add del">
          <ac:chgData name="HUỲNH NGUYỄN THỊ LỰU" userId="f8c840fb-ae2d-4952-a05d-74304e9fb8e2" providerId="ADAL" clId="{40BB2E52-0B9E-497E-B82E-EF5B3C0436AD}" dt="2022-10-09T02:12:46.194" v="180"/>
          <ac:picMkLst>
            <pc:docMk/>
            <pc:sldMk cId="1831677155" sldId="258"/>
            <ac:picMk id="1037" creationId="{07B1B7A7-D2F7-0653-09C0-D72981182BAE}"/>
          </ac:picMkLst>
        </pc:picChg>
        <pc:picChg chg="add del">
          <ac:chgData name="HUỲNH NGUYỄN THỊ LỰU" userId="f8c840fb-ae2d-4952-a05d-74304e9fb8e2" providerId="ADAL" clId="{40BB2E52-0B9E-497E-B82E-EF5B3C0436AD}" dt="2022-10-09T02:12:46.194" v="180"/>
          <ac:picMkLst>
            <pc:docMk/>
            <pc:sldMk cId="1831677155" sldId="258"/>
            <ac:picMk id="1038" creationId="{F7B96CD5-D546-6AA5-CEB4-6F2EB7969491}"/>
          </ac:picMkLst>
        </pc:picChg>
        <pc:picChg chg="add del">
          <ac:chgData name="HUỲNH NGUYỄN THỊ LỰU" userId="f8c840fb-ae2d-4952-a05d-74304e9fb8e2" providerId="ADAL" clId="{40BB2E52-0B9E-497E-B82E-EF5B3C0436AD}" dt="2022-10-09T02:50:04.878" v="2246"/>
          <ac:picMkLst>
            <pc:docMk/>
            <pc:sldMk cId="1831677155" sldId="258"/>
            <ac:picMk id="1040" creationId="{00D28C90-80EF-FB1C-CAF4-128CAC2C0DBD}"/>
          </ac:picMkLst>
        </pc:picChg>
        <pc:picChg chg="add del">
          <ac:chgData name="HUỲNH NGUYỄN THỊ LỰU" userId="f8c840fb-ae2d-4952-a05d-74304e9fb8e2" providerId="ADAL" clId="{40BB2E52-0B9E-497E-B82E-EF5B3C0436AD}" dt="2022-10-09T02:50:04.878" v="2246"/>
          <ac:picMkLst>
            <pc:docMk/>
            <pc:sldMk cId="1831677155" sldId="258"/>
            <ac:picMk id="1041" creationId="{2767F028-4016-EB09-C2DA-B672A036FF95}"/>
          </ac:picMkLst>
        </pc:picChg>
        <pc:picChg chg="add del">
          <ac:chgData name="HUỲNH NGUYỄN THỊ LỰU" userId="f8c840fb-ae2d-4952-a05d-74304e9fb8e2" providerId="ADAL" clId="{40BB2E52-0B9E-497E-B82E-EF5B3C0436AD}" dt="2022-10-09T02:50:04.878" v="2246"/>
          <ac:picMkLst>
            <pc:docMk/>
            <pc:sldMk cId="1831677155" sldId="258"/>
            <ac:picMk id="1042" creationId="{B26ED9E2-01BC-955C-EAF5-D9A183463304}"/>
          </ac:picMkLst>
        </pc:picChg>
        <pc:picChg chg="add del">
          <ac:chgData name="HUỲNH NGUYỄN THỊ LỰU" userId="f8c840fb-ae2d-4952-a05d-74304e9fb8e2" providerId="ADAL" clId="{40BB2E52-0B9E-497E-B82E-EF5B3C0436AD}" dt="2022-10-09T02:50:04.878" v="2246"/>
          <ac:picMkLst>
            <pc:docMk/>
            <pc:sldMk cId="1831677155" sldId="258"/>
            <ac:picMk id="1043" creationId="{15D6C0E9-AEF7-64FD-C709-A5EFB86FAC4B}"/>
          </ac:picMkLst>
        </pc:picChg>
        <pc:picChg chg="add del">
          <ac:chgData name="HUỲNH NGUYỄN THỊ LỰU" userId="f8c840fb-ae2d-4952-a05d-74304e9fb8e2" providerId="ADAL" clId="{40BB2E52-0B9E-497E-B82E-EF5B3C0436AD}" dt="2022-10-09T02:50:04.878" v="2246"/>
          <ac:picMkLst>
            <pc:docMk/>
            <pc:sldMk cId="1831677155" sldId="258"/>
            <ac:picMk id="1044" creationId="{A95E7D42-BF15-C0A9-169B-32BEFE834082}"/>
          </ac:picMkLst>
        </pc:picChg>
        <pc:picChg chg="add del">
          <ac:chgData name="HUỲNH NGUYỄN THỊ LỰU" userId="f8c840fb-ae2d-4952-a05d-74304e9fb8e2" providerId="ADAL" clId="{40BB2E52-0B9E-497E-B82E-EF5B3C0436AD}" dt="2022-10-09T02:50:04.878" v="2246"/>
          <ac:picMkLst>
            <pc:docMk/>
            <pc:sldMk cId="1831677155" sldId="258"/>
            <ac:picMk id="1045" creationId="{52C1B6BD-6CCE-F60B-0CE8-1B168F487B1B}"/>
          </ac:picMkLst>
        </pc:picChg>
        <pc:picChg chg="add del mod">
          <ac:chgData name="HUỲNH NGUYỄN THỊ LỰU" userId="f8c840fb-ae2d-4952-a05d-74304e9fb8e2" providerId="ADAL" clId="{40BB2E52-0B9E-497E-B82E-EF5B3C0436AD}" dt="2022-10-09T03:00:33.078" v="2602" actId="478"/>
          <ac:picMkLst>
            <pc:docMk/>
            <pc:sldMk cId="1831677155" sldId="258"/>
            <ac:picMk id="1047" creationId="{D36545A8-7F80-3202-9583-5F6BDAA75C09}"/>
          </ac:picMkLst>
        </pc:picChg>
        <pc:picChg chg="add del mod">
          <ac:chgData name="HUỲNH NGUYỄN THỊ LỰU" userId="f8c840fb-ae2d-4952-a05d-74304e9fb8e2" providerId="ADAL" clId="{40BB2E52-0B9E-497E-B82E-EF5B3C0436AD}" dt="2022-10-09T03:00:33.078" v="2602" actId="478"/>
          <ac:picMkLst>
            <pc:docMk/>
            <pc:sldMk cId="1831677155" sldId="258"/>
            <ac:picMk id="1048" creationId="{8BD504FF-5A90-E482-BD21-F2F9EF48C907}"/>
          </ac:picMkLst>
        </pc:picChg>
        <pc:picChg chg="add del mod">
          <ac:chgData name="HUỲNH NGUYỄN THỊ LỰU" userId="f8c840fb-ae2d-4952-a05d-74304e9fb8e2" providerId="ADAL" clId="{40BB2E52-0B9E-497E-B82E-EF5B3C0436AD}" dt="2022-10-09T03:00:33.078" v="2602" actId="478"/>
          <ac:picMkLst>
            <pc:docMk/>
            <pc:sldMk cId="1831677155" sldId="258"/>
            <ac:picMk id="1049" creationId="{F96C8BCA-1FE2-5118-36FE-4F1EEDC1CE89}"/>
          </ac:picMkLst>
        </pc:picChg>
        <pc:picChg chg="add del mod">
          <ac:chgData name="HUỲNH NGUYỄN THỊ LỰU" userId="f8c840fb-ae2d-4952-a05d-74304e9fb8e2" providerId="ADAL" clId="{40BB2E52-0B9E-497E-B82E-EF5B3C0436AD}" dt="2022-10-09T03:00:33.078" v="2602" actId="478"/>
          <ac:picMkLst>
            <pc:docMk/>
            <pc:sldMk cId="1831677155" sldId="258"/>
            <ac:picMk id="1050" creationId="{223E9C39-2213-77CE-9319-D1EDD26AFFB6}"/>
          </ac:picMkLst>
        </pc:picChg>
        <pc:picChg chg="add del mod">
          <ac:chgData name="HUỲNH NGUYỄN THỊ LỰU" userId="f8c840fb-ae2d-4952-a05d-74304e9fb8e2" providerId="ADAL" clId="{40BB2E52-0B9E-497E-B82E-EF5B3C0436AD}" dt="2022-10-09T03:00:33.078" v="2602" actId="478"/>
          <ac:picMkLst>
            <pc:docMk/>
            <pc:sldMk cId="1831677155" sldId="258"/>
            <ac:picMk id="1051" creationId="{D1DCF4EA-9508-14EC-5A04-7DECEE583606}"/>
          </ac:picMkLst>
        </pc:picChg>
        <pc:picChg chg="add del mod">
          <ac:chgData name="HUỲNH NGUYỄN THỊ LỰU" userId="f8c840fb-ae2d-4952-a05d-74304e9fb8e2" providerId="ADAL" clId="{40BB2E52-0B9E-497E-B82E-EF5B3C0436AD}" dt="2022-10-09T03:00:33.078" v="2602" actId="478"/>
          <ac:picMkLst>
            <pc:docMk/>
            <pc:sldMk cId="1831677155" sldId="258"/>
            <ac:picMk id="1052" creationId="{48233972-51B5-47E4-5704-6049C75C1BB5}"/>
          </ac:picMkLst>
        </pc:picChg>
        <pc:picChg chg="add del">
          <ac:chgData name="HUỲNH NGUYỄN THỊ LỰU" userId="f8c840fb-ae2d-4952-a05d-74304e9fb8e2" providerId="ADAL" clId="{40BB2E52-0B9E-497E-B82E-EF5B3C0436AD}" dt="2022-10-09T03:35:28.130" v="3140" actId="478"/>
          <ac:picMkLst>
            <pc:docMk/>
            <pc:sldMk cId="1831677155" sldId="258"/>
            <ac:picMk id="1054" creationId="{50EE7950-0FE6-9CAB-74B6-12C909F58388}"/>
          </ac:picMkLst>
        </pc:picChg>
        <pc:picChg chg="add del">
          <ac:chgData name="HUỲNH NGUYỄN THỊ LỰU" userId="f8c840fb-ae2d-4952-a05d-74304e9fb8e2" providerId="ADAL" clId="{40BB2E52-0B9E-497E-B82E-EF5B3C0436AD}" dt="2022-10-09T03:35:25.132" v="3139" actId="478"/>
          <ac:picMkLst>
            <pc:docMk/>
            <pc:sldMk cId="1831677155" sldId="258"/>
            <ac:picMk id="1055" creationId="{DCF06E6E-587A-542E-B957-E132B07D8139}"/>
          </ac:picMkLst>
        </pc:picChg>
        <pc:picChg chg="add mod">
          <ac:chgData name="HUỲNH NGUYỄN THỊ LỰU" userId="f8c840fb-ae2d-4952-a05d-74304e9fb8e2" providerId="ADAL" clId="{40BB2E52-0B9E-497E-B82E-EF5B3C0436AD}" dt="2022-10-09T03:36:01.634" v="3145" actId="1076"/>
          <ac:picMkLst>
            <pc:docMk/>
            <pc:sldMk cId="1831677155" sldId="258"/>
            <ac:picMk id="1056" creationId="{3F4E9057-8BA6-781E-36D7-5E6DFD84AD78}"/>
          </ac:picMkLst>
        </pc:picChg>
        <pc:picChg chg="add del">
          <ac:chgData name="HUỲNH NGUYỄN THỊ LỰU" userId="f8c840fb-ae2d-4952-a05d-74304e9fb8e2" providerId="ADAL" clId="{40BB2E52-0B9E-497E-B82E-EF5B3C0436AD}" dt="2022-10-09T03:36:33.532" v="3147" actId="478"/>
          <ac:picMkLst>
            <pc:docMk/>
            <pc:sldMk cId="1831677155" sldId="258"/>
            <ac:picMk id="1057" creationId="{0438B3B7-381A-FB46-2375-D614F5213211}"/>
          </ac:picMkLst>
        </pc:picChg>
        <pc:picChg chg="add del">
          <ac:chgData name="HUỲNH NGUYỄN THỊ LỰU" userId="f8c840fb-ae2d-4952-a05d-74304e9fb8e2" providerId="ADAL" clId="{40BB2E52-0B9E-497E-B82E-EF5B3C0436AD}" dt="2022-10-09T03:35:07.787" v="3136" actId="478"/>
          <ac:picMkLst>
            <pc:docMk/>
            <pc:sldMk cId="1831677155" sldId="258"/>
            <ac:picMk id="1058" creationId="{F5A59ED0-F6D9-B80B-7AFB-FDB2F24D8D6F}"/>
          </ac:picMkLst>
        </pc:picChg>
        <pc:picChg chg="add del">
          <ac:chgData name="HUỲNH NGUYỄN THỊ LỰU" userId="f8c840fb-ae2d-4952-a05d-74304e9fb8e2" providerId="ADAL" clId="{40BB2E52-0B9E-497E-B82E-EF5B3C0436AD}" dt="2022-10-09T03:36:31.143" v="3146" actId="478"/>
          <ac:picMkLst>
            <pc:docMk/>
            <pc:sldMk cId="1831677155" sldId="258"/>
            <ac:picMk id="1059" creationId="{ADB931CF-3DD5-A9AF-6527-058BFBE9B165}"/>
          </ac:picMkLst>
        </pc:picChg>
      </pc:sldChg>
    </pc:docChg>
  </pc:docChgLst>
  <pc:docChgLst>
    <pc:chgData name="TRẦN THỊ KHÁNH DUYÊN" userId="e4916cf8-6441-433b-abb2-175dfca3f734" providerId="ADAL" clId="{904D42D3-4B4E-4B56-9779-A94D6A830230}"/>
    <pc:docChg chg="custSel addSld modSld modSection">
      <pc:chgData name="TRẦN THỊ KHÁNH DUYÊN" userId="e4916cf8-6441-433b-abb2-175dfca3f734" providerId="ADAL" clId="{904D42D3-4B4E-4B56-9779-A94D6A830230}" dt="2022-11-14T08:07:26.598" v="429" actId="12788"/>
      <pc:docMkLst>
        <pc:docMk/>
      </pc:docMkLst>
      <pc:sldChg chg="addSp modSp mod">
        <pc:chgData name="TRẦN THỊ KHÁNH DUYÊN" userId="e4916cf8-6441-433b-abb2-175dfca3f734" providerId="ADAL" clId="{904D42D3-4B4E-4B56-9779-A94D6A830230}" dt="2022-11-14T08:02:57.060" v="84" actId="14100"/>
        <pc:sldMkLst>
          <pc:docMk/>
          <pc:sldMk cId="2223367374" sldId="257"/>
        </pc:sldMkLst>
        <pc:spChg chg="mod">
          <ac:chgData name="TRẦN THỊ KHÁNH DUYÊN" userId="e4916cf8-6441-433b-abb2-175dfca3f734" providerId="ADAL" clId="{904D42D3-4B4E-4B56-9779-A94D6A830230}" dt="2022-11-14T08:02:48.304" v="82" actId="1076"/>
          <ac:spMkLst>
            <pc:docMk/>
            <pc:sldMk cId="2223367374" sldId="257"/>
            <ac:spMk id="2" creationId="{05D62E9C-302B-CEC6-6A03-198175C895A9}"/>
          </ac:spMkLst>
        </pc:spChg>
        <pc:picChg chg="add mod">
          <ac:chgData name="TRẦN THỊ KHÁNH DUYÊN" userId="e4916cf8-6441-433b-abb2-175dfca3f734" providerId="ADAL" clId="{904D42D3-4B4E-4B56-9779-A94D6A830230}" dt="2022-11-14T08:02:23.569" v="24" actId="1076"/>
          <ac:picMkLst>
            <pc:docMk/>
            <pc:sldMk cId="2223367374" sldId="257"/>
            <ac:picMk id="5" creationId="{17D1F2EA-F777-C2F1-5DC9-27F4B7012DD6}"/>
          </ac:picMkLst>
        </pc:picChg>
        <pc:picChg chg="add mod">
          <ac:chgData name="TRẦN THỊ KHÁNH DUYÊN" userId="e4916cf8-6441-433b-abb2-175dfca3f734" providerId="ADAL" clId="{904D42D3-4B4E-4B56-9779-A94D6A830230}" dt="2022-11-14T08:01:56.653" v="17" actId="14100"/>
          <ac:picMkLst>
            <pc:docMk/>
            <pc:sldMk cId="2223367374" sldId="257"/>
            <ac:picMk id="7" creationId="{A09D2BB4-0C9E-0A3F-651A-5CB62BAC9406}"/>
          </ac:picMkLst>
        </pc:picChg>
        <pc:picChg chg="add mod">
          <ac:chgData name="TRẦN THỊ KHÁNH DUYÊN" userId="e4916cf8-6441-433b-abb2-175dfca3f734" providerId="ADAL" clId="{904D42D3-4B4E-4B56-9779-A94D6A830230}" dt="2022-11-14T08:02:19.092" v="23" actId="14100"/>
          <ac:picMkLst>
            <pc:docMk/>
            <pc:sldMk cId="2223367374" sldId="257"/>
            <ac:picMk id="9" creationId="{49D0C2F2-F7ED-A58A-CBE7-AC05BFB43907}"/>
          </ac:picMkLst>
        </pc:picChg>
        <pc:cxnChg chg="mod">
          <ac:chgData name="TRẦN THỊ KHÁNH DUYÊN" userId="e4916cf8-6441-433b-abb2-175dfca3f734" providerId="ADAL" clId="{904D42D3-4B4E-4B56-9779-A94D6A830230}" dt="2022-11-14T08:02:57.060" v="84" actId="14100"/>
          <ac:cxnSpMkLst>
            <pc:docMk/>
            <pc:sldMk cId="2223367374" sldId="257"/>
            <ac:cxnSpMk id="4" creationId="{315E9A5C-F5F5-E782-3086-306550CBE0DA}"/>
          </ac:cxnSpMkLst>
        </pc:cxnChg>
      </pc:sldChg>
      <pc:sldChg chg="addSp delSp modSp mod">
        <pc:chgData name="TRẦN THỊ KHÁNH DUYÊN" userId="e4916cf8-6441-433b-abb2-175dfca3f734" providerId="ADAL" clId="{904D42D3-4B4E-4B56-9779-A94D6A830230}" dt="2022-11-14T08:05:06.816" v="199" actId="12788"/>
        <pc:sldMkLst>
          <pc:docMk/>
          <pc:sldMk cId="1699551238" sldId="260"/>
        </pc:sldMkLst>
        <pc:spChg chg="mod">
          <ac:chgData name="TRẦN THỊ KHÁNH DUYÊN" userId="e4916cf8-6441-433b-abb2-175dfca3f734" providerId="ADAL" clId="{904D42D3-4B4E-4B56-9779-A94D6A830230}" dt="2022-11-14T08:04:39.675" v="191" actId="14100"/>
          <ac:spMkLst>
            <pc:docMk/>
            <pc:sldMk cId="1699551238" sldId="260"/>
            <ac:spMk id="8" creationId="{0BFFE05A-3353-177C-C547-1380699F978A}"/>
          </ac:spMkLst>
        </pc:spChg>
        <pc:spChg chg="del">
          <ac:chgData name="TRẦN THỊ KHÁNH DUYÊN" userId="e4916cf8-6441-433b-abb2-175dfca3f734" providerId="ADAL" clId="{904D42D3-4B4E-4B56-9779-A94D6A830230}" dt="2022-11-14T08:04:43.007" v="192" actId="478"/>
          <ac:spMkLst>
            <pc:docMk/>
            <pc:sldMk cId="1699551238" sldId="260"/>
            <ac:spMk id="9" creationId="{B5C049E8-CA82-281A-4AFD-46858FD36B6E}"/>
          </ac:spMkLst>
        </pc:spChg>
        <pc:spChg chg="del">
          <ac:chgData name="TRẦN THỊ KHÁNH DUYÊN" userId="e4916cf8-6441-433b-abb2-175dfca3f734" providerId="ADAL" clId="{904D42D3-4B4E-4B56-9779-A94D6A830230}" dt="2022-11-14T08:04:44.836" v="193" actId="478"/>
          <ac:spMkLst>
            <pc:docMk/>
            <pc:sldMk cId="1699551238" sldId="260"/>
            <ac:spMk id="15" creationId="{DB16A5DE-1C7A-8102-BAA5-E1C4717FA4CC}"/>
          </ac:spMkLst>
        </pc:spChg>
        <pc:picChg chg="add mod">
          <ac:chgData name="TRẦN THỊ KHÁNH DUYÊN" userId="e4916cf8-6441-433b-abb2-175dfca3f734" providerId="ADAL" clId="{904D42D3-4B4E-4B56-9779-A94D6A830230}" dt="2022-11-14T08:05:06.816" v="199" actId="12788"/>
          <ac:picMkLst>
            <pc:docMk/>
            <pc:sldMk cId="1699551238" sldId="260"/>
            <ac:picMk id="3" creationId="{0DBE8F6D-585E-757C-BBBE-203994640EB4}"/>
          </ac:picMkLst>
        </pc:picChg>
      </pc:sldChg>
      <pc:sldChg chg="addSp delSp modSp mod">
        <pc:chgData name="TRẦN THỊ KHÁNH DUYÊN" userId="e4916cf8-6441-433b-abb2-175dfca3f734" providerId="ADAL" clId="{904D42D3-4B4E-4B56-9779-A94D6A830230}" dt="2022-11-14T08:04:02.522" v="146" actId="27636"/>
        <pc:sldMkLst>
          <pc:docMk/>
          <pc:sldMk cId="195843869" sldId="261"/>
        </pc:sldMkLst>
        <pc:spChg chg="mod">
          <ac:chgData name="TRẦN THỊ KHÁNH DUYÊN" userId="e4916cf8-6441-433b-abb2-175dfca3f734" providerId="ADAL" clId="{904D42D3-4B4E-4B56-9779-A94D6A830230}" dt="2022-11-14T08:04:02.522" v="146" actId="27636"/>
          <ac:spMkLst>
            <pc:docMk/>
            <pc:sldMk cId="195843869" sldId="261"/>
            <ac:spMk id="8" creationId="{AFB22B09-209C-332A-5B7D-D5A2B1F6D440}"/>
          </ac:spMkLst>
        </pc:spChg>
        <pc:spChg chg="del">
          <ac:chgData name="TRẦN THỊ KHÁNH DUYÊN" userId="e4916cf8-6441-433b-abb2-175dfca3f734" providerId="ADAL" clId="{904D42D3-4B4E-4B56-9779-A94D6A830230}" dt="2022-11-14T08:03:20.038" v="108" actId="478"/>
          <ac:spMkLst>
            <pc:docMk/>
            <pc:sldMk cId="195843869" sldId="261"/>
            <ac:spMk id="9" creationId="{FF1267B5-FDBF-4C6B-23DB-8C3AB915A85C}"/>
          </ac:spMkLst>
        </pc:spChg>
        <pc:spChg chg="del">
          <ac:chgData name="TRẦN THỊ KHÁNH DUYÊN" userId="e4916cf8-6441-433b-abb2-175dfca3f734" providerId="ADAL" clId="{904D42D3-4B4E-4B56-9779-A94D6A830230}" dt="2022-11-14T08:03:16.709" v="107" actId="478"/>
          <ac:spMkLst>
            <pc:docMk/>
            <pc:sldMk cId="195843869" sldId="261"/>
            <ac:spMk id="15" creationId="{DB16A5DE-1C7A-8102-BAA5-E1C4717FA4CC}"/>
          </ac:spMkLst>
        </pc:spChg>
        <pc:picChg chg="add mod">
          <ac:chgData name="TRẦN THỊ KHÁNH DUYÊN" userId="e4916cf8-6441-433b-abb2-175dfca3f734" providerId="ADAL" clId="{904D42D3-4B4E-4B56-9779-A94D6A830230}" dt="2022-11-14T08:03:52.696" v="119" actId="12788"/>
          <ac:picMkLst>
            <pc:docMk/>
            <pc:sldMk cId="195843869" sldId="261"/>
            <ac:picMk id="3" creationId="{3B3FE1CB-519C-0F04-59F0-A650C55EF530}"/>
          </ac:picMkLst>
        </pc:picChg>
      </pc:sldChg>
      <pc:sldChg chg="addSp delSp modSp add mod">
        <pc:chgData name="TRẦN THỊ KHÁNH DUYÊN" userId="e4916cf8-6441-433b-abb2-175dfca3f734" providerId="ADAL" clId="{904D42D3-4B4E-4B56-9779-A94D6A830230}" dt="2022-11-14T08:06:02.767" v="315" actId="12788"/>
        <pc:sldMkLst>
          <pc:docMk/>
          <pc:sldMk cId="3765064644" sldId="272"/>
        </pc:sldMkLst>
        <pc:spChg chg="mod">
          <ac:chgData name="TRẦN THỊ KHÁNH DUYÊN" userId="e4916cf8-6441-433b-abb2-175dfca3f734" providerId="ADAL" clId="{904D42D3-4B4E-4B56-9779-A94D6A830230}" dt="2022-11-14T08:05:33.867" v="304" actId="27636"/>
          <ac:spMkLst>
            <pc:docMk/>
            <pc:sldMk cId="3765064644" sldId="272"/>
            <ac:spMk id="8" creationId="{0BFFE05A-3353-177C-C547-1380699F978A}"/>
          </ac:spMkLst>
        </pc:spChg>
        <pc:spChg chg="del">
          <ac:chgData name="TRẦN THỊ KHÁNH DUYÊN" userId="e4916cf8-6441-433b-abb2-175dfca3f734" providerId="ADAL" clId="{904D42D3-4B4E-4B56-9779-A94D6A830230}" dt="2022-11-14T08:05:36.917" v="305" actId="478"/>
          <ac:spMkLst>
            <pc:docMk/>
            <pc:sldMk cId="3765064644" sldId="272"/>
            <ac:spMk id="9" creationId="{B5C049E8-CA82-281A-4AFD-46858FD36B6E}"/>
          </ac:spMkLst>
        </pc:spChg>
        <pc:spChg chg="del">
          <ac:chgData name="TRẦN THỊ KHÁNH DUYÊN" userId="e4916cf8-6441-433b-abb2-175dfca3f734" providerId="ADAL" clId="{904D42D3-4B4E-4B56-9779-A94D6A830230}" dt="2022-11-14T08:05:38.624" v="306" actId="478"/>
          <ac:spMkLst>
            <pc:docMk/>
            <pc:sldMk cId="3765064644" sldId="272"/>
            <ac:spMk id="15" creationId="{DB16A5DE-1C7A-8102-BAA5-E1C4717FA4CC}"/>
          </ac:spMkLst>
        </pc:spChg>
        <pc:picChg chg="add mod">
          <ac:chgData name="TRẦN THỊ KHÁNH DUYÊN" userId="e4916cf8-6441-433b-abb2-175dfca3f734" providerId="ADAL" clId="{904D42D3-4B4E-4B56-9779-A94D6A830230}" dt="2022-11-14T08:06:02.767" v="315" actId="12788"/>
          <ac:picMkLst>
            <pc:docMk/>
            <pc:sldMk cId="3765064644" sldId="272"/>
            <ac:picMk id="3" creationId="{E50BFE5E-5D8B-63A0-0D6E-A4A7D40A934A}"/>
          </ac:picMkLst>
        </pc:picChg>
      </pc:sldChg>
      <pc:sldChg chg="addSp delSp modSp add mod">
        <pc:chgData name="TRẦN THỊ KHÁNH DUYÊN" userId="e4916cf8-6441-433b-abb2-175dfca3f734" providerId="ADAL" clId="{904D42D3-4B4E-4B56-9779-A94D6A830230}" dt="2022-11-14T08:06:52.728" v="379" actId="1076"/>
        <pc:sldMkLst>
          <pc:docMk/>
          <pc:sldMk cId="3352295837" sldId="273"/>
        </pc:sldMkLst>
        <pc:spChg chg="mod">
          <ac:chgData name="TRẦN THỊ KHÁNH DUYÊN" userId="e4916cf8-6441-433b-abb2-175dfca3f734" providerId="ADAL" clId="{904D42D3-4B4E-4B56-9779-A94D6A830230}" dt="2022-11-14T08:06:52.728" v="379" actId="1076"/>
          <ac:spMkLst>
            <pc:docMk/>
            <pc:sldMk cId="3352295837" sldId="273"/>
            <ac:spMk id="8" creationId="{0BFFE05A-3353-177C-C547-1380699F978A}"/>
          </ac:spMkLst>
        </pc:spChg>
        <pc:spChg chg="del">
          <ac:chgData name="TRẦN THỊ KHÁNH DUYÊN" userId="e4916cf8-6441-433b-abb2-175dfca3f734" providerId="ADAL" clId="{904D42D3-4B4E-4B56-9779-A94D6A830230}" dt="2022-11-14T08:06:18.245" v="356" actId="478"/>
          <ac:spMkLst>
            <pc:docMk/>
            <pc:sldMk cId="3352295837" sldId="273"/>
            <ac:spMk id="9" creationId="{B5C049E8-CA82-281A-4AFD-46858FD36B6E}"/>
          </ac:spMkLst>
        </pc:spChg>
        <pc:spChg chg="del">
          <ac:chgData name="TRẦN THỊ KHÁNH DUYÊN" userId="e4916cf8-6441-433b-abb2-175dfca3f734" providerId="ADAL" clId="{904D42D3-4B4E-4B56-9779-A94D6A830230}" dt="2022-11-14T08:06:20.461" v="357" actId="478"/>
          <ac:spMkLst>
            <pc:docMk/>
            <pc:sldMk cId="3352295837" sldId="273"/>
            <ac:spMk id="15" creationId="{DB16A5DE-1C7A-8102-BAA5-E1C4717FA4CC}"/>
          </ac:spMkLst>
        </pc:spChg>
        <pc:picChg chg="add mod">
          <ac:chgData name="TRẦN THỊ KHÁNH DUYÊN" userId="e4916cf8-6441-433b-abb2-175dfca3f734" providerId="ADAL" clId="{904D42D3-4B4E-4B56-9779-A94D6A830230}" dt="2022-11-14T08:06:41.419" v="363" actId="12788"/>
          <ac:picMkLst>
            <pc:docMk/>
            <pc:sldMk cId="3352295837" sldId="273"/>
            <ac:picMk id="3" creationId="{FC8A53E8-1166-A0BC-5282-33C22492285F}"/>
          </ac:picMkLst>
        </pc:picChg>
      </pc:sldChg>
      <pc:sldChg chg="addSp delSp modSp add mod">
        <pc:chgData name="TRẦN THỊ KHÁNH DUYÊN" userId="e4916cf8-6441-433b-abb2-175dfca3f734" providerId="ADAL" clId="{904D42D3-4B4E-4B56-9779-A94D6A830230}" dt="2022-11-14T08:07:26.598" v="429" actId="12788"/>
        <pc:sldMkLst>
          <pc:docMk/>
          <pc:sldMk cId="4265123777" sldId="274"/>
        </pc:sldMkLst>
        <pc:spChg chg="mod">
          <ac:chgData name="TRẦN THỊ KHÁNH DUYÊN" userId="e4916cf8-6441-433b-abb2-175dfca3f734" providerId="ADAL" clId="{904D42D3-4B4E-4B56-9779-A94D6A830230}" dt="2022-11-14T08:07:08.774" v="420" actId="14100"/>
          <ac:spMkLst>
            <pc:docMk/>
            <pc:sldMk cId="4265123777" sldId="274"/>
            <ac:spMk id="8" creationId="{0BFFE05A-3353-177C-C547-1380699F978A}"/>
          </ac:spMkLst>
        </pc:spChg>
        <pc:picChg chg="del">
          <ac:chgData name="TRẦN THỊ KHÁNH DUYÊN" userId="e4916cf8-6441-433b-abb2-175dfca3f734" providerId="ADAL" clId="{904D42D3-4B4E-4B56-9779-A94D6A830230}" dt="2022-11-14T08:07:10.100" v="421" actId="478"/>
          <ac:picMkLst>
            <pc:docMk/>
            <pc:sldMk cId="4265123777" sldId="274"/>
            <ac:picMk id="3" creationId="{FC8A53E8-1166-A0BC-5282-33C22492285F}"/>
          </ac:picMkLst>
        </pc:picChg>
        <pc:picChg chg="add mod">
          <ac:chgData name="TRẦN THỊ KHÁNH DUYÊN" userId="e4916cf8-6441-433b-abb2-175dfca3f734" providerId="ADAL" clId="{904D42D3-4B4E-4B56-9779-A94D6A830230}" dt="2022-11-14T08:07:26.598" v="429" actId="12788"/>
          <ac:picMkLst>
            <pc:docMk/>
            <pc:sldMk cId="4265123777" sldId="274"/>
            <ac:picMk id="4" creationId="{DF56C405-B9C8-3783-8C53-691227CCEC8E}"/>
          </ac:picMkLst>
        </pc:picChg>
      </pc:sldChg>
    </pc:docChg>
  </pc:docChgLst>
  <pc:docChgLst>
    <pc:chgData name="PHAN ĐẶNG DIỄM UYÊN" userId="e939a05e-53c7-4af5-b3d5-e39f880bf7b2" providerId="ADAL" clId="{211EC79A-E6F7-4642-9996-5B0EE798E595}"/>
    <pc:docChg chg="undo custSel addSld delSld modSld sldOrd modSection">
      <pc:chgData name="PHAN ĐẶNG DIỄM UYÊN" userId="e939a05e-53c7-4af5-b3d5-e39f880bf7b2" providerId="ADAL" clId="{211EC79A-E6F7-4642-9996-5B0EE798E595}" dt="2022-11-13T15:59:39.327" v="704" actId="1440"/>
      <pc:docMkLst>
        <pc:docMk/>
      </pc:docMkLst>
      <pc:sldChg chg="modSp mod">
        <pc:chgData name="PHAN ĐẶNG DIỄM UYÊN" userId="e939a05e-53c7-4af5-b3d5-e39f880bf7b2" providerId="ADAL" clId="{211EC79A-E6F7-4642-9996-5B0EE798E595}" dt="2022-11-13T14:33:04.328" v="1" actId="20577"/>
        <pc:sldMkLst>
          <pc:docMk/>
          <pc:sldMk cId="109857222" sldId="256"/>
        </pc:sldMkLst>
        <pc:spChg chg="mod">
          <ac:chgData name="PHAN ĐẶNG DIỄM UYÊN" userId="e939a05e-53c7-4af5-b3d5-e39f880bf7b2" providerId="ADAL" clId="{211EC79A-E6F7-4642-9996-5B0EE798E595}" dt="2022-11-13T14:33:04.328" v="1" actId="20577"/>
          <ac:spMkLst>
            <pc:docMk/>
            <pc:sldMk cId="109857222" sldId="256"/>
            <ac:spMk id="3" creationId="{6DE3E425-5B40-3AEE-7DAA-224C736D2C3C}"/>
          </ac:spMkLst>
        </pc:spChg>
      </pc:sldChg>
      <pc:sldChg chg="modSp mod">
        <pc:chgData name="PHAN ĐẶNG DIỄM UYÊN" userId="e939a05e-53c7-4af5-b3d5-e39f880bf7b2" providerId="ADAL" clId="{211EC79A-E6F7-4642-9996-5B0EE798E595}" dt="2022-11-13T15:39:55.335" v="555" actId="1076"/>
        <pc:sldMkLst>
          <pc:docMk/>
          <pc:sldMk cId="3775614015" sldId="259"/>
        </pc:sldMkLst>
        <pc:spChg chg="mod">
          <ac:chgData name="PHAN ĐẶNG DIỄM UYÊN" userId="e939a05e-53c7-4af5-b3d5-e39f880bf7b2" providerId="ADAL" clId="{211EC79A-E6F7-4642-9996-5B0EE798E595}" dt="2022-11-13T15:39:55.335" v="555" actId="1076"/>
          <ac:spMkLst>
            <pc:docMk/>
            <pc:sldMk cId="3775614015" sldId="259"/>
            <ac:spMk id="1062" creationId="{07312BC3-F349-38B9-BB74-A5745164C10E}"/>
          </ac:spMkLst>
        </pc:spChg>
      </pc:sldChg>
      <pc:sldChg chg="addSp delSp modSp new mod">
        <pc:chgData name="PHAN ĐẶNG DIỄM UYÊN" userId="e939a05e-53c7-4af5-b3d5-e39f880bf7b2" providerId="ADAL" clId="{211EC79A-E6F7-4642-9996-5B0EE798E595}" dt="2022-11-13T15:41:04.748" v="595" actId="1076"/>
        <pc:sldMkLst>
          <pc:docMk/>
          <pc:sldMk cId="3396388958" sldId="262"/>
        </pc:sldMkLst>
        <pc:spChg chg="del mod">
          <ac:chgData name="PHAN ĐẶNG DIỄM UYÊN" userId="e939a05e-53c7-4af5-b3d5-e39f880bf7b2" providerId="ADAL" clId="{211EC79A-E6F7-4642-9996-5B0EE798E595}" dt="2022-11-13T15:40:01.091" v="556" actId="478"/>
          <ac:spMkLst>
            <pc:docMk/>
            <pc:sldMk cId="3396388958" sldId="262"/>
            <ac:spMk id="2" creationId="{9247761D-284D-F173-9EBF-757E04AD7BCF}"/>
          </ac:spMkLst>
        </pc:spChg>
        <pc:spChg chg="del mod">
          <ac:chgData name="PHAN ĐẶNG DIỄM UYÊN" userId="e939a05e-53c7-4af5-b3d5-e39f880bf7b2" providerId="ADAL" clId="{211EC79A-E6F7-4642-9996-5B0EE798E595}" dt="2022-11-13T14:52:48.710" v="251" actId="478"/>
          <ac:spMkLst>
            <pc:docMk/>
            <pc:sldMk cId="3396388958" sldId="262"/>
            <ac:spMk id="3" creationId="{19B70F8C-E2A9-7711-F431-0CA0568FA365}"/>
          </ac:spMkLst>
        </pc:spChg>
        <pc:spChg chg="add mod">
          <ac:chgData name="PHAN ĐẶNG DIỄM UYÊN" userId="e939a05e-53c7-4af5-b3d5-e39f880bf7b2" providerId="ADAL" clId="{211EC79A-E6F7-4642-9996-5B0EE798E595}" dt="2022-11-13T15:40:32.801" v="587" actId="1076"/>
          <ac:spMkLst>
            <pc:docMk/>
            <pc:sldMk cId="3396388958" sldId="262"/>
            <ac:spMk id="6" creationId="{101E26FB-56DD-DFFA-9931-40471422CF7D}"/>
          </ac:spMkLst>
        </pc:spChg>
        <pc:spChg chg="add mod">
          <ac:chgData name="PHAN ĐẶNG DIỄM UYÊN" userId="e939a05e-53c7-4af5-b3d5-e39f880bf7b2" providerId="ADAL" clId="{211EC79A-E6F7-4642-9996-5B0EE798E595}" dt="2022-11-13T15:40:37.987" v="588" actId="1076"/>
          <ac:spMkLst>
            <pc:docMk/>
            <pc:sldMk cId="3396388958" sldId="262"/>
            <ac:spMk id="7" creationId="{4B162BFA-800A-6162-059E-15EAE435A14F}"/>
          </ac:spMkLst>
        </pc:spChg>
        <pc:spChg chg="add mod">
          <ac:chgData name="PHAN ĐẶNG DIỄM UYÊN" userId="e939a05e-53c7-4af5-b3d5-e39f880bf7b2" providerId="ADAL" clId="{211EC79A-E6F7-4642-9996-5B0EE798E595}" dt="2022-11-13T15:40:49.380" v="591" actId="1076"/>
          <ac:spMkLst>
            <pc:docMk/>
            <pc:sldMk cId="3396388958" sldId="262"/>
            <ac:spMk id="8" creationId="{35A2C449-C23B-3878-66B6-8F19B9BA1032}"/>
          </ac:spMkLst>
        </pc:spChg>
        <pc:spChg chg="add mod">
          <ac:chgData name="PHAN ĐẶNG DIỄM UYÊN" userId="e939a05e-53c7-4af5-b3d5-e39f880bf7b2" providerId="ADAL" clId="{211EC79A-E6F7-4642-9996-5B0EE798E595}" dt="2022-11-13T15:41:00.128" v="594" actId="14100"/>
          <ac:spMkLst>
            <pc:docMk/>
            <pc:sldMk cId="3396388958" sldId="262"/>
            <ac:spMk id="9" creationId="{9527F990-6F22-3FD8-75A1-6C44EFBB438F}"/>
          </ac:spMkLst>
        </pc:spChg>
        <pc:spChg chg="add del mod">
          <ac:chgData name="PHAN ĐẶNG DIỄM UYÊN" userId="e939a05e-53c7-4af5-b3d5-e39f880bf7b2" providerId="ADAL" clId="{211EC79A-E6F7-4642-9996-5B0EE798E595}" dt="2022-11-13T14:52:06.114" v="247" actId="478"/>
          <ac:spMkLst>
            <pc:docMk/>
            <pc:sldMk cId="3396388958" sldId="262"/>
            <ac:spMk id="11" creationId="{0E93CB9D-A386-ADC8-8C50-2861E19526D2}"/>
          </ac:spMkLst>
        </pc:spChg>
        <pc:spChg chg="add del mod">
          <ac:chgData name="PHAN ĐẶNG DIỄM UYÊN" userId="e939a05e-53c7-4af5-b3d5-e39f880bf7b2" providerId="ADAL" clId="{211EC79A-E6F7-4642-9996-5B0EE798E595}" dt="2022-11-13T14:52:50.429" v="252" actId="478"/>
          <ac:spMkLst>
            <pc:docMk/>
            <pc:sldMk cId="3396388958" sldId="262"/>
            <ac:spMk id="13" creationId="{3E35EF8F-CC77-F112-4B9E-5EA9D2067EB6}"/>
          </ac:spMkLst>
        </pc:spChg>
        <pc:spChg chg="add mod">
          <ac:chgData name="PHAN ĐẶNG DIỄM UYÊN" userId="e939a05e-53c7-4af5-b3d5-e39f880bf7b2" providerId="ADAL" clId="{211EC79A-E6F7-4642-9996-5B0EE798E595}" dt="2022-11-13T15:40:43.620" v="589" actId="1076"/>
          <ac:spMkLst>
            <pc:docMk/>
            <pc:sldMk cId="3396388958" sldId="262"/>
            <ac:spMk id="26" creationId="{8B19E09C-6132-1843-B20D-90E4EDC7D31A}"/>
          </ac:spMkLst>
        </pc:spChg>
        <pc:spChg chg="add mod">
          <ac:chgData name="PHAN ĐẶNG DIỄM UYÊN" userId="e939a05e-53c7-4af5-b3d5-e39f880bf7b2" providerId="ADAL" clId="{211EC79A-E6F7-4642-9996-5B0EE798E595}" dt="2022-11-13T15:39:50.955" v="554" actId="13822"/>
          <ac:spMkLst>
            <pc:docMk/>
            <pc:sldMk cId="3396388958" sldId="262"/>
            <ac:spMk id="29" creationId="{294896D5-4534-6B0F-4D0C-95F74080C2EA}"/>
          </ac:spMkLst>
        </pc:spChg>
        <pc:spChg chg="add del mod">
          <ac:chgData name="PHAN ĐẶNG DIỄM UYÊN" userId="e939a05e-53c7-4af5-b3d5-e39f880bf7b2" providerId="ADAL" clId="{211EC79A-E6F7-4642-9996-5B0EE798E595}" dt="2022-11-13T15:40:02.576" v="557" actId="478"/>
          <ac:spMkLst>
            <pc:docMk/>
            <pc:sldMk cId="3396388958" sldId="262"/>
            <ac:spMk id="1036" creationId="{2E43D480-17D8-393F-1BC2-562A9C783631}"/>
          </ac:spMkLst>
        </pc:spChg>
        <pc:spChg chg="add mod">
          <ac:chgData name="PHAN ĐẶNG DIỄM UYÊN" userId="e939a05e-53c7-4af5-b3d5-e39f880bf7b2" providerId="ADAL" clId="{211EC79A-E6F7-4642-9996-5B0EE798E595}" dt="2022-11-13T15:40:03.154" v="558"/>
          <ac:spMkLst>
            <pc:docMk/>
            <pc:sldMk cId="3396388958" sldId="262"/>
            <ac:spMk id="1037" creationId="{D0CEBC58-6E41-F0CC-3170-9322B66B3AB3}"/>
          </ac:spMkLst>
        </pc:spChg>
        <pc:spChg chg="add mod">
          <ac:chgData name="PHAN ĐẶNG DIỄM UYÊN" userId="e939a05e-53c7-4af5-b3d5-e39f880bf7b2" providerId="ADAL" clId="{211EC79A-E6F7-4642-9996-5B0EE798E595}" dt="2022-11-13T15:40:24.752" v="586" actId="20577"/>
          <ac:spMkLst>
            <pc:docMk/>
            <pc:sldMk cId="3396388958" sldId="262"/>
            <ac:spMk id="1038" creationId="{583C73E2-0A62-83F9-50AB-CD6EB4C8C073}"/>
          </ac:spMkLst>
        </pc:spChg>
        <pc:picChg chg="add del mod">
          <ac:chgData name="PHAN ĐẶNG DIỄM UYÊN" userId="e939a05e-53c7-4af5-b3d5-e39f880bf7b2" providerId="ADAL" clId="{211EC79A-E6F7-4642-9996-5B0EE798E595}" dt="2022-11-13T14:51:10.985" v="244" actId="478"/>
          <ac:picMkLst>
            <pc:docMk/>
            <pc:sldMk cId="3396388958" sldId="262"/>
            <ac:picMk id="5" creationId="{CBCD741D-6FF8-37CA-05D5-8FFA0DEFC406}"/>
          </ac:picMkLst>
        </pc:picChg>
        <pc:picChg chg="add mod">
          <ac:chgData name="PHAN ĐẶNG DIỄM UYÊN" userId="e939a05e-53c7-4af5-b3d5-e39f880bf7b2" providerId="ADAL" clId="{211EC79A-E6F7-4642-9996-5B0EE798E595}" dt="2022-11-13T15:40:46.472" v="590" actId="1076"/>
          <ac:picMkLst>
            <pc:docMk/>
            <pc:sldMk cId="3396388958" sldId="262"/>
            <ac:picMk id="1026" creationId="{4C2EB812-A41E-1298-50B1-5913CBBDC753}"/>
          </ac:picMkLst>
        </pc:picChg>
        <pc:picChg chg="add mod">
          <ac:chgData name="PHAN ĐẶNG DIỄM UYÊN" userId="e939a05e-53c7-4af5-b3d5-e39f880bf7b2" providerId="ADAL" clId="{211EC79A-E6F7-4642-9996-5B0EE798E595}" dt="2022-11-13T15:41:04.748" v="595" actId="1076"/>
          <ac:picMkLst>
            <pc:docMk/>
            <pc:sldMk cId="3396388958" sldId="262"/>
            <ac:picMk id="1028" creationId="{3F91DDD5-2087-FD87-C1A5-DA6E2C3AB179}"/>
          </ac:picMkLst>
        </pc:picChg>
        <pc:picChg chg="add mod">
          <ac:chgData name="PHAN ĐẶNG DIỄM UYÊN" userId="e939a05e-53c7-4af5-b3d5-e39f880bf7b2" providerId="ADAL" clId="{211EC79A-E6F7-4642-9996-5B0EE798E595}" dt="2022-11-13T15:35:50.768" v="515" actId="1076"/>
          <ac:picMkLst>
            <pc:docMk/>
            <pc:sldMk cId="3396388958" sldId="262"/>
            <ac:picMk id="1030" creationId="{7ED497F7-2F09-E404-6108-47ADF6807045}"/>
          </ac:picMkLst>
        </pc:picChg>
        <pc:cxnChg chg="add del mod">
          <ac:chgData name="PHAN ĐẶNG DIỄM UYÊN" userId="e939a05e-53c7-4af5-b3d5-e39f880bf7b2" providerId="ADAL" clId="{211EC79A-E6F7-4642-9996-5B0EE798E595}" dt="2022-11-13T14:53:56.504" v="269" actId="478"/>
          <ac:cxnSpMkLst>
            <pc:docMk/>
            <pc:sldMk cId="3396388958" sldId="262"/>
            <ac:cxnSpMk id="15" creationId="{04E10349-3BDC-06E7-D86A-26185CF26B30}"/>
          </ac:cxnSpMkLst>
        </pc:cxnChg>
        <pc:cxnChg chg="add mod">
          <ac:chgData name="PHAN ĐẶNG DIỄM UYÊN" userId="e939a05e-53c7-4af5-b3d5-e39f880bf7b2" providerId="ADAL" clId="{211EC79A-E6F7-4642-9996-5B0EE798E595}" dt="2022-11-13T15:40:46.472" v="590" actId="1076"/>
          <ac:cxnSpMkLst>
            <pc:docMk/>
            <pc:sldMk cId="3396388958" sldId="262"/>
            <ac:cxnSpMk id="17" creationId="{D9D42AF5-1E65-B51A-447F-49DC77208C68}"/>
          </ac:cxnSpMkLst>
        </pc:cxnChg>
        <pc:cxnChg chg="add mod">
          <ac:chgData name="PHAN ĐẶNG DIỄM UYÊN" userId="e939a05e-53c7-4af5-b3d5-e39f880bf7b2" providerId="ADAL" clId="{211EC79A-E6F7-4642-9996-5B0EE798E595}" dt="2022-11-13T15:40:46.472" v="590" actId="1076"/>
          <ac:cxnSpMkLst>
            <pc:docMk/>
            <pc:sldMk cId="3396388958" sldId="262"/>
            <ac:cxnSpMk id="19" creationId="{B6C7D435-DC69-A5AB-E188-E25BFA6B9C0F}"/>
          </ac:cxnSpMkLst>
        </pc:cxnChg>
        <pc:cxnChg chg="add mod">
          <ac:chgData name="PHAN ĐẶNG DIỄM UYÊN" userId="e939a05e-53c7-4af5-b3d5-e39f880bf7b2" providerId="ADAL" clId="{211EC79A-E6F7-4642-9996-5B0EE798E595}" dt="2022-11-13T15:41:04.748" v="595" actId="1076"/>
          <ac:cxnSpMkLst>
            <pc:docMk/>
            <pc:sldMk cId="3396388958" sldId="262"/>
            <ac:cxnSpMk id="21" creationId="{65A51A85-507F-A9F0-109B-B797928BC815}"/>
          </ac:cxnSpMkLst>
        </pc:cxnChg>
        <pc:cxnChg chg="add mod">
          <ac:chgData name="PHAN ĐẶNG DIỄM UYÊN" userId="e939a05e-53c7-4af5-b3d5-e39f880bf7b2" providerId="ADAL" clId="{211EC79A-E6F7-4642-9996-5B0EE798E595}" dt="2022-11-13T15:41:04.748" v="595" actId="1076"/>
          <ac:cxnSpMkLst>
            <pc:docMk/>
            <pc:sldMk cId="3396388958" sldId="262"/>
            <ac:cxnSpMk id="23" creationId="{8CCFFFB5-C522-B5AF-A57E-19B48C3DD3F0}"/>
          </ac:cxnSpMkLst>
        </pc:cxnChg>
        <pc:cxnChg chg="add mod">
          <ac:chgData name="PHAN ĐẶNG DIỄM UYÊN" userId="e939a05e-53c7-4af5-b3d5-e39f880bf7b2" providerId="ADAL" clId="{211EC79A-E6F7-4642-9996-5B0EE798E595}" dt="2022-11-13T15:40:37.987" v="588" actId="1076"/>
          <ac:cxnSpMkLst>
            <pc:docMk/>
            <pc:sldMk cId="3396388958" sldId="262"/>
            <ac:cxnSpMk id="25" creationId="{44D71BDD-EBD6-D8C4-0241-3D62ED1C635C}"/>
          </ac:cxnSpMkLst>
        </pc:cxnChg>
        <pc:cxnChg chg="add mod">
          <ac:chgData name="PHAN ĐẶNG DIỄM UYÊN" userId="e939a05e-53c7-4af5-b3d5-e39f880bf7b2" providerId="ADAL" clId="{211EC79A-E6F7-4642-9996-5B0EE798E595}" dt="2022-11-13T15:36:15.252" v="519" actId="1076"/>
          <ac:cxnSpMkLst>
            <pc:docMk/>
            <pc:sldMk cId="3396388958" sldId="262"/>
            <ac:cxnSpMk id="31" creationId="{8C55ED55-AFB6-C979-075A-7652D8646C62}"/>
          </ac:cxnSpMkLst>
        </pc:cxnChg>
        <pc:cxnChg chg="add del mod">
          <ac:chgData name="PHAN ĐẶNG DIỄM UYÊN" userId="e939a05e-53c7-4af5-b3d5-e39f880bf7b2" providerId="ADAL" clId="{211EC79A-E6F7-4642-9996-5B0EE798E595}" dt="2022-11-13T15:37:36.952" v="537" actId="478"/>
          <ac:cxnSpMkLst>
            <pc:docMk/>
            <pc:sldMk cId="3396388958" sldId="262"/>
            <ac:cxnSpMk id="58" creationId="{53D626FF-7DCE-DB02-75D2-4522820DFD9F}"/>
          </ac:cxnSpMkLst>
        </pc:cxnChg>
        <pc:cxnChg chg="add mod">
          <ac:chgData name="PHAN ĐẶNG DIỄM UYÊN" userId="e939a05e-53c7-4af5-b3d5-e39f880bf7b2" providerId="ADAL" clId="{211EC79A-E6F7-4642-9996-5B0EE798E595}" dt="2022-11-13T15:40:46.472" v="590" actId="1076"/>
          <ac:cxnSpMkLst>
            <pc:docMk/>
            <pc:sldMk cId="3396388958" sldId="262"/>
            <ac:cxnSpMk id="60" creationId="{B13C84C8-6286-383D-FFA9-C0C08815402A}"/>
          </ac:cxnSpMkLst>
        </pc:cxnChg>
        <pc:cxnChg chg="add mod">
          <ac:chgData name="PHAN ĐẶNG DIỄM UYÊN" userId="e939a05e-53c7-4af5-b3d5-e39f880bf7b2" providerId="ADAL" clId="{211EC79A-E6F7-4642-9996-5B0EE798E595}" dt="2022-11-13T15:41:04.748" v="595" actId="1076"/>
          <ac:cxnSpMkLst>
            <pc:docMk/>
            <pc:sldMk cId="3396388958" sldId="262"/>
            <ac:cxnSpMk id="62" creationId="{3F05B78C-0BE1-068D-0A0B-CEA8EB7652D2}"/>
          </ac:cxnSpMkLst>
        </pc:cxnChg>
        <pc:cxnChg chg="add mod">
          <ac:chgData name="PHAN ĐẶNG DIỄM UYÊN" userId="e939a05e-53c7-4af5-b3d5-e39f880bf7b2" providerId="ADAL" clId="{211EC79A-E6F7-4642-9996-5B0EE798E595}" dt="2022-11-13T15:40:17.761" v="560"/>
          <ac:cxnSpMkLst>
            <pc:docMk/>
            <pc:sldMk cId="3396388958" sldId="262"/>
            <ac:cxnSpMk id="1039" creationId="{837AED69-51D0-A3FA-BC40-C3E5F80E7354}"/>
          </ac:cxnSpMkLst>
        </pc:cxnChg>
      </pc:sldChg>
      <pc:sldChg chg="new del ord">
        <pc:chgData name="PHAN ĐẶNG DIỄM UYÊN" userId="e939a05e-53c7-4af5-b3d5-e39f880bf7b2" providerId="ADAL" clId="{211EC79A-E6F7-4642-9996-5B0EE798E595}" dt="2022-11-13T15:09:46.899" v="302" actId="47"/>
        <pc:sldMkLst>
          <pc:docMk/>
          <pc:sldMk cId="1912033709" sldId="263"/>
        </pc:sldMkLst>
      </pc:sldChg>
      <pc:sldChg chg="modSp add mod ord">
        <pc:chgData name="PHAN ĐẶNG DIỄM UYÊN" userId="e939a05e-53c7-4af5-b3d5-e39f880bf7b2" providerId="ADAL" clId="{211EC79A-E6F7-4642-9996-5B0EE798E595}" dt="2022-11-13T15:09:52.755" v="307" actId="20577"/>
        <pc:sldMkLst>
          <pc:docMk/>
          <pc:sldMk cId="2695890254" sldId="264"/>
        </pc:sldMkLst>
        <pc:spChg chg="mod">
          <ac:chgData name="PHAN ĐẶNG DIỄM UYÊN" userId="e939a05e-53c7-4af5-b3d5-e39f880bf7b2" providerId="ADAL" clId="{211EC79A-E6F7-4642-9996-5B0EE798E595}" dt="2022-11-13T15:09:52.755" v="307" actId="20577"/>
          <ac:spMkLst>
            <pc:docMk/>
            <pc:sldMk cId="2695890254" sldId="264"/>
            <ac:spMk id="17" creationId="{AFABBB2E-BC17-2E01-1875-2D20CC3B5B13}"/>
          </ac:spMkLst>
        </pc:spChg>
      </pc:sldChg>
      <pc:sldChg chg="addSp delSp modSp add mod ord">
        <pc:chgData name="PHAN ĐẶNG DIỄM UYÊN" userId="e939a05e-53c7-4af5-b3d5-e39f880bf7b2" providerId="ADAL" clId="{211EC79A-E6F7-4642-9996-5B0EE798E595}" dt="2022-11-13T15:13:28.081" v="412" actId="1076"/>
        <pc:sldMkLst>
          <pc:docMk/>
          <pc:sldMk cId="3545058481" sldId="265"/>
        </pc:sldMkLst>
        <pc:spChg chg="mod">
          <ac:chgData name="PHAN ĐẶNG DIỄM UYÊN" userId="e939a05e-53c7-4af5-b3d5-e39f880bf7b2" providerId="ADAL" clId="{211EC79A-E6F7-4642-9996-5B0EE798E595}" dt="2022-11-13T15:10:26.179" v="338" actId="27636"/>
          <ac:spMkLst>
            <pc:docMk/>
            <pc:sldMk cId="3545058481" sldId="265"/>
            <ac:spMk id="2" creationId="{05D62E9C-302B-CEC6-6A03-198175C895A9}"/>
          </ac:spMkLst>
        </pc:spChg>
        <pc:spChg chg="del">
          <ac:chgData name="PHAN ĐẶNG DIỄM UYÊN" userId="e939a05e-53c7-4af5-b3d5-e39f880bf7b2" providerId="ADAL" clId="{211EC79A-E6F7-4642-9996-5B0EE798E595}" dt="2022-11-13T15:10:31.788" v="339" actId="478"/>
          <ac:spMkLst>
            <pc:docMk/>
            <pc:sldMk cId="3545058481" sldId="265"/>
            <ac:spMk id="14" creationId="{0DA8DE59-6806-03E1-8705-3F65FA3696DD}"/>
          </ac:spMkLst>
        </pc:spChg>
        <pc:spChg chg="del">
          <ac:chgData name="PHAN ĐẶNG DIỄM UYÊN" userId="e939a05e-53c7-4af5-b3d5-e39f880bf7b2" providerId="ADAL" clId="{211EC79A-E6F7-4642-9996-5B0EE798E595}" dt="2022-11-13T15:10:33.318" v="340" actId="478"/>
          <ac:spMkLst>
            <pc:docMk/>
            <pc:sldMk cId="3545058481" sldId="265"/>
            <ac:spMk id="15" creationId="{DB16A5DE-1C7A-8102-BAA5-E1C4717FA4CC}"/>
          </ac:spMkLst>
        </pc:spChg>
        <pc:picChg chg="add mod">
          <ac:chgData name="PHAN ĐẶNG DIỄM UYÊN" userId="e939a05e-53c7-4af5-b3d5-e39f880bf7b2" providerId="ADAL" clId="{211EC79A-E6F7-4642-9996-5B0EE798E595}" dt="2022-11-13T15:13:28.081" v="412" actId="1076"/>
          <ac:picMkLst>
            <pc:docMk/>
            <pc:sldMk cId="3545058481" sldId="265"/>
            <ac:picMk id="5" creationId="{39B2EE1B-50E3-4813-247F-8C09678DFC27}"/>
          </ac:picMkLst>
        </pc:picChg>
      </pc:sldChg>
      <pc:sldChg chg="addSp modSp add mod ord">
        <pc:chgData name="PHAN ĐẶNG DIỄM UYÊN" userId="e939a05e-53c7-4af5-b3d5-e39f880bf7b2" providerId="ADAL" clId="{211EC79A-E6F7-4642-9996-5B0EE798E595}" dt="2022-11-13T15:12:33.369" v="408" actId="1076"/>
        <pc:sldMkLst>
          <pc:docMk/>
          <pc:sldMk cId="2239308903" sldId="266"/>
        </pc:sldMkLst>
        <pc:spChg chg="mod">
          <ac:chgData name="PHAN ĐẶNG DIỄM UYÊN" userId="e939a05e-53c7-4af5-b3d5-e39f880bf7b2" providerId="ADAL" clId="{211EC79A-E6F7-4642-9996-5B0EE798E595}" dt="2022-11-13T15:12:13.770" v="385" actId="27636"/>
          <ac:spMkLst>
            <pc:docMk/>
            <pc:sldMk cId="2239308903" sldId="266"/>
            <ac:spMk id="2" creationId="{05D62E9C-302B-CEC6-6A03-198175C895A9}"/>
          </ac:spMkLst>
        </pc:spChg>
        <pc:picChg chg="add mod">
          <ac:chgData name="PHAN ĐẶNG DIỄM UYÊN" userId="e939a05e-53c7-4af5-b3d5-e39f880bf7b2" providerId="ADAL" clId="{211EC79A-E6F7-4642-9996-5B0EE798E595}" dt="2022-11-13T15:12:33.369" v="408" actId="1076"/>
          <ac:picMkLst>
            <pc:docMk/>
            <pc:sldMk cId="2239308903" sldId="266"/>
            <ac:picMk id="5" creationId="{531952F1-1059-448C-65FF-3986ADAFA4E0}"/>
          </ac:picMkLst>
        </pc:picChg>
      </pc:sldChg>
      <pc:sldChg chg="add del ord replId">
        <pc:chgData name="PHAN ĐẶNG DIỄM UYÊN" userId="e939a05e-53c7-4af5-b3d5-e39f880bf7b2" providerId="ADAL" clId="{211EC79A-E6F7-4642-9996-5B0EE798E595}" dt="2022-11-13T15:10:56.927" v="341" actId="47"/>
        <pc:sldMkLst>
          <pc:docMk/>
          <pc:sldMk cId="2530678073" sldId="266"/>
        </pc:sldMkLst>
      </pc:sldChg>
      <pc:sldChg chg="addSp delSp modSp add mod">
        <pc:chgData name="PHAN ĐẶNG DIỄM UYÊN" userId="e939a05e-53c7-4af5-b3d5-e39f880bf7b2" providerId="ADAL" clId="{211EC79A-E6F7-4642-9996-5B0EE798E595}" dt="2022-11-13T15:41:59.405" v="608" actId="1076"/>
        <pc:sldMkLst>
          <pc:docMk/>
          <pc:sldMk cId="548313312" sldId="267"/>
        </pc:sldMkLst>
        <pc:spChg chg="mod">
          <ac:chgData name="PHAN ĐẶNG DIỄM UYÊN" userId="e939a05e-53c7-4af5-b3d5-e39f880bf7b2" providerId="ADAL" clId="{211EC79A-E6F7-4642-9996-5B0EE798E595}" dt="2022-11-13T15:13:50.323" v="421" actId="20577"/>
          <ac:spMkLst>
            <pc:docMk/>
            <pc:sldMk cId="548313312" sldId="267"/>
            <ac:spMk id="2" creationId="{05D62E9C-302B-CEC6-6A03-198175C895A9}"/>
          </ac:spMkLst>
        </pc:spChg>
        <pc:picChg chg="del">
          <ac:chgData name="PHAN ĐẶNG DIỄM UYÊN" userId="e939a05e-53c7-4af5-b3d5-e39f880bf7b2" providerId="ADAL" clId="{211EC79A-E6F7-4642-9996-5B0EE798E595}" dt="2022-11-13T15:13:44.028" v="416" actId="478"/>
          <ac:picMkLst>
            <pc:docMk/>
            <pc:sldMk cId="548313312" sldId="267"/>
            <ac:picMk id="5" creationId="{39B2EE1B-50E3-4813-247F-8C09678DFC27}"/>
          </ac:picMkLst>
        </pc:picChg>
        <pc:picChg chg="add mod">
          <ac:chgData name="PHAN ĐẶNG DIỄM UYÊN" userId="e939a05e-53c7-4af5-b3d5-e39f880bf7b2" providerId="ADAL" clId="{211EC79A-E6F7-4642-9996-5B0EE798E595}" dt="2022-11-13T15:41:59.405" v="608" actId="1076"/>
          <ac:picMkLst>
            <pc:docMk/>
            <pc:sldMk cId="548313312" sldId="267"/>
            <ac:picMk id="6" creationId="{67ECE101-6838-CD65-4E11-BB1F553F1689}"/>
          </ac:picMkLst>
        </pc:picChg>
      </pc:sldChg>
      <pc:sldChg chg="new del">
        <pc:chgData name="PHAN ĐẶNG DIỄM UYÊN" userId="e939a05e-53c7-4af5-b3d5-e39f880bf7b2" providerId="ADAL" clId="{211EC79A-E6F7-4642-9996-5B0EE798E595}" dt="2022-11-13T15:13:40.314" v="414" actId="47"/>
        <pc:sldMkLst>
          <pc:docMk/>
          <pc:sldMk cId="1626952756" sldId="267"/>
        </pc:sldMkLst>
      </pc:sldChg>
      <pc:sldChg chg="add del ord replId">
        <pc:chgData name="PHAN ĐẶNG DIỄM UYÊN" userId="e939a05e-53c7-4af5-b3d5-e39f880bf7b2" providerId="ADAL" clId="{211EC79A-E6F7-4642-9996-5B0EE798E595}" dt="2022-11-13T15:10:57.992" v="342" actId="47"/>
        <pc:sldMkLst>
          <pc:docMk/>
          <pc:sldMk cId="2623362014" sldId="267"/>
        </pc:sldMkLst>
      </pc:sldChg>
      <pc:sldChg chg="addSp delSp modSp add mod">
        <pc:chgData name="PHAN ĐẶNG DIỄM UYÊN" userId="e939a05e-53c7-4af5-b3d5-e39f880bf7b2" providerId="ADAL" clId="{211EC79A-E6F7-4642-9996-5B0EE798E595}" dt="2022-11-13T15:16:32.341" v="467" actId="1076"/>
        <pc:sldMkLst>
          <pc:docMk/>
          <pc:sldMk cId="724760106" sldId="268"/>
        </pc:sldMkLst>
        <pc:spChg chg="mod">
          <ac:chgData name="PHAN ĐẶNG DIỄM UYÊN" userId="e939a05e-53c7-4af5-b3d5-e39f880bf7b2" providerId="ADAL" clId="{211EC79A-E6F7-4642-9996-5B0EE798E595}" dt="2022-11-13T15:15:55.785" v="445" actId="20577"/>
          <ac:spMkLst>
            <pc:docMk/>
            <pc:sldMk cId="724760106" sldId="268"/>
            <ac:spMk id="2" creationId="{05D62E9C-302B-CEC6-6A03-198175C895A9}"/>
          </ac:spMkLst>
        </pc:spChg>
        <pc:picChg chg="add mod">
          <ac:chgData name="PHAN ĐẶNG DIỄM UYÊN" userId="e939a05e-53c7-4af5-b3d5-e39f880bf7b2" providerId="ADAL" clId="{211EC79A-E6F7-4642-9996-5B0EE798E595}" dt="2022-11-13T15:16:32.341" v="467" actId="1076"/>
          <ac:picMkLst>
            <pc:docMk/>
            <pc:sldMk cId="724760106" sldId="268"/>
            <ac:picMk id="5" creationId="{AD627425-30BC-4576-65A1-544D4FD05E41}"/>
          </ac:picMkLst>
        </pc:picChg>
        <pc:picChg chg="del">
          <ac:chgData name="PHAN ĐẶNG DIỄM UYÊN" userId="e939a05e-53c7-4af5-b3d5-e39f880bf7b2" providerId="ADAL" clId="{211EC79A-E6F7-4642-9996-5B0EE798E595}" dt="2022-11-13T15:15:51.930" v="430" actId="478"/>
          <ac:picMkLst>
            <pc:docMk/>
            <pc:sldMk cId="724760106" sldId="268"/>
            <ac:picMk id="6" creationId="{67ECE101-6838-CD65-4E11-BB1F553F1689}"/>
          </ac:picMkLst>
        </pc:picChg>
      </pc:sldChg>
      <pc:sldChg chg="new del">
        <pc:chgData name="PHAN ĐẶNG DIỄM UYÊN" userId="e939a05e-53c7-4af5-b3d5-e39f880bf7b2" providerId="ADAL" clId="{211EC79A-E6F7-4642-9996-5B0EE798E595}" dt="2022-11-13T15:15:48.534" v="428" actId="47"/>
        <pc:sldMkLst>
          <pc:docMk/>
          <pc:sldMk cId="4095078167" sldId="268"/>
        </pc:sldMkLst>
      </pc:sldChg>
      <pc:sldChg chg="addSp delSp modSp add mod ord">
        <pc:chgData name="PHAN ĐẶNG DIỄM UYÊN" userId="e939a05e-53c7-4af5-b3d5-e39f880bf7b2" providerId="ADAL" clId="{211EC79A-E6F7-4642-9996-5B0EE798E595}" dt="2022-11-13T15:41:33.263" v="606" actId="1076"/>
        <pc:sldMkLst>
          <pc:docMk/>
          <pc:sldMk cId="328092014" sldId="269"/>
        </pc:sldMkLst>
        <pc:spChg chg="mod">
          <ac:chgData name="PHAN ĐẶNG DIỄM UYÊN" userId="e939a05e-53c7-4af5-b3d5-e39f880bf7b2" providerId="ADAL" clId="{211EC79A-E6F7-4642-9996-5B0EE798E595}" dt="2022-11-13T15:26:50.269" v="489" actId="20577"/>
          <ac:spMkLst>
            <pc:docMk/>
            <pc:sldMk cId="328092014" sldId="269"/>
            <ac:spMk id="2" creationId="{05D62E9C-302B-CEC6-6A03-198175C895A9}"/>
          </ac:spMkLst>
        </pc:spChg>
        <pc:picChg chg="del">
          <ac:chgData name="PHAN ĐẶNG DIỄM UYÊN" userId="e939a05e-53c7-4af5-b3d5-e39f880bf7b2" providerId="ADAL" clId="{211EC79A-E6F7-4642-9996-5B0EE798E595}" dt="2022-11-13T15:26:51.940" v="490" actId="478"/>
          <ac:picMkLst>
            <pc:docMk/>
            <pc:sldMk cId="328092014" sldId="269"/>
            <ac:picMk id="5" creationId="{531952F1-1059-448C-65FF-3986ADAFA4E0}"/>
          </ac:picMkLst>
        </pc:picChg>
        <pc:picChg chg="add mod">
          <ac:chgData name="PHAN ĐẶNG DIỄM UYÊN" userId="e939a05e-53c7-4af5-b3d5-e39f880bf7b2" providerId="ADAL" clId="{211EC79A-E6F7-4642-9996-5B0EE798E595}" dt="2022-11-13T15:41:33.263" v="606" actId="1076"/>
          <ac:picMkLst>
            <pc:docMk/>
            <pc:sldMk cId="328092014" sldId="269"/>
            <ac:picMk id="6" creationId="{D23FB060-5E32-D16F-6449-E00197931C99}"/>
          </ac:picMkLst>
        </pc:picChg>
      </pc:sldChg>
      <pc:sldChg chg="addSp modSp new mod">
        <pc:chgData name="PHAN ĐẶNG DIỄM UYÊN" userId="e939a05e-53c7-4af5-b3d5-e39f880bf7b2" providerId="ADAL" clId="{211EC79A-E6F7-4642-9996-5B0EE798E595}" dt="2022-11-13T15:42:55.253" v="632" actId="1076"/>
        <pc:sldMkLst>
          <pc:docMk/>
          <pc:sldMk cId="17619638" sldId="270"/>
        </pc:sldMkLst>
        <pc:spChg chg="add mod">
          <ac:chgData name="PHAN ĐẶNG DIỄM UYÊN" userId="e939a05e-53c7-4af5-b3d5-e39f880bf7b2" providerId="ADAL" clId="{211EC79A-E6F7-4642-9996-5B0EE798E595}" dt="2022-11-13T15:42:55.253" v="632" actId="1076"/>
          <ac:spMkLst>
            <pc:docMk/>
            <pc:sldMk cId="17619638" sldId="270"/>
            <ac:spMk id="2" creationId="{9414C354-01A1-C5A6-FFA9-F8AEB2B6473A}"/>
          </ac:spMkLst>
        </pc:spChg>
      </pc:sldChg>
      <pc:sldChg chg="addSp modSp add mod ord">
        <pc:chgData name="PHAN ĐẶNG DIỄM UYÊN" userId="e939a05e-53c7-4af5-b3d5-e39f880bf7b2" providerId="ADAL" clId="{211EC79A-E6F7-4642-9996-5B0EE798E595}" dt="2022-11-13T15:59:39.327" v="704" actId="1440"/>
        <pc:sldMkLst>
          <pc:docMk/>
          <pc:sldMk cId="939211940" sldId="271"/>
        </pc:sldMkLst>
        <pc:spChg chg="mod">
          <ac:chgData name="PHAN ĐẶNG DIỄM UYÊN" userId="e939a05e-53c7-4af5-b3d5-e39f880bf7b2" providerId="ADAL" clId="{211EC79A-E6F7-4642-9996-5B0EE798E595}" dt="2022-11-13T15:58:40.693" v="677" actId="1076"/>
          <ac:spMkLst>
            <pc:docMk/>
            <pc:sldMk cId="939211940" sldId="271"/>
            <ac:spMk id="2" creationId="{9414C354-01A1-C5A6-FFA9-F8AEB2B6473A}"/>
          </ac:spMkLst>
        </pc:spChg>
        <pc:picChg chg="add mod">
          <ac:chgData name="PHAN ĐẶNG DIỄM UYÊN" userId="e939a05e-53c7-4af5-b3d5-e39f880bf7b2" providerId="ADAL" clId="{211EC79A-E6F7-4642-9996-5B0EE798E595}" dt="2022-11-13T15:59:39.327" v="704" actId="1440"/>
          <ac:picMkLst>
            <pc:docMk/>
            <pc:sldMk cId="939211940" sldId="271"/>
            <ac:picMk id="4" creationId="{ED5F6385-8F99-3332-7ED9-D3DF6D25B555}"/>
          </ac:picMkLst>
        </pc:picChg>
      </pc:sldChg>
    </pc:docChg>
  </pc:docChgLst>
  <pc:docChgLst>
    <pc:chgData name="HUỲNH TẤN THỌ" userId="59ccce97-f168-41e3-a6a5-d1e2e54cc825" providerId="ADAL" clId="{ABEE2158-C782-4339-8537-41B2DAD7CAEA}"/>
    <pc:docChg chg="modSld">
      <pc:chgData name="HUỲNH TẤN THỌ" userId="59ccce97-f168-41e3-a6a5-d1e2e54cc825" providerId="ADAL" clId="{ABEE2158-C782-4339-8537-41B2DAD7CAEA}" dt="2022-10-09T09:38:19.306" v="212" actId="2711"/>
      <pc:docMkLst>
        <pc:docMk/>
      </pc:docMkLst>
      <pc:sldChg chg="modSp mod">
        <pc:chgData name="HUỲNH TẤN THỌ" userId="59ccce97-f168-41e3-a6a5-d1e2e54cc825" providerId="ADAL" clId="{ABEE2158-C782-4339-8537-41B2DAD7CAEA}" dt="2022-10-09T09:38:19.306" v="212" actId="2711"/>
        <pc:sldMkLst>
          <pc:docMk/>
          <pc:sldMk cId="2944578636" sldId="260"/>
        </pc:sldMkLst>
        <pc:spChg chg="mod">
          <ac:chgData name="HUỲNH TẤN THỌ" userId="59ccce97-f168-41e3-a6a5-d1e2e54cc825" providerId="ADAL" clId="{ABEE2158-C782-4339-8537-41B2DAD7CAEA}" dt="2022-10-09T09:38:19.306" v="212" actId="2711"/>
          <ac:spMkLst>
            <pc:docMk/>
            <pc:sldMk cId="2944578636" sldId="260"/>
            <ac:spMk id="2" creationId="{A25FD39F-3D09-03ED-B961-122EBC007916}"/>
          </ac:spMkLst>
        </pc:spChg>
        <pc:spChg chg="mod">
          <ac:chgData name="HUỲNH TẤN THỌ" userId="59ccce97-f168-41e3-a6a5-d1e2e54cc825" providerId="ADAL" clId="{ABEE2158-C782-4339-8537-41B2DAD7CAEA}" dt="2022-10-09T09:38:06.535" v="211" actId="2711"/>
          <ac:spMkLst>
            <pc:docMk/>
            <pc:sldMk cId="2944578636" sldId="260"/>
            <ac:spMk id="3" creationId="{A0397F47-3016-8942-D570-08AB2A4C52E4}"/>
          </ac:spMkLst>
        </pc:spChg>
      </pc:sldChg>
    </pc:docChg>
  </pc:docChgLst>
  <pc:docChgLst>
    <pc:chgData name="PHAN ĐẶNG DIỄM UYÊN" userId="e939a05e-53c7-4af5-b3d5-e39f880bf7b2" providerId="ADAL" clId="{24604207-336A-4F97-AC5E-EB2604658D9C}"/>
    <pc:docChg chg="undo custSel addSld modSld modSection">
      <pc:chgData name="PHAN ĐẶNG DIỄM UYÊN" userId="e939a05e-53c7-4af5-b3d5-e39f880bf7b2" providerId="ADAL" clId="{24604207-336A-4F97-AC5E-EB2604658D9C}" dt="2022-10-09T01:58:48.724" v="545" actId="1038"/>
      <pc:docMkLst>
        <pc:docMk/>
      </pc:docMkLst>
      <pc:sldChg chg="modSp mod">
        <pc:chgData name="PHAN ĐẶNG DIỄM UYÊN" userId="e939a05e-53c7-4af5-b3d5-e39f880bf7b2" providerId="ADAL" clId="{24604207-336A-4F97-AC5E-EB2604658D9C}" dt="2022-10-09T00:57:14.211" v="5" actId="20577"/>
        <pc:sldMkLst>
          <pc:docMk/>
          <pc:sldMk cId="109857222" sldId="256"/>
        </pc:sldMkLst>
        <pc:graphicFrameChg chg="modGraphic">
          <ac:chgData name="PHAN ĐẶNG DIỄM UYÊN" userId="e939a05e-53c7-4af5-b3d5-e39f880bf7b2" providerId="ADAL" clId="{24604207-336A-4F97-AC5E-EB2604658D9C}" dt="2022-10-09T00:57:14.211" v="5" actId="20577"/>
          <ac:graphicFrameMkLst>
            <pc:docMk/>
            <pc:sldMk cId="109857222" sldId="256"/>
            <ac:graphicFrameMk id="6" creationId="{CF389112-47BE-4370-92C8-2F9FB34909EC}"/>
          </ac:graphicFrameMkLst>
        </pc:graphicFrameChg>
      </pc:sldChg>
      <pc:sldChg chg="new">
        <pc:chgData name="PHAN ĐẶNG DIỄM UYÊN" userId="e939a05e-53c7-4af5-b3d5-e39f880bf7b2" providerId="ADAL" clId="{24604207-336A-4F97-AC5E-EB2604658D9C}" dt="2022-10-09T00:57:29.900" v="6" actId="680"/>
        <pc:sldMkLst>
          <pc:docMk/>
          <pc:sldMk cId="1831677155" sldId="258"/>
        </pc:sldMkLst>
      </pc:sldChg>
      <pc:sldChg chg="addSp delSp modSp new mod">
        <pc:chgData name="PHAN ĐẶNG DIỄM UYÊN" userId="e939a05e-53c7-4af5-b3d5-e39f880bf7b2" providerId="ADAL" clId="{24604207-336A-4F97-AC5E-EB2604658D9C}" dt="2022-10-09T01:58:48.724" v="545" actId="1038"/>
        <pc:sldMkLst>
          <pc:docMk/>
          <pc:sldMk cId="3775614015" sldId="259"/>
        </pc:sldMkLst>
        <pc:spChg chg="mod">
          <ac:chgData name="PHAN ĐẶNG DIỄM UYÊN" userId="e939a05e-53c7-4af5-b3d5-e39f880bf7b2" providerId="ADAL" clId="{24604207-336A-4F97-AC5E-EB2604658D9C}" dt="2022-10-09T01:28:00.471" v="304" actId="1076"/>
          <ac:spMkLst>
            <pc:docMk/>
            <pc:sldMk cId="3775614015" sldId="259"/>
            <ac:spMk id="2" creationId="{D7641EC4-9653-481C-90DF-5046B02C9536}"/>
          </ac:spMkLst>
        </pc:spChg>
        <pc:spChg chg="del mod">
          <ac:chgData name="PHAN ĐẶNG DIỄM UYÊN" userId="e939a05e-53c7-4af5-b3d5-e39f880bf7b2" providerId="ADAL" clId="{24604207-336A-4F97-AC5E-EB2604658D9C}" dt="2022-10-09T01:12:46.653" v="41" actId="478"/>
          <ac:spMkLst>
            <pc:docMk/>
            <pc:sldMk cId="3775614015" sldId="259"/>
            <ac:spMk id="3" creationId="{29CA8A38-596D-6CBA-779A-ED5E78545A68}"/>
          </ac:spMkLst>
        </pc:spChg>
        <pc:spChg chg="add mod">
          <ac:chgData name="PHAN ĐẶNG DIỄM UYÊN" userId="e939a05e-53c7-4af5-b3d5-e39f880bf7b2" providerId="ADAL" clId="{24604207-336A-4F97-AC5E-EB2604658D9C}" dt="2022-10-09T01:57:05.410" v="519" actId="14100"/>
          <ac:spMkLst>
            <pc:docMk/>
            <pc:sldMk cId="3775614015" sldId="259"/>
            <ac:spMk id="3" creationId="{EF4323AB-1864-CE00-9874-7195666F6D8A}"/>
          </ac:spMkLst>
        </pc:spChg>
        <pc:spChg chg="add mod">
          <ac:chgData name="PHAN ĐẶNG DIỄM UYÊN" userId="e939a05e-53c7-4af5-b3d5-e39f880bf7b2" providerId="ADAL" clId="{24604207-336A-4F97-AC5E-EB2604658D9C}" dt="2022-10-09T01:55:39.601" v="429" actId="14100"/>
          <ac:spMkLst>
            <pc:docMk/>
            <pc:sldMk cId="3775614015" sldId="259"/>
            <ac:spMk id="4" creationId="{AC216645-D0CF-D245-3D11-FE3D0C0718D0}"/>
          </ac:spMkLst>
        </pc:spChg>
        <pc:spChg chg="add mod">
          <ac:chgData name="PHAN ĐẶNG DIỄM UYÊN" userId="e939a05e-53c7-4af5-b3d5-e39f880bf7b2" providerId="ADAL" clId="{24604207-336A-4F97-AC5E-EB2604658D9C}" dt="2022-10-09T01:56:21.705" v="466" actId="1037"/>
          <ac:spMkLst>
            <pc:docMk/>
            <pc:sldMk cId="3775614015" sldId="259"/>
            <ac:spMk id="5" creationId="{93FC86E4-2814-6142-8405-C17CD3F424D4}"/>
          </ac:spMkLst>
        </pc:spChg>
        <pc:spChg chg="add mod">
          <ac:chgData name="PHAN ĐẶNG DIỄM UYÊN" userId="e939a05e-53c7-4af5-b3d5-e39f880bf7b2" providerId="ADAL" clId="{24604207-336A-4F97-AC5E-EB2604658D9C}" dt="2022-10-09T01:56:27.318" v="477" actId="1037"/>
          <ac:spMkLst>
            <pc:docMk/>
            <pc:sldMk cId="3775614015" sldId="259"/>
            <ac:spMk id="6" creationId="{8141CD30-4862-AC35-ED9A-B7EF3A124B83}"/>
          </ac:spMkLst>
        </pc:spChg>
        <pc:spChg chg="add mod">
          <ac:chgData name="PHAN ĐẶNG DIỄM UYÊN" userId="e939a05e-53c7-4af5-b3d5-e39f880bf7b2" providerId="ADAL" clId="{24604207-336A-4F97-AC5E-EB2604658D9C}" dt="2022-10-09T01:57:47.847" v="538" actId="1038"/>
          <ac:spMkLst>
            <pc:docMk/>
            <pc:sldMk cId="3775614015" sldId="259"/>
            <ac:spMk id="7" creationId="{D36BC20C-3983-73CC-A832-C9E1F6619BEF}"/>
          </ac:spMkLst>
        </pc:spChg>
        <pc:spChg chg="add mod">
          <ac:chgData name="PHAN ĐẶNG DIỄM UYÊN" userId="e939a05e-53c7-4af5-b3d5-e39f880bf7b2" providerId="ADAL" clId="{24604207-336A-4F97-AC5E-EB2604658D9C}" dt="2022-10-09T01:21:04.853" v="291" actId="122"/>
          <ac:spMkLst>
            <pc:docMk/>
            <pc:sldMk cId="3775614015" sldId="259"/>
            <ac:spMk id="8" creationId="{52B20525-7CAD-19B3-1E01-543F9F8A6EA6}"/>
          </ac:spMkLst>
        </pc:spChg>
        <pc:spChg chg="add mod">
          <ac:chgData name="PHAN ĐẶNG DIỄM UYÊN" userId="e939a05e-53c7-4af5-b3d5-e39f880bf7b2" providerId="ADAL" clId="{24604207-336A-4F97-AC5E-EB2604658D9C}" dt="2022-10-09T01:36:57.716" v="321" actId="122"/>
          <ac:spMkLst>
            <pc:docMk/>
            <pc:sldMk cId="3775614015" sldId="259"/>
            <ac:spMk id="9" creationId="{3DBD596B-8150-BB59-F1FE-4485721B45F0}"/>
          </ac:spMkLst>
        </pc:spChg>
        <pc:spChg chg="add mod">
          <ac:chgData name="PHAN ĐẶNG DIỄM UYÊN" userId="e939a05e-53c7-4af5-b3d5-e39f880bf7b2" providerId="ADAL" clId="{24604207-336A-4F97-AC5E-EB2604658D9C}" dt="2022-10-09T01:37:04.520" v="323" actId="122"/>
          <ac:spMkLst>
            <pc:docMk/>
            <pc:sldMk cId="3775614015" sldId="259"/>
            <ac:spMk id="10" creationId="{8074365B-4DE0-8F22-4FD1-9B67CCCC682D}"/>
          </ac:spMkLst>
        </pc:spChg>
        <pc:spChg chg="add mod">
          <ac:chgData name="PHAN ĐẶNG DIỄM UYÊN" userId="e939a05e-53c7-4af5-b3d5-e39f880bf7b2" providerId="ADAL" clId="{24604207-336A-4F97-AC5E-EB2604658D9C}" dt="2022-10-09T01:37:08.814" v="324" actId="122"/>
          <ac:spMkLst>
            <pc:docMk/>
            <pc:sldMk cId="3775614015" sldId="259"/>
            <ac:spMk id="11" creationId="{B024B183-4B1D-3DC0-B61E-B478AC294158}"/>
          </ac:spMkLst>
        </pc:spChg>
        <pc:picChg chg="add mod">
          <ac:chgData name="PHAN ĐẶNG DIỄM UYÊN" userId="e939a05e-53c7-4af5-b3d5-e39f880bf7b2" providerId="ADAL" clId="{24604207-336A-4F97-AC5E-EB2604658D9C}" dt="2022-10-09T01:58:09.363" v="540" actId="1076"/>
          <ac:picMkLst>
            <pc:docMk/>
            <pc:sldMk cId="3775614015" sldId="259"/>
            <ac:picMk id="12" creationId="{97DD5889-FC8C-7095-1192-3F456543A902}"/>
          </ac:picMkLst>
        </pc:picChg>
        <pc:picChg chg="add mod">
          <ac:chgData name="PHAN ĐẶNG DIỄM UYÊN" userId="e939a05e-53c7-4af5-b3d5-e39f880bf7b2" providerId="ADAL" clId="{24604207-336A-4F97-AC5E-EB2604658D9C}" dt="2022-10-09T01:58:34.128" v="543" actId="1076"/>
          <ac:picMkLst>
            <pc:docMk/>
            <pc:sldMk cId="3775614015" sldId="259"/>
            <ac:picMk id="1026" creationId="{52AFF7FF-9CA8-03C5-6BB9-449C79F2EF24}"/>
          </ac:picMkLst>
        </pc:picChg>
        <pc:picChg chg="add del">
          <ac:chgData name="PHAN ĐẶNG DIỄM UYÊN" userId="e939a05e-53c7-4af5-b3d5-e39f880bf7b2" providerId="ADAL" clId="{24604207-336A-4F97-AC5E-EB2604658D9C}" dt="2022-10-09T01:27:05.748" v="294" actId="478"/>
          <ac:picMkLst>
            <pc:docMk/>
            <pc:sldMk cId="3775614015" sldId="259"/>
            <ac:picMk id="1028" creationId="{0A1F25C1-FBCB-FEC4-8D5E-02F0335E9C7E}"/>
          </ac:picMkLst>
        </pc:picChg>
        <pc:picChg chg="add mod">
          <ac:chgData name="PHAN ĐẶNG DIỄM UYÊN" userId="e939a05e-53c7-4af5-b3d5-e39f880bf7b2" providerId="ADAL" clId="{24604207-336A-4F97-AC5E-EB2604658D9C}" dt="2022-10-09T01:58:48.724" v="545" actId="1038"/>
          <ac:picMkLst>
            <pc:docMk/>
            <pc:sldMk cId="3775614015" sldId="259"/>
            <ac:picMk id="1030" creationId="{20C5992B-CF24-6669-E9EF-CDBAF734F4DC}"/>
          </ac:picMkLst>
        </pc:picChg>
        <pc:picChg chg="add mod">
          <ac:chgData name="PHAN ĐẶNG DIỄM UYÊN" userId="e939a05e-53c7-4af5-b3d5-e39f880bf7b2" providerId="ADAL" clId="{24604207-336A-4F97-AC5E-EB2604658D9C}" dt="2022-10-09T01:58:15.690" v="541" actId="1076"/>
          <ac:picMkLst>
            <pc:docMk/>
            <pc:sldMk cId="3775614015" sldId="259"/>
            <ac:picMk id="1032" creationId="{E1E01F9E-71A9-7A0F-3D4A-CD00AC3130A4}"/>
          </ac:picMkLst>
        </pc:picChg>
        <pc:picChg chg="add mod">
          <ac:chgData name="PHAN ĐẶNG DIỄM UYÊN" userId="e939a05e-53c7-4af5-b3d5-e39f880bf7b2" providerId="ADAL" clId="{24604207-336A-4F97-AC5E-EB2604658D9C}" dt="2022-10-09T01:58:02.385" v="539" actId="1076"/>
          <ac:picMkLst>
            <pc:docMk/>
            <pc:sldMk cId="3775614015" sldId="259"/>
            <ac:picMk id="1034" creationId="{921D97ED-4B06-F5AF-D0C0-D32F9F425C05}"/>
          </ac:picMkLst>
        </pc:picChg>
        <pc:picChg chg="add mod">
          <ac:chgData name="PHAN ĐẶNG DIỄM UYÊN" userId="e939a05e-53c7-4af5-b3d5-e39f880bf7b2" providerId="ADAL" clId="{24604207-336A-4F97-AC5E-EB2604658D9C}" dt="2022-10-09T01:38:24.652" v="331" actId="1076"/>
          <ac:picMkLst>
            <pc:docMk/>
            <pc:sldMk cId="3775614015" sldId="259"/>
            <ac:picMk id="1036" creationId="{74132EC9-1639-7369-2380-6CCEFFB69351}"/>
          </ac:picMkLst>
        </pc:picChg>
        <pc:picChg chg="add mod">
          <ac:chgData name="PHAN ĐẶNG DIỄM UYÊN" userId="e939a05e-53c7-4af5-b3d5-e39f880bf7b2" providerId="ADAL" clId="{24604207-336A-4F97-AC5E-EB2604658D9C}" dt="2022-10-09T01:40:04.578" v="336" actId="1076"/>
          <ac:picMkLst>
            <pc:docMk/>
            <pc:sldMk cId="3775614015" sldId="259"/>
            <ac:picMk id="1038" creationId="{D9103179-D6B5-9CA6-C755-AAC43DD73912}"/>
          </ac:picMkLst>
        </pc:picChg>
        <pc:picChg chg="add mod">
          <ac:chgData name="PHAN ĐẶNG DIỄM UYÊN" userId="e939a05e-53c7-4af5-b3d5-e39f880bf7b2" providerId="ADAL" clId="{24604207-336A-4F97-AC5E-EB2604658D9C}" dt="2022-10-09T01:46:03.021" v="343" actId="1076"/>
          <ac:picMkLst>
            <pc:docMk/>
            <pc:sldMk cId="3775614015" sldId="259"/>
            <ac:picMk id="1040" creationId="{EC7EB9E4-C5DF-6E00-4F84-8E68F5D0C50D}"/>
          </ac:picMkLst>
        </pc:picChg>
        <pc:picChg chg="add mod">
          <ac:chgData name="PHAN ĐẶNG DIỄM UYÊN" userId="e939a05e-53c7-4af5-b3d5-e39f880bf7b2" providerId="ADAL" clId="{24604207-336A-4F97-AC5E-EB2604658D9C}" dt="2022-10-09T01:47:22.999" v="346" actId="1076"/>
          <ac:picMkLst>
            <pc:docMk/>
            <pc:sldMk cId="3775614015" sldId="259"/>
            <ac:picMk id="1042" creationId="{0360C326-47E8-8676-17B4-2CA197AD1930}"/>
          </ac:picMkLst>
        </pc:picChg>
      </pc:sldChg>
      <pc:sldChg chg="new">
        <pc:chgData name="PHAN ĐẶNG DIỄM UYÊN" userId="e939a05e-53c7-4af5-b3d5-e39f880bf7b2" providerId="ADAL" clId="{24604207-336A-4F97-AC5E-EB2604658D9C}" dt="2022-10-09T00:57:36.609" v="8" actId="680"/>
        <pc:sldMkLst>
          <pc:docMk/>
          <pc:sldMk cId="2944578636" sldId="260"/>
        </pc:sldMkLst>
      </pc:sldChg>
    </pc:docChg>
  </pc:docChgLst>
  <pc:docChgLst>
    <pc:chgData name="TRẦN THỊ KHÁNH DUYÊN" userId="S::19120496@student.hcmus.edu.vn::e4916cf8-6441-433b-abb2-175dfca3f734" providerId="AD" clId="Web-{1C9F17F6-F197-438D-9E39-646F8220932C}"/>
    <pc:docChg chg="modSld">
      <pc:chgData name="TRẦN THỊ KHÁNH DUYÊN" userId="S::19120496@student.hcmus.edu.vn::e4916cf8-6441-433b-abb2-175dfca3f734" providerId="AD" clId="Web-{1C9F17F6-F197-438D-9E39-646F8220932C}" dt="2022-11-14T08:00:40.228" v="9"/>
      <pc:docMkLst>
        <pc:docMk/>
      </pc:docMkLst>
      <pc:sldChg chg="delSp modSp">
        <pc:chgData name="TRẦN THỊ KHÁNH DUYÊN" userId="S::19120496@student.hcmus.edu.vn::e4916cf8-6441-433b-abb2-175dfca3f734" providerId="AD" clId="Web-{1C9F17F6-F197-438D-9E39-646F8220932C}" dt="2022-11-14T08:00:40.228" v="9"/>
        <pc:sldMkLst>
          <pc:docMk/>
          <pc:sldMk cId="2223367374" sldId="257"/>
        </pc:sldMkLst>
        <pc:spChg chg="mod">
          <ac:chgData name="TRẦN THỊ KHÁNH DUYÊN" userId="S::19120496@student.hcmus.edu.vn::e4916cf8-6441-433b-abb2-175dfca3f734" providerId="AD" clId="Web-{1C9F17F6-F197-438D-9E39-646F8220932C}" dt="2022-11-14T07:58:39.584" v="8" actId="20577"/>
          <ac:spMkLst>
            <pc:docMk/>
            <pc:sldMk cId="2223367374" sldId="257"/>
            <ac:spMk id="2" creationId="{05D62E9C-302B-CEC6-6A03-198175C895A9}"/>
          </ac:spMkLst>
        </pc:spChg>
        <pc:spChg chg="mod">
          <ac:chgData name="TRẦN THỊ KHÁNH DUYÊN" userId="S::19120496@student.hcmus.edu.vn::e4916cf8-6441-433b-abb2-175dfca3f734" providerId="AD" clId="Web-{1C9F17F6-F197-438D-9E39-646F8220932C}" dt="2022-11-14T07:58:30.474" v="0" actId="20577"/>
          <ac:spMkLst>
            <pc:docMk/>
            <pc:sldMk cId="2223367374" sldId="257"/>
            <ac:spMk id="14" creationId="{0DA8DE59-6806-03E1-8705-3F65FA3696DD}"/>
          </ac:spMkLst>
        </pc:spChg>
        <pc:spChg chg="del">
          <ac:chgData name="TRẦN THỊ KHÁNH DUYÊN" userId="S::19120496@student.hcmus.edu.vn::e4916cf8-6441-433b-abb2-175dfca3f734" providerId="AD" clId="Web-{1C9F17F6-F197-438D-9E39-646F8220932C}" dt="2022-11-14T08:00:40.228" v="9"/>
          <ac:spMkLst>
            <pc:docMk/>
            <pc:sldMk cId="2223367374" sldId="257"/>
            <ac:spMk id="15" creationId="{DB16A5DE-1C7A-8102-BAA5-E1C4717FA4CC}"/>
          </ac:spMkLst>
        </pc:spChg>
      </pc:sldChg>
    </pc:docChg>
  </pc:docChgLst>
  <pc:docChgLst>
    <pc:chgData name="Lê Bảo Chấn Phát" userId="44483138-2a18-4e98-9fdf-35375c333687" providerId="ADAL" clId="{D3B277A1-57B5-4885-8F26-1D8239B1EA03}"/>
    <pc:docChg chg="undo custSel addSld delSld modSld sldOrd modSection">
      <pc:chgData name="Lê Bảo Chấn Phát" userId="44483138-2a18-4e98-9fdf-35375c333687" providerId="ADAL" clId="{D3B277A1-57B5-4885-8F26-1D8239B1EA03}" dt="2022-11-12T04:17:47.096" v="322" actId="20577"/>
      <pc:docMkLst>
        <pc:docMk/>
      </pc:docMkLst>
      <pc:sldChg chg="addSp delSp modSp mod">
        <pc:chgData name="Lê Bảo Chấn Phát" userId="44483138-2a18-4e98-9fdf-35375c333687" providerId="ADAL" clId="{D3B277A1-57B5-4885-8F26-1D8239B1EA03}" dt="2022-11-12T04:09:08.586" v="74" actId="207"/>
        <pc:sldMkLst>
          <pc:docMk/>
          <pc:sldMk cId="109857222" sldId="256"/>
        </pc:sldMkLst>
        <pc:spChg chg="add del mod">
          <ac:chgData name="Lê Bảo Chấn Phát" userId="44483138-2a18-4e98-9fdf-35375c333687" providerId="ADAL" clId="{D3B277A1-57B5-4885-8F26-1D8239B1EA03}" dt="2022-11-12T04:09:08.586" v="74" actId="20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ê Bảo Chấn Phát" userId="44483138-2a18-4e98-9fdf-35375c333687" providerId="ADAL" clId="{D3B277A1-57B5-4885-8F26-1D8239B1EA03}" dt="2022-11-12T04:08:57.275" v="64" actId="1036"/>
          <ac:spMkLst>
            <pc:docMk/>
            <pc:sldMk cId="109857222" sldId="256"/>
            <ac:spMk id="3" creationId="{6DE3E425-5B40-3AEE-7DAA-224C736D2C3C}"/>
          </ac:spMkLst>
        </pc:spChg>
        <pc:spChg chg="add del">
          <ac:chgData name="Lê Bảo Chấn Phát" userId="44483138-2a18-4e98-9fdf-35375c333687" providerId="ADAL" clId="{D3B277A1-57B5-4885-8F26-1D8239B1EA03}" dt="2022-11-12T04:05:24.163" v="10" actId="22"/>
          <ac:spMkLst>
            <pc:docMk/>
            <pc:sldMk cId="109857222" sldId="256"/>
            <ac:spMk id="5" creationId="{4281229B-4AD2-0AA5-57EC-B6B6ED5F02E2}"/>
          </ac:spMkLst>
        </pc:spChg>
        <pc:spChg chg="add del mod">
          <ac:chgData name="Lê Bảo Chấn Phát" userId="44483138-2a18-4e98-9fdf-35375c333687" providerId="ADAL" clId="{D3B277A1-57B5-4885-8F26-1D8239B1EA03}" dt="2022-11-12T04:07:59.799" v="27" actId="478"/>
          <ac:spMkLst>
            <pc:docMk/>
            <pc:sldMk cId="109857222" sldId="256"/>
            <ac:spMk id="11" creationId="{4C7A66AA-9C1A-82D6-3A3A-2C822D4F6E98}"/>
          </ac:spMkLst>
        </pc:spChg>
        <pc:spChg chg="del">
          <ac:chgData name="Lê Bảo Chấn Phát" userId="44483138-2a18-4e98-9fdf-35375c333687" providerId="ADAL" clId="{D3B277A1-57B5-4885-8F26-1D8239B1EA03}" dt="2022-11-12T04:03:32.762" v="7" actId="478"/>
          <ac:spMkLst>
            <pc:docMk/>
            <pc:sldMk cId="109857222" sldId="256"/>
            <ac:spMk id="15" creationId="{178C5958-FDEB-9DA6-A64C-1A4F39C1B6C7}"/>
          </ac:spMkLst>
        </pc:spChg>
        <pc:spChg chg="del">
          <ac:chgData name="Lê Bảo Chấn Phát" userId="44483138-2a18-4e98-9fdf-35375c333687" providerId="ADAL" clId="{D3B277A1-57B5-4885-8F26-1D8239B1EA03}" dt="2022-11-12T04:01:51.902" v="0" actId="478"/>
          <ac:spMkLst>
            <pc:docMk/>
            <pc:sldMk cId="109857222" sldId="256"/>
            <ac:spMk id="16" creationId="{33E952BF-7A9F-EEA3-08D8-B1EF4E7B0579}"/>
          </ac:spMkLst>
        </pc:spChg>
        <pc:spChg chg="del">
          <ac:chgData name="Lê Bảo Chấn Phát" userId="44483138-2a18-4e98-9fdf-35375c333687" providerId="ADAL" clId="{D3B277A1-57B5-4885-8F26-1D8239B1EA03}" dt="2022-11-12T04:03:33.342" v="8" actId="478"/>
          <ac:spMkLst>
            <pc:docMk/>
            <pc:sldMk cId="109857222" sldId="256"/>
            <ac:spMk id="18" creationId="{D419A85B-CF9E-BF57-40DD-FC9D1F83952B}"/>
          </ac:spMkLst>
        </pc:spChg>
        <pc:picChg chg="add del">
          <ac:chgData name="Lê Bảo Chấn Phát" userId="44483138-2a18-4e98-9fdf-35375c333687" providerId="ADAL" clId="{D3B277A1-57B5-4885-8F26-1D8239B1EA03}" dt="2022-11-12T04:06:40.969" v="12" actId="478"/>
          <ac:picMkLst>
            <pc:docMk/>
            <pc:sldMk cId="109857222" sldId="256"/>
            <ac:picMk id="7" creationId="{B5B7AD37-31B2-4C29-C0B7-19C13D40C6A7}"/>
          </ac:picMkLst>
        </pc:picChg>
        <pc:picChg chg="add mod">
          <ac:chgData name="Lê Bảo Chấn Phát" userId="44483138-2a18-4e98-9fdf-35375c333687" providerId="ADAL" clId="{D3B277A1-57B5-4885-8F26-1D8239B1EA03}" dt="2022-11-12T04:09:00.236" v="71" actId="1036"/>
          <ac:picMkLst>
            <pc:docMk/>
            <pc:sldMk cId="109857222" sldId="256"/>
            <ac:picMk id="9" creationId="{85F6AED8-4749-7CF0-E829-4192F3671F71}"/>
          </ac:picMkLst>
        </pc:picChg>
      </pc:sldChg>
      <pc:sldChg chg="addSp delSp modSp mod">
        <pc:chgData name="Lê Bảo Chấn Phát" userId="44483138-2a18-4e98-9fdf-35375c333687" providerId="ADAL" clId="{D3B277A1-57B5-4885-8F26-1D8239B1EA03}" dt="2022-11-12T04:17:24.846" v="311" actId="1076"/>
        <pc:sldMkLst>
          <pc:docMk/>
          <pc:sldMk cId="2223367374" sldId="257"/>
        </pc:sldMkLst>
        <pc:spChg chg="mod">
          <ac:chgData name="Lê Bảo Chấn Phát" userId="44483138-2a18-4e98-9fdf-35375c333687" providerId="ADAL" clId="{D3B277A1-57B5-4885-8F26-1D8239B1EA03}" dt="2022-11-12T04:17:24.846" v="311" actId="1076"/>
          <ac:spMkLst>
            <pc:docMk/>
            <pc:sldMk cId="2223367374" sldId="257"/>
            <ac:spMk id="2" creationId="{05D62E9C-302B-CEC6-6A03-198175C895A9}"/>
          </ac:spMkLst>
        </pc:spChg>
        <pc:spChg chg="add del mod">
          <ac:chgData name="Lê Bảo Chấn Phát" userId="44483138-2a18-4e98-9fdf-35375c333687" providerId="ADAL" clId="{D3B277A1-57B5-4885-8F26-1D8239B1EA03}" dt="2022-11-12T04:17:14.126" v="308" actId="478"/>
          <ac:spMkLst>
            <pc:docMk/>
            <pc:sldMk cId="2223367374" sldId="257"/>
            <ac:spMk id="5" creationId="{E2452A96-B168-4624-C8F2-07606368EABA}"/>
          </ac:spMkLst>
        </pc:spChg>
        <pc:spChg chg="del">
          <ac:chgData name="Lê Bảo Chấn Phát" userId="44483138-2a18-4e98-9fdf-35375c333687" providerId="ADAL" clId="{D3B277A1-57B5-4885-8F26-1D8239B1EA03}" dt="2022-11-12T04:11:07.405" v="118" actId="478"/>
          <ac:spMkLst>
            <pc:docMk/>
            <pc:sldMk cId="2223367374" sldId="257"/>
            <ac:spMk id="6" creationId="{F9EF33C7-0218-A86C-34BA-EC01A5C9B36C}"/>
          </ac:spMkLst>
        </pc:spChg>
        <pc:spChg chg="add del mod">
          <ac:chgData name="Lê Bảo Chấn Phát" userId="44483138-2a18-4e98-9fdf-35375c333687" providerId="ADAL" clId="{D3B277A1-57B5-4885-8F26-1D8239B1EA03}" dt="2022-11-12T04:11:06.385" v="116" actId="478"/>
          <ac:spMkLst>
            <pc:docMk/>
            <pc:sldMk cId="2223367374" sldId="257"/>
            <ac:spMk id="8" creationId="{74BBD581-8520-9D7C-E5E8-B0279E4CCA9E}"/>
          </ac:spMkLst>
        </pc:spChg>
        <pc:spChg chg="add del mod">
          <ac:chgData name="Lê Bảo Chấn Phát" userId="44483138-2a18-4e98-9fdf-35375c333687" providerId="ADAL" clId="{D3B277A1-57B5-4885-8F26-1D8239B1EA03}" dt="2022-11-12T04:12:15.376" v="186" actId="478"/>
          <ac:spMkLst>
            <pc:docMk/>
            <pc:sldMk cId="2223367374" sldId="257"/>
            <ac:spMk id="10" creationId="{76DCCE15-AA29-C633-3A77-ACE08908909B}"/>
          </ac:spMkLst>
        </pc:spChg>
        <pc:spChg chg="del">
          <ac:chgData name="Lê Bảo Chấn Phát" userId="44483138-2a18-4e98-9fdf-35375c333687" providerId="ADAL" clId="{D3B277A1-57B5-4885-8F26-1D8239B1EA03}" dt="2022-11-12T04:09:42.557" v="75" actId="478"/>
          <ac:spMkLst>
            <pc:docMk/>
            <pc:sldMk cId="2223367374" sldId="257"/>
            <ac:spMk id="13" creationId="{323B4587-22D5-892D-56D3-D4D12E5E9D7C}"/>
          </ac:spMkLst>
        </pc:spChg>
        <pc:spChg chg="add mod">
          <ac:chgData name="Lê Bảo Chấn Phát" userId="44483138-2a18-4e98-9fdf-35375c333687" providerId="ADAL" clId="{D3B277A1-57B5-4885-8F26-1D8239B1EA03}" dt="2022-11-12T04:17:24.846" v="311" actId="1076"/>
          <ac:spMkLst>
            <pc:docMk/>
            <pc:sldMk cId="2223367374" sldId="257"/>
            <ac:spMk id="14" creationId="{0DA8DE59-6806-03E1-8705-3F65FA3696DD}"/>
          </ac:spMkLst>
        </pc:spChg>
        <pc:spChg chg="add mod">
          <ac:chgData name="Lê Bảo Chấn Phát" userId="44483138-2a18-4e98-9fdf-35375c333687" providerId="ADAL" clId="{D3B277A1-57B5-4885-8F26-1D8239B1EA03}" dt="2022-11-12T04:16:17.176" v="277" actId="1076"/>
          <ac:spMkLst>
            <pc:docMk/>
            <pc:sldMk cId="2223367374" sldId="257"/>
            <ac:spMk id="15" creationId="{DB16A5DE-1C7A-8102-BAA5-E1C4717FA4CC}"/>
          </ac:spMkLst>
        </pc:spChg>
        <pc:spChg chg="del">
          <ac:chgData name="Lê Bảo Chấn Phát" userId="44483138-2a18-4e98-9fdf-35375c333687" providerId="ADAL" clId="{D3B277A1-57B5-4885-8F26-1D8239B1EA03}" dt="2022-11-12T04:11:06.770" v="117" actId="478"/>
          <ac:spMkLst>
            <pc:docMk/>
            <pc:sldMk cId="2223367374" sldId="257"/>
            <ac:spMk id="22" creationId="{03C2E087-9F1B-1A91-43BA-ACAC4BAAAB72}"/>
          </ac:spMkLst>
        </pc:spChg>
        <pc:spChg chg="del">
          <ac:chgData name="Lê Bảo Chấn Phát" userId="44483138-2a18-4e98-9fdf-35375c333687" providerId="ADAL" clId="{D3B277A1-57B5-4885-8F26-1D8239B1EA03}" dt="2022-11-12T04:11:02.309" v="110" actId="478"/>
          <ac:spMkLst>
            <pc:docMk/>
            <pc:sldMk cId="2223367374" sldId="257"/>
            <ac:spMk id="25" creationId="{D416C398-7595-9E40-B4C5-3469034DE4B3}"/>
          </ac:spMkLst>
        </pc:spChg>
        <pc:spChg chg="del">
          <ac:chgData name="Lê Bảo Chấn Phát" userId="44483138-2a18-4e98-9fdf-35375c333687" providerId="ADAL" clId="{D3B277A1-57B5-4885-8F26-1D8239B1EA03}" dt="2022-11-12T04:11:00.215" v="106" actId="478"/>
          <ac:spMkLst>
            <pc:docMk/>
            <pc:sldMk cId="2223367374" sldId="257"/>
            <ac:spMk id="31" creationId="{7DDDF8DD-708B-1447-10C0-08791A3032AF}"/>
          </ac:spMkLst>
        </pc:spChg>
        <pc:spChg chg="del mod">
          <ac:chgData name="Lê Bảo Chấn Phát" userId="44483138-2a18-4e98-9fdf-35375c333687" providerId="ADAL" clId="{D3B277A1-57B5-4885-8F26-1D8239B1EA03}" dt="2022-11-12T04:11:04.728" v="114" actId="478"/>
          <ac:spMkLst>
            <pc:docMk/>
            <pc:sldMk cId="2223367374" sldId="257"/>
            <ac:spMk id="32" creationId="{C83DB136-8797-B043-B84C-D5F928E8C86E}"/>
          </ac:spMkLst>
        </pc:spChg>
        <pc:spChg chg="del">
          <ac:chgData name="Lê Bảo Chấn Phát" userId="44483138-2a18-4e98-9fdf-35375c333687" providerId="ADAL" clId="{D3B277A1-57B5-4885-8F26-1D8239B1EA03}" dt="2022-11-12T04:11:02.748" v="111" actId="478"/>
          <ac:spMkLst>
            <pc:docMk/>
            <pc:sldMk cId="2223367374" sldId="257"/>
            <ac:spMk id="50" creationId="{B128DAD2-469D-8BBC-BED7-D616C5915101}"/>
          </ac:spMkLst>
        </pc:spChg>
        <pc:grpChg chg="del">
          <ac:chgData name="Lê Bảo Chấn Phát" userId="44483138-2a18-4e98-9fdf-35375c333687" providerId="ADAL" clId="{D3B277A1-57B5-4885-8F26-1D8239B1EA03}" dt="2022-11-12T04:11:01.132" v="108" actId="478"/>
          <ac:grpSpMkLst>
            <pc:docMk/>
            <pc:sldMk cId="2223367374" sldId="257"/>
            <ac:grpSpMk id="23" creationId="{693C0BF8-F83B-5AE0-5838-5F8828354121}"/>
          </ac:grpSpMkLst>
        </pc:grpChg>
        <pc:grpChg chg="del">
          <ac:chgData name="Lê Bảo Chấn Phát" userId="44483138-2a18-4e98-9fdf-35375c333687" providerId="ADAL" clId="{D3B277A1-57B5-4885-8F26-1D8239B1EA03}" dt="2022-11-12T04:11:27.772" v="157" actId="478"/>
          <ac:grpSpMkLst>
            <pc:docMk/>
            <pc:sldMk cId="2223367374" sldId="257"/>
            <ac:grpSpMk id="24" creationId="{14FF9919-95DC-A46D-97D8-B7CF703B3036}"/>
          </ac:grpSpMkLst>
        </pc:grpChg>
        <pc:picChg chg="add del mod">
          <ac:chgData name="Lê Bảo Chấn Phát" userId="44483138-2a18-4e98-9fdf-35375c333687" providerId="ADAL" clId="{D3B277A1-57B5-4885-8F26-1D8239B1EA03}" dt="2022-11-12T04:17:14.126" v="308" actId="478"/>
          <ac:picMkLst>
            <pc:docMk/>
            <pc:sldMk cId="2223367374" sldId="257"/>
            <ac:picMk id="3" creationId="{D38C71D8-8D48-23F8-DD98-A85B15E991B9}"/>
          </ac:picMkLst>
        </pc:picChg>
        <pc:picChg chg="del">
          <ac:chgData name="Lê Bảo Chấn Phát" userId="44483138-2a18-4e98-9fdf-35375c333687" providerId="ADAL" clId="{D3B277A1-57B5-4885-8F26-1D8239B1EA03}" dt="2022-11-12T04:11:05.174" v="115" actId="478"/>
          <ac:picMkLst>
            <pc:docMk/>
            <pc:sldMk cId="2223367374" sldId="257"/>
            <ac:picMk id="11" creationId="{6A83A601-CFF6-8E70-12B4-152D06255DD5}"/>
          </ac:picMkLst>
        </pc:picChg>
        <pc:picChg chg="del">
          <ac:chgData name="Lê Bảo Chấn Phát" userId="44483138-2a18-4e98-9fdf-35375c333687" providerId="ADAL" clId="{D3B277A1-57B5-4885-8F26-1D8239B1EA03}" dt="2022-11-12T04:11:01.970" v="109" actId="478"/>
          <ac:picMkLst>
            <pc:docMk/>
            <pc:sldMk cId="2223367374" sldId="257"/>
            <ac:picMk id="18" creationId="{2247FAD9-9C88-BDB1-E3C6-C05734A6D18C}"/>
          </ac:picMkLst>
        </pc:picChg>
        <pc:picChg chg="del">
          <ac:chgData name="Lê Bảo Chấn Phát" userId="44483138-2a18-4e98-9fdf-35375c333687" providerId="ADAL" clId="{D3B277A1-57B5-4885-8F26-1D8239B1EA03}" dt="2022-11-12T04:11:08.087" v="119" actId="478"/>
          <ac:picMkLst>
            <pc:docMk/>
            <pc:sldMk cId="2223367374" sldId="257"/>
            <ac:picMk id="21" creationId="{A61B0A14-19FE-4912-985E-D172F2F2BD5E}"/>
          </ac:picMkLst>
        </pc:picChg>
        <pc:picChg chg="del">
          <ac:chgData name="Lê Bảo Chấn Phát" userId="44483138-2a18-4e98-9fdf-35375c333687" providerId="ADAL" clId="{D3B277A1-57B5-4885-8F26-1D8239B1EA03}" dt="2022-11-12T04:11:00.735" v="107" actId="478"/>
          <ac:picMkLst>
            <pc:docMk/>
            <pc:sldMk cId="2223367374" sldId="257"/>
            <ac:picMk id="37" creationId="{1883C21F-ABDB-862C-3CC1-CE217A0E4AC2}"/>
          </ac:picMkLst>
        </pc:picChg>
        <pc:picChg chg="del">
          <ac:chgData name="Lê Bảo Chấn Phát" userId="44483138-2a18-4e98-9fdf-35375c333687" providerId="ADAL" clId="{D3B277A1-57B5-4885-8F26-1D8239B1EA03}" dt="2022-11-12T04:11:03.766" v="113" actId="478"/>
          <ac:picMkLst>
            <pc:docMk/>
            <pc:sldMk cId="2223367374" sldId="257"/>
            <ac:picMk id="39" creationId="{5CB9CBB3-E28C-FF53-91D0-F0DCFD89DF36}"/>
          </ac:picMkLst>
        </pc:picChg>
        <pc:cxnChg chg="mod">
          <ac:chgData name="Lê Bảo Chấn Phát" userId="44483138-2a18-4e98-9fdf-35375c333687" providerId="ADAL" clId="{D3B277A1-57B5-4885-8F26-1D8239B1EA03}" dt="2022-11-12T04:17:24.846" v="311" actId="1076"/>
          <ac:cxnSpMkLst>
            <pc:docMk/>
            <pc:sldMk cId="2223367374" sldId="257"/>
            <ac:cxnSpMk id="4" creationId="{315E9A5C-F5F5-E782-3086-306550CBE0DA}"/>
          </ac:cxnSpMkLst>
        </pc:cxnChg>
      </pc:sldChg>
      <pc:sldChg chg="add del">
        <pc:chgData name="Lê Bảo Chấn Phát" userId="44483138-2a18-4e98-9fdf-35375c333687" providerId="ADAL" clId="{D3B277A1-57B5-4885-8F26-1D8239B1EA03}" dt="2022-11-12T04:13:45.116" v="212" actId="47"/>
        <pc:sldMkLst>
          <pc:docMk/>
          <pc:sldMk cId="1831677155" sldId="258"/>
        </pc:sldMkLst>
      </pc:sldChg>
      <pc:sldChg chg="addSp delSp modSp add del mod ord">
        <pc:chgData name="Lê Bảo Chấn Phát" userId="44483138-2a18-4e98-9fdf-35375c333687" providerId="ADAL" clId="{D3B277A1-57B5-4885-8F26-1D8239B1EA03}" dt="2022-11-12T04:17:15.975" v="310" actId="478"/>
        <pc:sldMkLst>
          <pc:docMk/>
          <pc:sldMk cId="3775614015" sldId="259"/>
        </pc:sldMkLst>
        <pc:spChg chg="del">
          <ac:chgData name="Lê Bảo Chấn Phát" userId="44483138-2a18-4e98-9fdf-35375c333687" providerId="ADAL" clId="{D3B277A1-57B5-4885-8F26-1D8239B1EA03}" dt="2022-11-12T04:14:26.186" v="240" actId="478"/>
          <ac:spMkLst>
            <pc:docMk/>
            <pc:sldMk cId="3775614015" sldId="259"/>
            <ac:spMk id="2" creationId="{CDF0BB8F-F43B-CBB4-78E8-E4C1B8D1FCCF}"/>
          </ac:spMkLst>
        </pc:spChg>
        <pc:spChg chg="add del mod">
          <ac:chgData name="Lê Bảo Chấn Phát" userId="44483138-2a18-4e98-9fdf-35375c333687" providerId="ADAL" clId="{D3B277A1-57B5-4885-8F26-1D8239B1EA03}" dt="2022-11-12T04:17:15.516" v="309" actId="478"/>
          <ac:spMkLst>
            <pc:docMk/>
            <pc:sldMk cId="3775614015" sldId="259"/>
            <ac:spMk id="5" creationId="{CE63DC1B-D587-5588-E962-E6A29B77DEA3}"/>
          </ac:spMkLst>
        </pc:spChg>
        <pc:spChg chg="mod">
          <ac:chgData name="Lê Bảo Chấn Phát" userId="44483138-2a18-4e98-9fdf-35375c333687" providerId="ADAL" clId="{D3B277A1-57B5-4885-8F26-1D8239B1EA03}" dt="2022-11-12T04:16:55.685" v="304" actId="1036"/>
          <ac:spMkLst>
            <pc:docMk/>
            <pc:sldMk cId="3775614015" sldId="259"/>
            <ac:spMk id="17" creationId="{AFABBB2E-BC17-2E01-1875-2D20CC3B5B13}"/>
          </ac:spMkLst>
        </pc:spChg>
        <pc:spChg chg="mod">
          <ac:chgData name="Lê Bảo Chấn Phát" userId="44483138-2a18-4e98-9fdf-35375c333687" providerId="ADAL" clId="{D3B277A1-57B5-4885-8F26-1D8239B1EA03}" dt="2022-11-12T04:16:57.486" v="305" actId="14100"/>
          <ac:spMkLst>
            <pc:docMk/>
            <pc:sldMk cId="3775614015" sldId="259"/>
            <ac:spMk id="1062" creationId="{07312BC3-F349-38B9-BB74-A5745164C10E}"/>
          </ac:spMkLst>
        </pc:spChg>
        <pc:grpChg chg="del">
          <ac:chgData name="Lê Bảo Chấn Phát" userId="44483138-2a18-4e98-9fdf-35375c333687" providerId="ADAL" clId="{D3B277A1-57B5-4885-8F26-1D8239B1EA03}" dt="2022-11-12T04:14:39.865" v="246" actId="478"/>
          <ac:grpSpMkLst>
            <pc:docMk/>
            <pc:sldMk cId="3775614015" sldId="259"/>
            <ac:grpSpMk id="19" creationId="{34459200-DD39-D602-3D35-00C6C74660B6}"/>
          </ac:grpSpMkLst>
        </pc:grpChg>
        <pc:grpChg chg="del">
          <ac:chgData name="Lê Bảo Chấn Phát" userId="44483138-2a18-4e98-9fdf-35375c333687" providerId="ADAL" clId="{D3B277A1-57B5-4885-8F26-1D8239B1EA03}" dt="2022-11-12T04:14:39.865" v="246" actId="478"/>
          <ac:grpSpMkLst>
            <pc:docMk/>
            <pc:sldMk cId="3775614015" sldId="259"/>
            <ac:grpSpMk id="21" creationId="{56AB145E-2A0A-519B-205D-2A869D2FFB8A}"/>
          </ac:grpSpMkLst>
        </pc:grpChg>
        <pc:grpChg chg="del">
          <ac:chgData name="Lê Bảo Chấn Phát" userId="44483138-2a18-4e98-9fdf-35375c333687" providerId="ADAL" clId="{D3B277A1-57B5-4885-8F26-1D8239B1EA03}" dt="2022-11-12T04:14:39.865" v="246" actId="478"/>
          <ac:grpSpMkLst>
            <pc:docMk/>
            <pc:sldMk cId="3775614015" sldId="259"/>
            <ac:grpSpMk id="26" creationId="{6F328165-0975-5B5D-C386-2D58CE3D8C0A}"/>
          </ac:grpSpMkLst>
        </pc:grpChg>
        <pc:grpChg chg="del">
          <ac:chgData name="Lê Bảo Chấn Phát" userId="44483138-2a18-4e98-9fdf-35375c333687" providerId="ADAL" clId="{D3B277A1-57B5-4885-8F26-1D8239B1EA03}" dt="2022-11-12T04:14:39.865" v="246" actId="478"/>
          <ac:grpSpMkLst>
            <pc:docMk/>
            <pc:sldMk cId="3775614015" sldId="259"/>
            <ac:grpSpMk id="31" creationId="{CE54F9D6-DCD5-BA65-9FFC-1857D1E2AC72}"/>
          </ac:grpSpMkLst>
        </pc:grpChg>
        <pc:grpChg chg="del">
          <ac:chgData name="Lê Bảo Chấn Phát" userId="44483138-2a18-4e98-9fdf-35375c333687" providerId="ADAL" clId="{D3B277A1-57B5-4885-8F26-1D8239B1EA03}" dt="2022-11-12T04:14:39.865" v="246" actId="478"/>
          <ac:grpSpMkLst>
            <pc:docMk/>
            <pc:sldMk cId="3775614015" sldId="259"/>
            <ac:grpSpMk id="1035" creationId="{2B9DD24F-FC5B-CF5F-E099-D384C892A779}"/>
          </ac:grpSpMkLst>
        </pc:grpChg>
        <pc:grpChg chg="del">
          <ac:chgData name="Lê Bảo Chấn Phát" userId="44483138-2a18-4e98-9fdf-35375c333687" providerId="ADAL" clId="{D3B277A1-57B5-4885-8F26-1D8239B1EA03}" dt="2022-11-12T04:14:39.865" v="246" actId="478"/>
          <ac:grpSpMkLst>
            <pc:docMk/>
            <pc:sldMk cId="3775614015" sldId="259"/>
            <ac:grpSpMk id="1043" creationId="{F4B5AB19-73ED-971E-8B57-B135B3FE14CD}"/>
          </ac:grpSpMkLst>
        </pc:grpChg>
        <pc:grpChg chg="del">
          <ac:chgData name="Lê Bảo Chấn Phát" userId="44483138-2a18-4e98-9fdf-35375c333687" providerId="ADAL" clId="{D3B277A1-57B5-4885-8F26-1D8239B1EA03}" dt="2022-11-12T04:14:39.865" v="246" actId="478"/>
          <ac:grpSpMkLst>
            <pc:docMk/>
            <pc:sldMk cId="3775614015" sldId="259"/>
            <ac:grpSpMk id="1048" creationId="{68D15EA8-7FC9-F053-2F93-62EE147963BD}"/>
          </ac:grpSpMkLst>
        </pc:grpChg>
        <pc:grpChg chg="del">
          <ac:chgData name="Lê Bảo Chấn Phát" userId="44483138-2a18-4e98-9fdf-35375c333687" providerId="ADAL" clId="{D3B277A1-57B5-4885-8F26-1D8239B1EA03}" dt="2022-11-12T04:14:39.865" v="246" actId="478"/>
          <ac:grpSpMkLst>
            <pc:docMk/>
            <pc:sldMk cId="3775614015" sldId="259"/>
            <ac:grpSpMk id="1052" creationId="{1AFA4FC3-7A9B-53DE-E836-7A43B712AC47}"/>
          </ac:grpSpMkLst>
        </pc:grpChg>
        <pc:grpChg chg="del">
          <ac:chgData name="Lê Bảo Chấn Phát" userId="44483138-2a18-4e98-9fdf-35375c333687" providerId="ADAL" clId="{D3B277A1-57B5-4885-8F26-1D8239B1EA03}" dt="2022-11-12T04:14:39.865" v="246" actId="478"/>
          <ac:grpSpMkLst>
            <pc:docMk/>
            <pc:sldMk cId="3775614015" sldId="259"/>
            <ac:grpSpMk id="1056" creationId="{1A78FBCD-5349-88C9-EB19-4EC6FA7D22A0}"/>
          </ac:grpSpMkLst>
        </pc:grpChg>
        <pc:picChg chg="add del mod">
          <ac:chgData name="Lê Bảo Chấn Phát" userId="44483138-2a18-4e98-9fdf-35375c333687" providerId="ADAL" clId="{D3B277A1-57B5-4885-8F26-1D8239B1EA03}" dt="2022-11-12T04:17:15.975" v="310" actId="478"/>
          <ac:picMkLst>
            <pc:docMk/>
            <pc:sldMk cId="3775614015" sldId="259"/>
            <ac:picMk id="3" creationId="{52446B86-F33A-BB94-F70E-811A495D88B0}"/>
          </ac:picMkLst>
        </pc:picChg>
        <pc:cxnChg chg="mod">
          <ac:chgData name="Lê Bảo Chấn Phát" userId="44483138-2a18-4e98-9fdf-35375c333687" providerId="ADAL" clId="{D3B277A1-57B5-4885-8F26-1D8239B1EA03}" dt="2022-11-12T04:16:53.416" v="298" actId="1076"/>
          <ac:cxnSpMkLst>
            <pc:docMk/>
            <pc:sldMk cId="3775614015" sldId="259"/>
            <ac:cxnSpMk id="14" creationId="{0305677B-F039-C732-5043-A8FFB76EEE82}"/>
          </ac:cxnSpMkLst>
        </pc:cxnChg>
      </pc:sldChg>
      <pc:sldChg chg="addSp delSp modSp add mod">
        <pc:chgData name="Lê Bảo Chấn Phát" userId="44483138-2a18-4e98-9fdf-35375c333687" providerId="ADAL" clId="{D3B277A1-57B5-4885-8F26-1D8239B1EA03}" dt="2022-11-12T04:17:47.096" v="322" actId="20577"/>
        <pc:sldMkLst>
          <pc:docMk/>
          <pc:sldMk cId="1699551238" sldId="260"/>
        </pc:sldMkLst>
        <pc:spChg chg="del mod">
          <ac:chgData name="Lê Bảo Chấn Phát" userId="44483138-2a18-4e98-9fdf-35375c333687" providerId="ADAL" clId="{D3B277A1-57B5-4885-8F26-1D8239B1EA03}" dt="2022-11-12T04:17:31.626" v="313" actId="478"/>
          <ac:spMkLst>
            <pc:docMk/>
            <pc:sldMk cId="1699551238" sldId="260"/>
            <ac:spMk id="2" creationId="{05D62E9C-302B-CEC6-6A03-198175C895A9}"/>
          </ac:spMkLst>
        </pc:spChg>
        <pc:spChg chg="del">
          <ac:chgData name="Lê Bảo Chấn Phát" userId="44483138-2a18-4e98-9fdf-35375c333687" providerId="ADAL" clId="{D3B277A1-57B5-4885-8F26-1D8239B1EA03}" dt="2022-11-12T04:17:10.715" v="306" actId="478"/>
          <ac:spMkLst>
            <pc:docMk/>
            <pc:sldMk cId="1699551238" sldId="260"/>
            <ac:spMk id="5" creationId="{E2452A96-B168-4624-C8F2-07606368EABA}"/>
          </ac:spMkLst>
        </pc:spChg>
        <pc:spChg chg="add del mod">
          <ac:chgData name="Lê Bảo Chấn Phát" userId="44483138-2a18-4e98-9fdf-35375c333687" providerId="ADAL" clId="{D3B277A1-57B5-4885-8F26-1D8239B1EA03}" dt="2022-11-12T04:17:44.156" v="319" actId="478"/>
          <ac:spMkLst>
            <pc:docMk/>
            <pc:sldMk cId="1699551238" sldId="260"/>
            <ac:spMk id="7" creationId="{DA067A1F-9972-4CD0-2DE0-1119CC60E1CE}"/>
          </ac:spMkLst>
        </pc:spChg>
        <pc:spChg chg="add mod">
          <ac:chgData name="Lê Bảo Chấn Phát" userId="44483138-2a18-4e98-9fdf-35375c333687" providerId="ADAL" clId="{D3B277A1-57B5-4885-8F26-1D8239B1EA03}" dt="2022-11-12T04:17:47.096" v="322" actId="20577"/>
          <ac:spMkLst>
            <pc:docMk/>
            <pc:sldMk cId="1699551238" sldId="260"/>
            <ac:spMk id="8" creationId="{0BFFE05A-3353-177C-C547-1380699F978A}"/>
          </ac:spMkLst>
        </pc:spChg>
        <pc:spChg chg="add mod">
          <ac:chgData name="Lê Bảo Chấn Phát" userId="44483138-2a18-4e98-9fdf-35375c333687" providerId="ADAL" clId="{D3B277A1-57B5-4885-8F26-1D8239B1EA03}" dt="2022-11-12T04:17:42.275" v="318"/>
          <ac:spMkLst>
            <pc:docMk/>
            <pc:sldMk cId="1699551238" sldId="260"/>
            <ac:spMk id="9" creationId="{B5C049E8-CA82-281A-4AFD-46858FD36B6E}"/>
          </ac:spMkLst>
        </pc:spChg>
        <pc:spChg chg="del">
          <ac:chgData name="Lê Bảo Chấn Phát" userId="44483138-2a18-4e98-9fdf-35375c333687" providerId="ADAL" clId="{D3B277A1-57B5-4885-8F26-1D8239B1EA03}" dt="2022-11-12T04:17:31.626" v="313" actId="478"/>
          <ac:spMkLst>
            <pc:docMk/>
            <pc:sldMk cId="1699551238" sldId="260"/>
            <ac:spMk id="14" creationId="{0DA8DE59-6806-03E1-8705-3F65FA3696DD}"/>
          </ac:spMkLst>
        </pc:spChg>
        <pc:picChg chg="del">
          <ac:chgData name="Lê Bảo Chấn Phát" userId="44483138-2a18-4e98-9fdf-35375c333687" providerId="ADAL" clId="{D3B277A1-57B5-4885-8F26-1D8239B1EA03}" dt="2022-11-12T04:17:10.715" v="306" actId="478"/>
          <ac:picMkLst>
            <pc:docMk/>
            <pc:sldMk cId="1699551238" sldId="260"/>
            <ac:picMk id="3" creationId="{D38C71D8-8D48-23F8-DD98-A85B15E991B9}"/>
          </ac:picMkLst>
        </pc:picChg>
        <pc:cxnChg chg="del">
          <ac:chgData name="Lê Bảo Chấn Phát" userId="44483138-2a18-4e98-9fdf-35375c333687" providerId="ADAL" clId="{D3B277A1-57B5-4885-8F26-1D8239B1EA03}" dt="2022-11-12T04:17:45.016" v="320" actId="478"/>
          <ac:cxnSpMkLst>
            <pc:docMk/>
            <pc:sldMk cId="1699551238" sldId="260"/>
            <ac:cxnSpMk id="4" creationId="{315E9A5C-F5F5-E782-3086-306550CBE0DA}"/>
          </ac:cxnSpMkLst>
        </pc:cxnChg>
        <pc:cxnChg chg="add mod">
          <ac:chgData name="Lê Bảo Chấn Phát" userId="44483138-2a18-4e98-9fdf-35375c333687" providerId="ADAL" clId="{D3B277A1-57B5-4885-8F26-1D8239B1EA03}" dt="2022-11-12T04:17:42.275" v="318"/>
          <ac:cxnSpMkLst>
            <pc:docMk/>
            <pc:sldMk cId="1699551238" sldId="260"/>
            <ac:cxnSpMk id="10" creationId="{EAC0069C-D8FB-8721-F332-C471ABF1A600}"/>
          </ac:cxnSpMkLst>
        </pc:cxnChg>
      </pc:sldChg>
      <pc:sldChg chg="add del">
        <pc:chgData name="Lê Bảo Chấn Phát" userId="44483138-2a18-4e98-9fdf-35375c333687" providerId="ADAL" clId="{D3B277A1-57B5-4885-8F26-1D8239B1EA03}" dt="2022-11-12T04:15:19.406" v="261" actId="47"/>
        <pc:sldMkLst>
          <pc:docMk/>
          <pc:sldMk cId="2944578636" sldId="260"/>
        </pc:sldMkLst>
      </pc:sldChg>
      <pc:sldChg chg="addSp delSp modSp add mod ord">
        <pc:chgData name="Lê Bảo Chấn Phát" userId="44483138-2a18-4e98-9fdf-35375c333687" providerId="ADAL" clId="{D3B277A1-57B5-4885-8F26-1D8239B1EA03}" dt="2022-11-12T04:17:38.736" v="317"/>
        <pc:sldMkLst>
          <pc:docMk/>
          <pc:sldMk cId="195843869" sldId="261"/>
        </pc:sldMkLst>
        <pc:spChg chg="del mod">
          <ac:chgData name="Lê Bảo Chấn Phát" userId="44483138-2a18-4e98-9fdf-35375c333687" providerId="ADAL" clId="{D3B277A1-57B5-4885-8F26-1D8239B1EA03}" dt="2022-11-12T04:17:29.815" v="312" actId="478"/>
          <ac:spMkLst>
            <pc:docMk/>
            <pc:sldMk cId="195843869" sldId="261"/>
            <ac:spMk id="2" creationId="{05D62E9C-302B-CEC6-6A03-198175C895A9}"/>
          </ac:spMkLst>
        </pc:spChg>
        <pc:spChg chg="del">
          <ac:chgData name="Lê Bảo Chấn Phát" userId="44483138-2a18-4e98-9fdf-35375c333687" providerId="ADAL" clId="{D3B277A1-57B5-4885-8F26-1D8239B1EA03}" dt="2022-11-12T04:17:12.366" v="307" actId="478"/>
          <ac:spMkLst>
            <pc:docMk/>
            <pc:sldMk cId="195843869" sldId="261"/>
            <ac:spMk id="5" creationId="{E2452A96-B168-4624-C8F2-07606368EABA}"/>
          </ac:spMkLst>
        </pc:spChg>
        <pc:spChg chg="add del mod">
          <ac:chgData name="Lê Bảo Chấn Phát" userId="44483138-2a18-4e98-9fdf-35375c333687" providerId="ADAL" clId="{D3B277A1-57B5-4885-8F26-1D8239B1EA03}" dt="2022-11-12T04:17:36.566" v="316" actId="478"/>
          <ac:spMkLst>
            <pc:docMk/>
            <pc:sldMk cId="195843869" sldId="261"/>
            <ac:spMk id="7" creationId="{2E3DA6B0-13E1-8229-1F03-4D81970939BD}"/>
          </ac:spMkLst>
        </pc:spChg>
        <pc:spChg chg="add mod">
          <ac:chgData name="Lê Bảo Chấn Phát" userId="44483138-2a18-4e98-9fdf-35375c333687" providerId="ADAL" clId="{D3B277A1-57B5-4885-8F26-1D8239B1EA03}" dt="2022-11-12T04:17:35.460" v="315" actId="20577"/>
          <ac:spMkLst>
            <pc:docMk/>
            <pc:sldMk cId="195843869" sldId="261"/>
            <ac:spMk id="8" creationId="{AFB22B09-209C-332A-5B7D-D5A2B1F6D440}"/>
          </ac:spMkLst>
        </pc:spChg>
        <pc:spChg chg="add mod">
          <ac:chgData name="Lê Bảo Chấn Phát" userId="44483138-2a18-4e98-9fdf-35375c333687" providerId="ADAL" clId="{D3B277A1-57B5-4885-8F26-1D8239B1EA03}" dt="2022-11-12T04:17:33.975" v="314"/>
          <ac:spMkLst>
            <pc:docMk/>
            <pc:sldMk cId="195843869" sldId="261"/>
            <ac:spMk id="9" creationId="{FF1267B5-FDBF-4C6B-23DB-8C3AB915A85C}"/>
          </ac:spMkLst>
        </pc:spChg>
        <pc:spChg chg="del">
          <ac:chgData name="Lê Bảo Chấn Phát" userId="44483138-2a18-4e98-9fdf-35375c333687" providerId="ADAL" clId="{D3B277A1-57B5-4885-8F26-1D8239B1EA03}" dt="2022-11-12T04:17:29.815" v="312" actId="478"/>
          <ac:spMkLst>
            <pc:docMk/>
            <pc:sldMk cId="195843869" sldId="261"/>
            <ac:spMk id="14" creationId="{0DA8DE59-6806-03E1-8705-3F65FA3696DD}"/>
          </ac:spMkLst>
        </pc:spChg>
        <pc:picChg chg="del">
          <ac:chgData name="Lê Bảo Chấn Phát" userId="44483138-2a18-4e98-9fdf-35375c333687" providerId="ADAL" clId="{D3B277A1-57B5-4885-8F26-1D8239B1EA03}" dt="2022-11-12T04:17:12.366" v="307" actId="478"/>
          <ac:picMkLst>
            <pc:docMk/>
            <pc:sldMk cId="195843869" sldId="261"/>
            <ac:picMk id="3" creationId="{D38C71D8-8D48-23F8-DD98-A85B15E991B9}"/>
          </ac:picMkLst>
        </pc:picChg>
        <pc:cxnChg chg="del">
          <ac:chgData name="Lê Bảo Chấn Phát" userId="44483138-2a18-4e98-9fdf-35375c333687" providerId="ADAL" clId="{D3B277A1-57B5-4885-8F26-1D8239B1EA03}" dt="2022-11-12T04:17:29.815" v="312" actId="478"/>
          <ac:cxnSpMkLst>
            <pc:docMk/>
            <pc:sldMk cId="195843869" sldId="261"/>
            <ac:cxnSpMk id="4" creationId="{315E9A5C-F5F5-E782-3086-306550CBE0DA}"/>
          </ac:cxnSpMkLst>
        </pc:cxnChg>
        <pc:cxnChg chg="add mod">
          <ac:chgData name="Lê Bảo Chấn Phát" userId="44483138-2a18-4e98-9fdf-35375c333687" providerId="ADAL" clId="{D3B277A1-57B5-4885-8F26-1D8239B1EA03}" dt="2022-11-12T04:17:38.736" v="317"/>
          <ac:cxnSpMkLst>
            <pc:docMk/>
            <pc:sldMk cId="195843869" sldId="261"/>
            <ac:cxnSpMk id="10" creationId="{547E553E-C9E8-D2CA-1169-18E681A22DF5}"/>
          </ac:cxnSpMkLst>
        </pc:cxnChg>
      </pc:sldChg>
    </pc:docChg>
  </pc:docChgLst>
  <pc:docChgLst>
    <pc:chgData name="TRẦN THỊ KHÁNH DUYÊN" userId="S::19120496@student.hcmus.edu.vn::e4916cf8-6441-433b-abb2-175dfca3f734" providerId="AD" clId="Web-{CCCF586F-F4D0-F89F-E5F9-F5F22A827C3A}"/>
    <pc:docChg chg="modSld">
      <pc:chgData name="TRẦN THỊ KHÁNH DUYÊN" userId="S::19120496@student.hcmus.edu.vn::e4916cf8-6441-433b-abb2-175dfca3f734" providerId="AD" clId="Web-{CCCF586F-F4D0-F89F-E5F9-F5F22A827C3A}" dt="2022-10-09T00:26:40.969" v="48"/>
      <pc:docMkLst>
        <pc:docMk/>
      </pc:docMkLst>
      <pc:sldChg chg="addSp delSp modSp">
        <pc:chgData name="TRẦN THỊ KHÁNH DUYÊN" userId="S::19120496@student.hcmus.edu.vn::e4916cf8-6441-433b-abb2-175dfca3f734" providerId="AD" clId="Web-{CCCF586F-F4D0-F89F-E5F9-F5F22A827C3A}" dt="2022-10-09T00:26:40.969" v="48"/>
        <pc:sldMkLst>
          <pc:docMk/>
          <pc:sldMk cId="109857222" sldId="256"/>
        </pc:sldMkLst>
        <pc:spChg chg="mod">
          <ac:chgData name="TRẦN THỊ KHÁNH DUYÊN" userId="S::19120496@student.hcmus.edu.vn::e4916cf8-6441-433b-abb2-175dfca3f734" providerId="AD" clId="Web-{CCCF586F-F4D0-F89F-E5F9-F5F22A827C3A}" dt="2022-10-09T00:26:21.140" v="46" actId="20577"/>
          <ac:spMkLst>
            <pc:docMk/>
            <pc:sldMk cId="109857222" sldId="256"/>
            <ac:spMk id="3" creationId="{00000000-0000-0000-0000-000000000000}"/>
          </ac:spMkLst>
        </pc:spChg>
        <pc:graphicFrameChg chg="add del">
          <ac:chgData name="TRẦN THỊ KHÁNH DUYÊN" userId="S::19120496@student.hcmus.edu.vn::e4916cf8-6441-433b-abb2-175dfca3f734" providerId="AD" clId="Web-{CCCF586F-F4D0-F89F-E5F9-F5F22A827C3A}" dt="2022-10-09T00:26:40.969" v="48"/>
          <ac:graphicFrameMkLst>
            <pc:docMk/>
            <pc:sldMk cId="109857222" sldId="256"/>
            <ac:graphicFrameMk id="4" creationId="{9F7BF6D0-FD4F-098E-41CB-B1F80227E807}"/>
          </ac:graphicFrameMkLst>
        </pc:graphicFrameChg>
      </pc:sldChg>
    </pc:docChg>
  </pc:docChgLst>
  <pc:docChgLst>
    <pc:chgData name="TRẦN THỊ KHÁNH DUYÊN" userId="e4916cf8-6441-433b-abb2-175dfca3f734" providerId="ADAL" clId="{2937F17C-2678-4A80-AE5C-3ABFFCF4BB4E}"/>
    <pc:docChg chg="undo custSel addSld modSld addSection">
      <pc:chgData name="TRẦN THỊ KHÁNH DUYÊN" userId="e4916cf8-6441-433b-abb2-175dfca3f734" providerId="ADAL" clId="{2937F17C-2678-4A80-AE5C-3ABFFCF4BB4E}" dt="2022-10-09T09:36:00.013" v="1409" actId="1076"/>
      <pc:docMkLst>
        <pc:docMk/>
      </pc:docMkLst>
      <pc:sldChg chg="addSp delSp modSp mod">
        <pc:chgData name="TRẦN THỊ KHÁNH DUYÊN" userId="e4916cf8-6441-433b-abb2-175dfca3f734" providerId="ADAL" clId="{2937F17C-2678-4A80-AE5C-3ABFFCF4BB4E}" dt="2022-10-09T00:35:47.934" v="552" actId="14100"/>
        <pc:sldMkLst>
          <pc:docMk/>
          <pc:sldMk cId="109857222" sldId="256"/>
        </pc:sldMkLst>
        <pc:spChg chg="mod">
          <ac:chgData name="TRẦN THỊ KHÁNH DUYÊN" userId="e4916cf8-6441-433b-abb2-175dfca3f734" providerId="ADAL" clId="{2937F17C-2678-4A80-AE5C-3ABFFCF4BB4E}" dt="2022-10-09T00:35:47.934" v="552" actId="1410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TRẦN THỊ KHÁNH DUYÊN" userId="e4916cf8-6441-433b-abb2-175dfca3f734" providerId="ADAL" clId="{2937F17C-2678-4A80-AE5C-3ABFFCF4BB4E}" dt="2022-10-09T00:34:15.840" v="498" actId="478"/>
          <ac:spMkLst>
            <pc:docMk/>
            <pc:sldMk cId="109857222" sldId="256"/>
            <ac:spMk id="3" creationId="{00000000-0000-0000-0000-000000000000}"/>
          </ac:spMkLst>
        </pc:spChg>
        <pc:graphicFrameChg chg="add del modGraphic">
          <ac:chgData name="TRẦN THỊ KHÁNH DUYÊN" userId="e4916cf8-6441-433b-abb2-175dfca3f734" providerId="ADAL" clId="{2937F17C-2678-4A80-AE5C-3ABFFCF4BB4E}" dt="2022-10-09T00:28:43.176" v="132" actId="478"/>
          <ac:graphicFrameMkLst>
            <pc:docMk/>
            <pc:sldMk cId="109857222" sldId="256"/>
            <ac:graphicFrameMk id="4" creationId="{C82348C7-6C24-8AE6-5AC2-C535989FBC1D}"/>
          </ac:graphicFrameMkLst>
        </pc:graphicFrameChg>
        <pc:graphicFrameChg chg="add del mod">
          <ac:chgData name="TRẦN THỊ KHÁNH DUYÊN" userId="e4916cf8-6441-433b-abb2-175dfca3f734" providerId="ADAL" clId="{2937F17C-2678-4A80-AE5C-3ABFFCF4BB4E}" dt="2022-10-09T00:27:37.019" v="12" actId="478"/>
          <ac:graphicFrameMkLst>
            <pc:docMk/>
            <pc:sldMk cId="109857222" sldId="256"/>
            <ac:graphicFrameMk id="5" creationId="{0E912942-3B4C-27F3-6181-FC74A261B698}"/>
          </ac:graphicFrameMkLst>
        </pc:graphicFrameChg>
        <pc:graphicFrameChg chg="add mod modGraphic">
          <ac:chgData name="TRẦN THỊ KHÁNH DUYÊN" userId="e4916cf8-6441-433b-abb2-175dfca3f734" providerId="ADAL" clId="{2937F17C-2678-4A80-AE5C-3ABFFCF4BB4E}" dt="2022-10-09T00:34:44.870" v="499" actId="12385"/>
          <ac:graphicFrameMkLst>
            <pc:docMk/>
            <pc:sldMk cId="109857222" sldId="256"/>
            <ac:graphicFrameMk id="6" creationId="{CF389112-47BE-4370-92C8-2F9FB34909EC}"/>
          </ac:graphicFrameMkLst>
        </pc:graphicFrameChg>
      </pc:sldChg>
      <pc:sldChg chg="addSp delSp modSp new mod">
        <pc:chgData name="TRẦN THỊ KHÁNH DUYÊN" userId="e4916cf8-6441-433b-abb2-175dfca3f734" providerId="ADAL" clId="{2937F17C-2678-4A80-AE5C-3ABFFCF4BB4E}" dt="2022-10-09T09:36:00.013" v="1409" actId="1076"/>
        <pc:sldMkLst>
          <pc:docMk/>
          <pc:sldMk cId="2223367374" sldId="257"/>
        </pc:sldMkLst>
        <pc:spChg chg="mod">
          <ac:chgData name="TRẦN THỊ KHÁNH DUYÊN" userId="e4916cf8-6441-433b-abb2-175dfca3f734" providerId="ADAL" clId="{2937F17C-2678-4A80-AE5C-3ABFFCF4BB4E}" dt="2022-10-09T01:21:26.578" v="1355" actId="1076"/>
          <ac:spMkLst>
            <pc:docMk/>
            <pc:sldMk cId="2223367374" sldId="257"/>
            <ac:spMk id="2" creationId="{05D62E9C-302B-CEC6-6A03-198175C895A9}"/>
          </ac:spMkLst>
        </pc:spChg>
        <pc:spChg chg="del mod">
          <ac:chgData name="TRẦN THỊ KHÁNH DUYÊN" userId="e4916cf8-6441-433b-abb2-175dfca3f734" providerId="ADAL" clId="{2937F17C-2678-4A80-AE5C-3ABFFCF4BB4E}" dt="2022-10-09T00:50:27.911" v="1026" actId="931"/>
          <ac:spMkLst>
            <pc:docMk/>
            <pc:sldMk cId="2223367374" sldId="257"/>
            <ac:spMk id="3" creationId="{6A96A119-CCDC-6172-D52F-331BA0DBEF06}"/>
          </ac:spMkLst>
        </pc:spChg>
        <pc:spChg chg="add del mod">
          <ac:chgData name="TRẦN THỊ KHÁNH DUYÊN" userId="e4916cf8-6441-433b-abb2-175dfca3f734" providerId="ADAL" clId="{2937F17C-2678-4A80-AE5C-3ABFFCF4BB4E}" dt="2022-10-09T00:42:13.236" v="581" actId="478"/>
          <ac:spMkLst>
            <pc:docMk/>
            <pc:sldMk cId="2223367374" sldId="257"/>
            <ac:spMk id="5" creationId="{4F85AA1B-30D2-CCF6-9B70-8B0288C301F4}"/>
          </ac:spMkLst>
        </pc:spChg>
        <pc:spChg chg="add mod">
          <ac:chgData name="TRẦN THỊ KHÁNH DUYÊN" userId="e4916cf8-6441-433b-abb2-175dfca3f734" providerId="ADAL" clId="{2937F17C-2678-4A80-AE5C-3ABFFCF4BB4E}" dt="2022-10-09T01:07:32.282" v="1262" actId="1076"/>
          <ac:spMkLst>
            <pc:docMk/>
            <pc:sldMk cId="2223367374" sldId="257"/>
            <ac:spMk id="6" creationId="{F9EF33C7-0218-A86C-34BA-EC01A5C9B36C}"/>
          </ac:spMkLst>
        </pc:spChg>
        <pc:spChg chg="add del mod">
          <ac:chgData name="TRẦN THỊ KHÁNH DUYÊN" userId="e4916cf8-6441-433b-abb2-175dfca3f734" providerId="ADAL" clId="{2937F17C-2678-4A80-AE5C-3ABFFCF4BB4E}" dt="2022-10-09T00:45:23.071" v="814" actId="767"/>
          <ac:spMkLst>
            <pc:docMk/>
            <pc:sldMk cId="2223367374" sldId="257"/>
            <ac:spMk id="7" creationId="{DD708B0A-24D3-F793-D2A7-2CB9316C2510}"/>
          </ac:spMkLst>
        </pc:spChg>
        <pc:spChg chg="add del mod">
          <ac:chgData name="TRẦN THỊ KHÁNH DUYÊN" userId="e4916cf8-6441-433b-abb2-175dfca3f734" providerId="ADAL" clId="{2937F17C-2678-4A80-AE5C-3ABFFCF4BB4E}" dt="2022-10-09T00:45:52.265" v="820"/>
          <ac:spMkLst>
            <pc:docMk/>
            <pc:sldMk cId="2223367374" sldId="257"/>
            <ac:spMk id="8" creationId="{553474E8-31B2-D473-9D8F-1AD53C254F14}"/>
          </ac:spMkLst>
        </pc:spChg>
        <pc:spChg chg="add mod">
          <ac:chgData name="TRẦN THỊ KHÁNH DUYÊN" userId="e4916cf8-6441-433b-abb2-175dfca3f734" providerId="ADAL" clId="{2937F17C-2678-4A80-AE5C-3ABFFCF4BB4E}" dt="2022-10-09T01:11:06.395" v="1282" actId="1076"/>
          <ac:spMkLst>
            <pc:docMk/>
            <pc:sldMk cId="2223367374" sldId="257"/>
            <ac:spMk id="9" creationId="{3F68EA64-B110-3844-8AA7-F14916717DCA}"/>
          </ac:spMkLst>
        </pc:spChg>
        <pc:spChg chg="add del mod">
          <ac:chgData name="TRẦN THỊ KHÁNH DUYÊN" userId="e4916cf8-6441-433b-abb2-175dfca3f734" providerId="ADAL" clId="{2937F17C-2678-4A80-AE5C-3ABFFCF4BB4E}" dt="2022-10-09T00:59:10.065" v="1076" actId="478"/>
          <ac:spMkLst>
            <pc:docMk/>
            <pc:sldMk cId="2223367374" sldId="257"/>
            <ac:spMk id="18" creationId="{6545A9B0-6896-2BF3-8354-54D3A91AE2ED}"/>
          </ac:spMkLst>
        </pc:spChg>
        <pc:spChg chg="add del mod">
          <ac:chgData name="TRẦN THỊ KHÁNH DUYÊN" userId="e4916cf8-6441-433b-abb2-175dfca3f734" providerId="ADAL" clId="{2937F17C-2678-4A80-AE5C-3ABFFCF4BB4E}" dt="2022-10-09T01:00:43.021" v="1093" actId="478"/>
          <ac:spMkLst>
            <pc:docMk/>
            <pc:sldMk cId="2223367374" sldId="257"/>
            <ac:spMk id="19" creationId="{254E7C30-21E4-97A9-6CDD-81F06AF1A5E9}"/>
          </ac:spMkLst>
        </pc:spChg>
        <pc:spChg chg="add del mod">
          <ac:chgData name="TRẦN THỊ KHÁNH DUYÊN" userId="e4916cf8-6441-433b-abb2-175dfca3f734" providerId="ADAL" clId="{2937F17C-2678-4A80-AE5C-3ABFFCF4BB4E}" dt="2022-10-09T01:14:54.030" v="1317" actId="478"/>
          <ac:spMkLst>
            <pc:docMk/>
            <pc:sldMk cId="2223367374" sldId="257"/>
            <ac:spMk id="20" creationId="{EC304B78-C23E-F9AB-B8FE-4DA487C60438}"/>
          </ac:spMkLst>
        </pc:spChg>
        <pc:spChg chg="add del mod">
          <ac:chgData name="TRẦN THỊ KHÁNH DUYÊN" userId="e4916cf8-6441-433b-abb2-175dfca3f734" providerId="ADAL" clId="{2937F17C-2678-4A80-AE5C-3ABFFCF4BB4E}" dt="2022-10-09T01:04:14.300" v="1125" actId="478"/>
          <ac:spMkLst>
            <pc:docMk/>
            <pc:sldMk cId="2223367374" sldId="257"/>
            <ac:spMk id="23" creationId="{51143D9D-3933-1AA8-69F4-1F220427F70F}"/>
          </ac:spMkLst>
        </pc:spChg>
        <pc:spChg chg="add del mod">
          <ac:chgData name="TRẦN THỊ KHÁNH DUYÊN" userId="e4916cf8-6441-433b-abb2-175dfca3f734" providerId="ADAL" clId="{2937F17C-2678-4A80-AE5C-3ABFFCF4BB4E}" dt="2022-10-09T01:14:28.548" v="1311" actId="478"/>
          <ac:spMkLst>
            <pc:docMk/>
            <pc:sldMk cId="2223367374" sldId="257"/>
            <ac:spMk id="24" creationId="{351E8D73-1706-91D4-887E-A87A421C6B38}"/>
          </ac:spMkLst>
        </pc:spChg>
        <pc:spChg chg="add del mod">
          <ac:chgData name="TRẦN THỊ KHÁNH DUYÊN" userId="e4916cf8-6441-433b-abb2-175dfca3f734" providerId="ADAL" clId="{2937F17C-2678-4A80-AE5C-3ABFFCF4BB4E}" dt="2022-10-09T01:14:51.103" v="1316" actId="478"/>
          <ac:spMkLst>
            <pc:docMk/>
            <pc:sldMk cId="2223367374" sldId="257"/>
            <ac:spMk id="25" creationId="{C02CF588-2F4C-552A-3743-D654FC776BEC}"/>
          </ac:spMkLst>
        </pc:spChg>
        <pc:spChg chg="add mod">
          <ac:chgData name="TRẦN THỊ KHÁNH DUYÊN" userId="e4916cf8-6441-433b-abb2-175dfca3f734" providerId="ADAL" clId="{2937F17C-2678-4A80-AE5C-3ABFFCF4BB4E}" dt="2022-10-09T01:11:25.014" v="1284" actId="14100"/>
          <ac:spMkLst>
            <pc:docMk/>
            <pc:sldMk cId="2223367374" sldId="257"/>
            <ac:spMk id="26" creationId="{90E76A14-10DC-3C82-DF49-836910A2CC16}"/>
          </ac:spMkLst>
        </pc:spChg>
        <pc:spChg chg="add mod">
          <ac:chgData name="TRẦN THỊ KHÁNH DUYÊN" userId="e4916cf8-6441-433b-abb2-175dfca3f734" providerId="ADAL" clId="{2937F17C-2678-4A80-AE5C-3ABFFCF4BB4E}" dt="2022-10-09T01:15:28.822" v="1323" actId="1076"/>
          <ac:spMkLst>
            <pc:docMk/>
            <pc:sldMk cId="2223367374" sldId="257"/>
            <ac:spMk id="31" creationId="{7DDDF8DD-708B-1447-10C0-08791A3032AF}"/>
          </ac:spMkLst>
        </pc:spChg>
        <pc:spChg chg="add mod">
          <ac:chgData name="TRẦN THỊ KHÁNH DUYÊN" userId="e4916cf8-6441-433b-abb2-175dfca3f734" providerId="ADAL" clId="{2937F17C-2678-4A80-AE5C-3ABFFCF4BB4E}" dt="2022-10-09T01:20:22.232" v="1354" actId="1076"/>
          <ac:spMkLst>
            <pc:docMk/>
            <pc:sldMk cId="2223367374" sldId="257"/>
            <ac:spMk id="40" creationId="{3716B644-DEF7-C7F4-F708-7001D573EC84}"/>
          </ac:spMkLst>
        </pc:spChg>
        <pc:spChg chg="add mod">
          <ac:chgData name="TRẦN THỊ KHÁNH DUYÊN" userId="e4916cf8-6441-433b-abb2-175dfca3f734" providerId="ADAL" clId="{2937F17C-2678-4A80-AE5C-3ABFFCF4BB4E}" dt="2022-10-09T01:24:36.842" v="1358" actId="14100"/>
          <ac:spMkLst>
            <pc:docMk/>
            <pc:sldMk cId="2223367374" sldId="257"/>
            <ac:spMk id="41" creationId="{E6768328-21DF-4FD5-71F9-365698C0A3DA}"/>
          </ac:spMkLst>
        </pc:spChg>
        <pc:spChg chg="add mod">
          <ac:chgData name="TRẦN THỊ KHÁNH DUYÊN" userId="e4916cf8-6441-433b-abb2-175dfca3f734" providerId="ADAL" clId="{2937F17C-2678-4A80-AE5C-3ABFFCF4BB4E}" dt="2022-10-09T01:25:47.002" v="1395" actId="1076"/>
          <ac:spMkLst>
            <pc:docMk/>
            <pc:sldMk cId="2223367374" sldId="257"/>
            <ac:spMk id="42" creationId="{7B3F97CB-3C45-FC5E-1328-3E653039BA92}"/>
          </ac:spMkLst>
        </pc:spChg>
        <pc:grpChg chg="mod">
          <ac:chgData name="TRẦN THỊ KHÁNH DUYÊN" userId="e4916cf8-6441-433b-abb2-175dfca3f734" providerId="ADAL" clId="{2937F17C-2678-4A80-AE5C-3ABFFCF4BB4E}" dt="2022-10-09T09:35:45.714" v="1401" actId="1076"/>
          <ac:grpSpMkLst>
            <pc:docMk/>
            <pc:sldMk cId="2223367374" sldId="257"/>
            <ac:grpSpMk id="23" creationId="{693C0BF8-F83B-5AE0-5838-5F8828354121}"/>
          </ac:grpSpMkLst>
        </pc:grpChg>
        <pc:picChg chg="add del mod">
          <ac:chgData name="TRẦN THỊ KHÁNH DUYÊN" userId="e4916cf8-6441-433b-abb2-175dfca3f734" providerId="ADAL" clId="{2937F17C-2678-4A80-AE5C-3ABFFCF4BB4E}" dt="2022-10-09T00:40:53.310" v="559" actId="478"/>
          <ac:picMkLst>
            <pc:docMk/>
            <pc:sldMk cId="2223367374" sldId="257"/>
            <ac:picMk id="4" creationId="{283C9CF4-7785-B2D2-AB6B-E23A2C62924C}"/>
          </ac:picMkLst>
        </pc:picChg>
        <pc:picChg chg="add mod">
          <ac:chgData name="TRẦN THỊ KHÁNH DUYÊN" userId="e4916cf8-6441-433b-abb2-175dfca3f734" providerId="ADAL" clId="{2937F17C-2678-4A80-AE5C-3ABFFCF4BB4E}" dt="2022-10-09T01:15:45.374" v="1329" actId="1076"/>
          <ac:picMkLst>
            <pc:docMk/>
            <pc:sldMk cId="2223367374" sldId="257"/>
            <ac:picMk id="11" creationId="{6A83A601-CFF6-8E70-12B4-152D06255DD5}"/>
          </ac:picMkLst>
        </pc:picChg>
        <pc:picChg chg="add mod">
          <ac:chgData name="TRẦN THỊ KHÁNH DUYÊN" userId="e4916cf8-6441-433b-abb2-175dfca3f734" providerId="ADAL" clId="{2937F17C-2678-4A80-AE5C-3ABFFCF4BB4E}" dt="2022-10-09T01:11:02.667" v="1281" actId="14100"/>
          <ac:picMkLst>
            <pc:docMk/>
            <pc:sldMk cId="2223367374" sldId="257"/>
            <ac:picMk id="13" creationId="{24D00D11-C3E4-7164-5A8B-A8A3BEA4ADB3}"/>
          </ac:picMkLst>
        </pc:picChg>
        <pc:picChg chg="add mod">
          <ac:chgData name="TRẦN THỊ KHÁNH DUYÊN" userId="e4916cf8-6441-433b-abb2-175dfca3f734" providerId="ADAL" clId="{2937F17C-2678-4A80-AE5C-3ABFFCF4BB4E}" dt="2022-10-09T01:14:32.608" v="1312" actId="1076"/>
          <ac:picMkLst>
            <pc:docMk/>
            <pc:sldMk cId="2223367374" sldId="257"/>
            <ac:picMk id="15" creationId="{D828283C-303D-0F68-72F1-3595396294BB}"/>
          </ac:picMkLst>
        </pc:picChg>
        <pc:picChg chg="add mod">
          <ac:chgData name="TRẦN THỊ KHÁNH DUYÊN" userId="e4916cf8-6441-433b-abb2-175dfca3f734" providerId="ADAL" clId="{2937F17C-2678-4A80-AE5C-3ABFFCF4BB4E}" dt="2022-10-09T01:14:46.211" v="1315" actId="1076"/>
          <ac:picMkLst>
            <pc:docMk/>
            <pc:sldMk cId="2223367374" sldId="257"/>
            <ac:picMk id="17" creationId="{E93035E7-18E8-0CE1-532B-C70084CF98D1}"/>
          </ac:picMkLst>
        </pc:picChg>
        <pc:picChg chg="add mod">
          <ac:chgData name="TRẦN THỊ KHÁNH DUYÊN" userId="e4916cf8-6441-433b-abb2-175dfca3f734" providerId="ADAL" clId="{2937F17C-2678-4A80-AE5C-3ABFFCF4BB4E}" dt="2022-10-09T09:36:00.013" v="1409" actId="1076"/>
          <ac:picMkLst>
            <pc:docMk/>
            <pc:sldMk cId="2223367374" sldId="257"/>
            <ac:picMk id="18" creationId="{2247FAD9-9C88-BDB1-E3C6-C05734A6D18C}"/>
          </ac:picMkLst>
        </pc:picChg>
        <pc:picChg chg="add mod">
          <ac:chgData name="TRẦN THỊ KHÁNH DUYÊN" userId="e4916cf8-6441-433b-abb2-175dfca3f734" providerId="ADAL" clId="{2937F17C-2678-4A80-AE5C-3ABFFCF4BB4E}" dt="2022-10-09T01:07:32.282" v="1262" actId="1076"/>
          <ac:picMkLst>
            <pc:docMk/>
            <pc:sldMk cId="2223367374" sldId="257"/>
            <ac:picMk id="21" creationId="{A61B0A14-19FE-4912-985E-D172F2F2BD5E}"/>
          </ac:picMkLst>
        </pc:picChg>
        <pc:picChg chg="add del mod">
          <ac:chgData name="TRẦN THỊ KHÁNH DUYÊN" userId="e4916cf8-6441-433b-abb2-175dfca3f734" providerId="ADAL" clId="{2937F17C-2678-4A80-AE5C-3ABFFCF4BB4E}" dt="2022-10-09T01:14:24.465" v="1310" actId="478"/>
          <ac:picMkLst>
            <pc:docMk/>
            <pc:sldMk cId="2223367374" sldId="257"/>
            <ac:picMk id="22" creationId="{721A1A73-96A6-04F0-AD8F-358D8491F87A}"/>
          </ac:picMkLst>
        </pc:picChg>
        <pc:picChg chg="add del">
          <ac:chgData name="TRẦN THỊ KHÁNH DUYÊN" userId="e4916cf8-6441-433b-abb2-175dfca3f734" providerId="ADAL" clId="{2937F17C-2678-4A80-AE5C-3ABFFCF4BB4E}" dt="2022-10-09T01:12:08.006" v="1291" actId="478"/>
          <ac:picMkLst>
            <pc:docMk/>
            <pc:sldMk cId="2223367374" sldId="257"/>
            <ac:picMk id="27" creationId="{6F712A39-0692-681F-4982-01F834DA5C4C}"/>
          </ac:picMkLst>
        </pc:picChg>
        <pc:picChg chg="add mod">
          <ac:chgData name="TRẦN THỊ KHÁNH DUYÊN" userId="e4916cf8-6441-433b-abb2-175dfca3f734" providerId="ADAL" clId="{2937F17C-2678-4A80-AE5C-3ABFFCF4BB4E}" dt="2022-10-09T01:14:36.973" v="1313" actId="1076"/>
          <ac:picMkLst>
            <pc:docMk/>
            <pc:sldMk cId="2223367374" sldId="257"/>
            <ac:picMk id="28" creationId="{F2FCFBA6-8E20-AD91-5531-1ECA7BD1A232}"/>
          </ac:picMkLst>
        </pc:picChg>
        <pc:picChg chg="add mod">
          <ac:chgData name="TRẦN THỊ KHÁNH DUYÊN" userId="e4916cf8-6441-433b-abb2-175dfca3f734" providerId="ADAL" clId="{2937F17C-2678-4A80-AE5C-3ABFFCF4BB4E}" dt="2022-10-09T01:14:42.091" v="1314" actId="1076"/>
          <ac:picMkLst>
            <pc:docMk/>
            <pc:sldMk cId="2223367374" sldId="257"/>
            <ac:picMk id="29" creationId="{2115CDFC-E1D1-ABC8-D900-8EEE3BE99E6D}"/>
          </ac:picMkLst>
        </pc:picChg>
        <pc:picChg chg="add mod">
          <ac:chgData name="TRẦN THỊ KHÁNH DUYÊN" userId="e4916cf8-6441-433b-abb2-175dfca3f734" providerId="ADAL" clId="{2937F17C-2678-4A80-AE5C-3ABFFCF4BB4E}" dt="2022-10-09T01:15:08.643" v="1320" actId="196"/>
          <ac:picMkLst>
            <pc:docMk/>
            <pc:sldMk cId="2223367374" sldId="257"/>
            <ac:picMk id="30" creationId="{5338C8E1-4BF3-39CB-3754-1442C22DCA40}"/>
          </ac:picMkLst>
        </pc:picChg>
        <pc:cxnChg chg="add">
          <ac:chgData name="TRẦN THỊ KHÁNH DUYÊN" userId="e4916cf8-6441-433b-abb2-175dfca3f734" providerId="ADAL" clId="{2937F17C-2678-4A80-AE5C-3ABFFCF4BB4E}" dt="2022-10-09T01:17:42.589" v="1330" actId="11529"/>
          <ac:cxnSpMkLst>
            <pc:docMk/>
            <pc:sldMk cId="2223367374" sldId="257"/>
            <ac:cxnSpMk id="33" creationId="{3AF9A996-0AED-BE36-A05C-7C1F16B0B4B0}"/>
          </ac:cxnSpMkLst>
        </pc:cxnChg>
        <pc:cxnChg chg="add mod">
          <ac:chgData name="TRẦN THỊ KHÁNH DUYÊN" userId="e4916cf8-6441-433b-abb2-175dfca3f734" providerId="ADAL" clId="{2937F17C-2678-4A80-AE5C-3ABFFCF4BB4E}" dt="2022-10-09T01:18:16.436" v="1335" actId="14100"/>
          <ac:cxnSpMkLst>
            <pc:docMk/>
            <pc:sldMk cId="2223367374" sldId="257"/>
            <ac:cxnSpMk id="35" creationId="{0C15A7F1-5880-CCCB-0266-5D35897F9132}"/>
          </ac:cxnSpMkLst>
        </pc:cxnChg>
      </pc:sldChg>
    </pc:docChg>
  </pc:docChgLst>
  <pc:docChgLst>
    <pc:chgData name="Lê Bảo Chấn Phát" userId="44483138-2a18-4e98-9fdf-35375c333687" providerId="ADAL" clId="{454C4FD8-4DF2-4472-9D51-06A8E87539DC}"/>
    <pc:docChg chg="undo redo custSel modSld modMainMaster">
      <pc:chgData name="Lê Bảo Chấn Phát" userId="44483138-2a18-4e98-9fdf-35375c333687" providerId="ADAL" clId="{454C4FD8-4DF2-4472-9D51-06A8E87539DC}" dt="2022-10-10T05:34:40.372" v="3280" actId="14826"/>
      <pc:docMkLst>
        <pc:docMk/>
      </pc:docMkLst>
      <pc:sldChg chg="addSp delSp modSp mod setBg">
        <pc:chgData name="Lê Bảo Chấn Phát" userId="44483138-2a18-4e98-9fdf-35375c333687" providerId="ADAL" clId="{454C4FD8-4DF2-4472-9D51-06A8E87539DC}" dt="2022-10-09T13:04:50.135" v="2981" actId="14100"/>
        <pc:sldMkLst>
          <pc:docMk/>
          <pc:sldMk cId="109857222" sldId="256"/>
        </pc:sldMkLst>
        <pc:spChg chg="mod ord">
          <ac:chgData name="Lê Bảo Chấn Phát" userId="44483138-2a18-4e98-9fdf-35375c333687" providerId="ADAL" clId="{454C4FD8-4DF2-4472-9D51-06A8E87539DC}" dt="2022-10-09T13:04:50.135" v="2981" actId="1410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Lê Bảo Chấn Phát" userId="44483138-2a18-4e98-9fdf-35375c333687" providerId="ADAL" clId="{454C4FD8-4DF2-4472-9D51-06A8E87539DC}" dt="2022-10-09T02:21:34.397" v="528" actId="207"/>
          <ac:spMkLst>
            <pc:docMk/>
            <pc:sldMk cId="109857222" sldId="256"/>
            <ac:spMk id="3" creationId="{6DE3E425-5B40-3AEE-7DAA-224C736D2C3C}"/>
          </ac:spMkLst>
        </pc:spChg>
        <pc:spChg chg="add del mod ord">
          <ac:chgData name="Lê Bảo Chấn Phát" userId="44483138-2a18-4e98-9fdf-35375c333687" providerId="ADAL" clId="{454C4FD8-4DF2-4472-9D51-06A8E87539DC}" dt="2022-10-09T02:11:10.784" v="404" actId="478"/>
          <ac:spMkLst>
            <pc:docMk/>
            <pc:sldMk cId="109857222" sldId="256"/>
            <ac:spMk id="4" creationId="{D573217D-1D02-A16E-49E5-A9FFC8F8833F}"/>
          </ac:spMkLst>
        </pc:spChg>
        <pc:spChg chg="add del mod ord">
          <ac:chgData name="Lê Bảo Chấn Phát" userId="44483138-2a18-4e98-9fdf-35375c333687" providerId="ADAL" clId="{454C4FD8-4DF2-4472-9D51-06A8E87539DC}" dt="2022-10-09T02:15:31.134" v="423" actId="478"/>
          <ac:spMkLst>
            <pc:docMk/>
            <pc:sldMk cId="109857222" sldId="256"/>
            <ac:spMk id="5" creationId="{E8BDF92B-A8E6-1FBE-F448-52E745985C80}"/>
          </ac:spMkLst>
        </pc:spChg>
        <pc:spChg chg="add mod">
          <ac:chgData name="Lê Bảo Chấn Phát" userId="44483138-2a18-4e98-9fdf-35375c333687" providerId="ADAL" clId="{454C4FD8-4DF2-4472-9D51-06A8E87539DC}" dt="2022-10-09T02:21:29.052" v="527" actId="1076"/>
          <ac:spMkLst>
            <pc:docMk/>
            <pc:sldMk cId="109857222" sldId="256"/>
            <ac:spMk id="15" creationId="{178C5958-FDEB-9DA6-A64C-1A4F39C1B6C7}"/>
          </ac:spMkLst>
        </pc:spChg>
        <pc:spChg chg="add mod">
          <ac:chgData name="Lê Bảo Chấn Phát" userId="44483138-2a18-4e98-9fdf-35375c333687" providerId="ADAL" clId="{454C4FD8-4DF2-4472-9D51-06A8E87539DC}" dt="2022-10-09T02:21:29.052" v="527" actId="1076"/>
          <ac:spMkLst>
            <pc:docMk/>
            <pc:sldMk cId="109857222" sldId="256"/>
            <ac:spMk id="16" creationId="{33E952BF-7A9F-EEA3-08D8-B1EF4E7B0579}"/>
          </ac:spMkLst>
        </pc:spChg>
        <pc:spChg chg="add mod">
          <ac:chgData name="Lê Bảo Chấn Phát" userId="44483138-2a18-4e98-9fdf-35375c333687" providerId="ADAL" clId="{454C4FD8-4DF2-4472-9D51-06A8E87539DC}" dt="2022-10-09T02:59:01.490" v="1564" actId="1038"/>
          <ac:spMkLst>
            <pc:docMk/>
            <pc:sldMk cId="109857222" sldId="256"/>
            <ac:spMk id="18" creationId="{D419A85B-CF9E-BF57-40DD-FC9D1F83952B}"/>
          </ac:spMkLst>
        </pc:spChg>
        <pc:graphicFrameChg chg="del mod">
          <ac:chgData name="Lê Bảo Chấn Phát" userId="44483138-2a18-4e98-9fdf-35375c333687" providerId="ADAL" clId="{454C4FD8-4DF2-4472-9D51-06A8E87539DC}" dt="2022-10-09T01:55:42.159" v="270" actId="478"/>
          <ac:graphicFrameMkLst>
            <pc:docMk/>
            <pc:sldMk cId="109857222" sldId="256"/>
            <ac:graphicFrameMk id="6" creationId="{CF389112-47BE-4370-92C8-2F9FB34909EC}"/>
          </ac:graphicFrameMkLst>
        </pc:graphicFrameChg>
        <pc:picChg chg="add del mod">
          <ac:chgData name="Lê Bảo Chấn Phát" userId="44483138-2a18-4e98-9fdf-35375c333687" providerId="ADAL" clId="{454C4FD8-4DF2-4472-9D51-06A8E87539DC}" dt="2022-10-09T02:14:32.637" v="422" actId="478"/>
          <ac:picMkLst>
            <pc:docMk/>
            <pc:sldMk cId="109857222" sldId="256"/>
            <ac:picMk id="1026" creationId="{09EBBDAC-6858-9838-AA4F-EFABDBE9D932}"/>
          </ac:picMkLst>
        </pc:picChg>
        <pc:picChg chg="add del">
          <ac:chgData name="Lê Bảo Chấn Phát" userId="44483138-2a18-4e98-9fdf-35375c333687" providerId="ADAL" clId="{454C4FD8-4DF2-4472-9D51-06A8E87539DC}" dt="2022-10-09T02:15:57.890" v="434"/>
          <ac:picMkLst>
            <pc:docMk/>
            <pc:sldMk cId="109857222" sldId="256"/>
            <ac:picMk id="1028" creationId="{85612013-2BAC-BBA7-B441-DEBEB9B49D39}"/>
          </ac:picMkLst>
        </pc:picChg>
        <pc:cxnChg chg="add del mod">
          <ac:chgData name="Lê Bảo Chấn Phát" userId="44483138-2a18-4e98-9fdf-35375c333687" providerId="ADAL" clId="{454C4FD8-4DF2-4472-9D51-06A8E87539DC}" dt="2022-10-09T02:15:38.868" v="425" actId="478"/>
          <ac:cxnSpMkLst>
            <pc:docMk/>
            <pc:sldMk cId="109857222" sldId="256"/>
            <ac:cxnSpMk id="8" creationId="{5539CDA9-00E3-2DA9-41A5-F87B49509E6A}"/>
          </ac:cxnSpMkLst>
        </pc:cxnChg>
        <pc:cxnChg chg="add del">
          <ac:chgData name="Lê Bảo Chấn Phát" userId="44483138-2a18-4e98-9fdf-35375c333687" providerId="ADAL" clId="{454C4FD8-4DF2-4472-9D51-06A8E87539DC}" dt="2022-10-09T02:18:22.451" v="479" actId="478"/>
          <ac:cxnSpMkLst>
            <pc:docMk/>
            <pc:sldMk cId="109857222" sldId="256"/>
            <ac:cxnSpMk id="12" creationId="{1C7C57ED-47EE-294C-C618-31E5EDA198F7}"/>
          </ac:cxnSpMkLst>
        </pc:cxnChg>
        <pc:cxnChg chg="add del">
          <ac:chgData name="Lê Bảo Chấn Phát" userId="44483138-2a18-4e98-9fdf-35375c333687" providerId="ADAL" clId="{454C4FD8-4DF2-4472-9D51-06A8E87539DC}" dt="2022-10-09T02:18:33.751" v="481" actId="478"/>
          <ac:cxnSpMkLst>
            <pc:docMk/>
            <pc:sldMk cId="109857222" sldId="256"/>
            <ac:cxnSpMk id="14" creationId="{6D94AFD6-B73C-1904-5FB1-11BB4B6BB517}"/>
          </ac:cxnSpMkLst>
        </pc:cxnChg>
      </pc:sldChg>
      <pc:sldChg chg="addSp delSp modSp mod">
        <pc:chgData name="Lê Bảo Chấn Phát" userId="44483138-2a18-4e98-9fdf-35375c333687" providerId="ADAL" clId="{454C4FD8-4DF2-4472-9D51-06A8E87539DC}" dt="2022-10-09T13:05:48.685" v="3007" actId="1076"/>
        <pc:sldMkLst>
          <pc:docMk/>
          <pc:sldMk cId="2223367374" sldId="257"/>
        </pc:sldMkLst>
        <pc:spChg chg="mod">
          <ac:chgData name="Lê Bảo Chấn Phát" userId="44483138-2a18-4e98-9fdf-35375c333687" providerId="ADAL" clId="{454C4FD8-4DF2-4472-9D51-06A8E87539DC}" dt="2022-10-09T02:59:29.420" v="1566" actId="1076"/>
          <ac:spMkLst>
            <pc:docMk/>
            <pc:sldMk cId="2223367374" sldId="257"/>
            <ac:spMk id="2" creationId="{05D62E9C-302B-CEC6-6A03-198175C895A9}"/>
          </ac:spMkLst>
        </pc:spChg>
        <pc:spChg chg="add mod">
          <ac:chgData name="Lê Bảo Chấn Phát" userId="44483138-2a18-4e98-9fdf-35375c333687" providerId="ADAL" clId="{454C4FD8-4DF2-4472-9D51-06A8E87539DC}" dt="2022-10-09T13:05:12.605" v="3001" actId="27636"/>
          <ac:spMkLst>
            <pc:docMk/>
            <pc:sldMk cId="2223367374" sldId="257"/>
            <ac:spMk id="3" creationId="{4653398D-A615-D2EC-B844-D542BD0B9833}"/>
          </ac:spMkLst>
        </pc:spChg>
        <pc:spChg chg="add mod">
          <ac:chgData name="Lê Bảo Chấn Phát" userId="44483138-2a18-4e98-9fdf-35375c333687" providerId="ADAL" clId="{454C4FD8-4DF2-4472-9D51-06A8E87539DC}" dt="2022-10-09T13:05:12.595" v="3000" actId="404"/>
          <ac:spMkLst>
            <pc:docMk/>
            <pc:sldMk cId="2223367374" sldId="257"/>
            <ac:spMk id="5" creationId="{09712F75-C17B-9BCA-E09F-7D14480C4AA2}"/>
          </ac:spMkLst>
        </pc:spChg>
        <pc:spChg chg="mod">
          <ac:chgData name="Lê Bảo Chấn Phát" userId="44483138-2a18-4e98-9fdf-35375c333687" providerId="ADAL" clId="{454C4FD8-4DF2-4472-9D51-06A8E87539DC}" dt="2022-10-09T02:40:47.059" v="981" actId="1076"/>
          <ac:spMkLst>
            <pc:docMk/>
            <pc:sldMk cId="2223367374" sldId="257"/>
            <ac:spMk id="6" creationId="{F9EF33C7-0218-A86C-34BA-EC01A5C9B36C}"/>
          </ac:spMkLst>
        </pc:spChg>
        <pc:spChg chg="add mod">
          <ac:chgData name="Lê Bảo Chấn Phát" userId="44483138-2a18-4e98-9fdf-35375c333687" providerId="ADAL" clId="{454C4FD8-4DF2-4472-9D51-06A8E87539DC}" dt="2022-10-09T13:05:12.595" v="3000" actId="404"/>
          <ac:spMkLst>
            <pc:docMk/>
            <pc:sldMk cId="2223367374" sldId="257"/>
            <ac:spMk id="7" creationId="{132CCC8A-3271-DE95-DE95-8F80A3DAFEEA}"/>
          </ac:spMkLst>
        </pc:spChg>
        <pc:spChg chg="add mod">
          <ac:chgData name="Lê Bảo Chấn Phát" userId="44483138-2a18-4e98-9fdf-35375c333687" providerId="ADAL" clId="{454C4FD8-4DF2-4472-9D51-06A8E87539DC}" dt="2022-10-09T13:05:12.595" v="3000" actId="404"/>
          <ac:spMkLst>
            <pc:docMk/>
            <pc:sldMk cId="2223367374" sldId="257"/>
            <ac:spMk id="8" creationId="{53AACD06-E9C0-026B-BEE9-934E8377D95E}"/>
          </ac:spMkLst>
        </pc:spChg>
        <pc:spChg chg="mod">
          <ac:chgData name="Lê Bảo Chấn Phát" userId="44483138-2a18-4e98-9fdf-35375c333687" providerId="ADAL" clId="{454C4FD8-4DF2-4472-9D51-06A8E87539DC}" dt="2022-10-09T02:39:18.159" v="943" actId="1076"/>
          <ac:spMkLst>
            <pc:docMk/>
            <pc:sldMk cId="2223367374" sldId="257"/>
            <ac:spMk id="9" creationId="{3F68EA64-B110-3844-8AA7-F14916717DCA}"/>
          </ac:spMkLst>
        </pc:spChg>
        <pc:spChg chg="add mod">
          <ac:chgData name="Lê Bảo Chấn Phát" userId="44483138-2a18-4e98-9fdf-35375c333687" providerId="ADAL" clId="{454C4FD8-4DF2-4472-9D51-06A8E87539DC}" dt="2022-10-09T13:05:48.685" v="3007" actId="1076"/>
          <ac:spMkLst>
            <pc:docMk/>
            <pc:sldMk cId="2223367374" sldId="257"/>
            <ac:spMk id="13" creationId="{323B4587-22D5-892D-56D3-D4D12E5E9D7C}"/>
          </ac:spMkLst>
        </pc:spChg>
        <pc:spChg chg="add mod ord">
          <ac:chgData name="Lê Bảo Chấn Phát" userId="44483138-2a18-4e98-9fdf-35375c333687" providerId="ADAL" clId="{454C4FD8-4DF2-4472-9D51-06A8E87539DC}" dt="2022-10-09T02:39:54.311" v="954" actId="1076"/>
          <ac:spMkLst>
            <pc:docMk/>
            <pc:sldMk cId="2223367374" sldId="257"/>
            <ac:spMk id="16" creationId="{C4C0A28F-9B2B-80E0-5206-FD72EC7C2887}"/>
          </ac:spMkLst>
        </pc:spChg>
        <pc:spChg chg="add del mod">
          <ac:chgData name="Lê Bảo Chấn Phát" userId="44483138-2a18-4e98-9fdf-35375c333687" providerId="ADAL" clId="{454C4FD8-4DF2-4472-9D51-06A8E87539DC}" dt="2022-10-09T02:31:32.525" v="763" actId="478"/>
          <ac:spMkLst>
            <pc:docMk/>
            <pc:sldMk cId="2223367374" sldId="257"/>
            <ac:spMk id="20" creationId="{9B01E6D6-40A0-A1CB-5663-EA32AC18DABF}"/>
          </ac:spMkLst>
        </pc:spChg>
        <pc:spChg chg="add del mod">
          <ac:chgData name="Lê Bảo Chấn Phát" userId="44483138-2a18-4e98-9fdf-35375c333687" providerId="ADAL" clId="{454C4FD8-4DF2-4472-9D51-06A8E87539DC}" dt="2022-10-09T02:40:47.059" v="981" actId="1076"/>
          <ac:spMkLst>
            <pc:docMk/>
            <pc:sldMk cId="2223367374" sldId="257"/>
            <ac:spMk id="22" creationId="{03C2E087-9F1B-1A91-43BA-ACAC4BAAAB72}"/>
          </ac:spMkLst>
        </pc:spChg>
        <pc:spChg chg="add mod topLvl">
          <ac:chgData name="Lê Bảo Chấn Phát" userId="44483138-2a18-4e98-9fdf-35375c333687" providerId="ADAL" clId="{454C4FD8-4DF2-4472-9D51-06A8E87539DC}" dt="2022-10-09T03:02:30.519" v="1618" actId="165"/>
          <ac:spMkLst>
            <pc:docMk/>
            <pc:sldMk cId="2223367374" sldId="257"/>
            <ac:spMk id="25" creationId="{D416C398-7595-9E40-B4C5-3469034DE4B3}"/>
          </ac:spMkLst>
        </pc:spChg>
        <pc:spChg chg="del mod">
          <ac:chgData name="Lê Bảo Chấn Phát" userId="44483138-2a18-4e98-9fdf-35375c333687" providerId="ADAL" clId="{454C4FD8-4DF2-4472-9D51-06A8E87539DC}" dt="2022-10-09T02:28:29.185" v="692" actId="478"/>
          <ac:spMkLst>
            <pc:docMk/>
            <pc:sldMk cId="2223367374" sldId="257"/>
            <ac:spMk id="26" creationId="{90E76A14-10DC-3C82-DF49-836910A2CC16}"/>
          </ac:spMkLst>
        </pc:spChg>
        <pc:spChg chg="mod ord">
          <ac:chgData name="Lê Bảo Chấn Phát" userId="44483138-2a18-4e98-9fdf-35375c333687" providerId="ADAL" clId="{454C4FD8-4DF2-4472-9D51-06A8E87539DC}" dt="2022-10-09T02:40:47.059" v="981" actId="1076"/>
          <ac:spMkLst>
            <pc:docMk/>
            <pc:sldMk cId="2223367374" sldId="257"/>
            <ac:spMk id="31" creationId="{7DDDF8DD-708B-1447-10C0-08791A3032AF}"/>
          </ac:spMkLst>
        </pc:spChg>
        <pc:spChg chg="add mod topLvl">
          <ac:chgData name="Lê Bảo Chấn Phát" userId="44483138-2a18-4e98-9fdf-35375c333687" providerId="ADAL" clId="{454C4FD8-4DF2-4472-9D51-06A8E87539DC}" dt="2022-10-09T03:02:30.519" v="1618" actId="165"/>
          <ac:spMkLst>
            <pc:docMk/>
            <pc:sldMk cId="2223367374" sldId="257"/>
            <ac:spMk id="32" creationId="{C83DB136-8797-B043-B84C-D5F928E8C86E}"/>
          </ac:spMkLst>
        </pc:spChg>
        <pc:spChg chg="add del mod">
          <ac:chgData name="Lê Bảo Chấn Phát" userId="44483138-2a18-4e98-9fdf-35375c333687" providerId="ADAL" clId="{454C4FD8-4DF2-4472-9D51-06A8E87539DC}" dt="2022-10-09T02:39:59.027" v="957" actId="478"/>
          <ac:spMkLst>
            <pc:docMk/>
            <pc:sldMk cId="2223367374" sldId="257"/>
            <ac:spMk id="34" creationId="{167DD84E-1C90-7E00-D594-F4F24170B823}"/>
          </ac:spMkLst>
        </pc:spChg>
        <pc:spChg chg="mod">
          <ac:chgData name="Lê Bảo Chấn Phát" userId="44483138-2a18-4e98-9fdf-35375c333687" providerId="ADAL" clId="{454C4FD8-4DF2-4472-9D51-06A8E87539DC}" dt="2022-10-09T02:37:32.114" v="866" actId="164"/>
          <ac:spMkLst>
            <pc:docMk/>
            <pc:sldMk cId="2223367374" sldId="257"/>
            <ac:spMk id="40" creationId="{3716B644-DEF7-C7F4-F708-7001D573EC84}"/>
          </ac:spMkLst>
        </pc:spChg>
        <pc:spChg chg="mod ord">
          <ac:chgData name="Lê Bảo Chấn Phát" userId="44483138-2a18-4e98-9fdf-35375c333687" providerId="ADAL" clId="{454C4FD8-4DF2-4472-9D51-06A8E87539DC}" dt="2022-10-09T02:37:32.114" v="866" actId="164"/>
          <ac:spMkLst>
            <pc:docMk/>
            <pc:sldMk cId="2223367374" sldId="257"/>
            <ac:spMk id="41" creationId="{E6768328-21DF-4FD5-71F9-365698C0A3DA}"/>
          </ac:spMkLst>
        </pc:spChg>
        <pc:spChg chg="mod">
          <ac:chgData name="Lê Bảo Chấn Phát" userId="44483138-2a18-4e98-9fdf-35375c333687" providerId="ADAL" clId="{454C4FD8-4DF2-4472-9D51-06A8E87539DC}" dt="2022-10-09T02:37:32.114" v="866" actId="164"/>
          <ac:spMkLst>
            <pc:docMk/>
            <pc:sldMk cId="2223367374" sldId="257"/>
            <ac:spMk id="42" creationId="{7B3F97CB-3C45-FC5E-1328-3E653039BA92}"/>
          </ac:spMkLst>
        </pc:spChg>
        <pc:spChg chg="add del mod">
          <ac:chgData name="Lê Bảo Chấn Phát" userId="44483138-2a18-4e98-9fdf-35375c333687" providerId="ADAL" clId="{454C4FD8-4DF2-4472-9D51-06A8E87539DC}" dt="2022-10-09T02:54:43.203" v="1486" actId="478"/>
          <ac:spMkLst>
            <pc:docMk/>
            <pc:sldMk cId="2223367374" sldId="257"/>
            <ac:spMk id="44" creationId="{A1A7EBAF-D9B1-B757-C529-60B171783E3E}"/>
          </ac:spMkLst>
        </pc:spChg>
        <pc:spChg chg="add del mod">
          <ac:chgData name="Lê Bảo Chấn Phát" userId="44483138-2a18-4e98-9fdf-35375c333687" providerId="ADAL" clId="{454C4FD8-4DF2-4472-9D51-06A8E87539DC}" dt="2022-10-09T02:54:40.179" v="1484" actId="11529"/>
          <ac:spMkLst>
            <pc:docMk/>
            <pc:sldMk cId="2223367374" sldId="257"/>
            <ac:spMk id="45" creationId="{D1C1926E-D0F0-8F83-BC8D-AA64D51D8313}"/>
          </ac:spMkLst>
        </pc:spChg>
        <pc:spChg chg="add del mod">
          <ac:chgData name="Lê Bảo Chấn Phát" userId="44483138-2a18-4e98-9fdf-35375c333687" providerId="ADAL" clId="{454C4FD8-4DF2-4472-9D51-06A8E87539DC}" dt="2022-10-09T03:02:05.898" v="1606" actId="21"/>
          <ac:spMkLst>
            <pc:docMk/>
            <pc:sldMk cId="2223367374" sldId="257"/>
            <ac:spMk id="47" creationId="{43912420-8834-0FEA-2092-2798F12BC4A1}"/>
          </ac:spMkLst>
        </pc:spChg>
        <pc:spChg chg="add del mod">
          <ac:chgData name="Lê Bảo Chấn Phát" userId="44483138-2a18-4e98-9fdf-35375c333687" providerId="ADAL" clId="{454C4FD8-4DF2-4472-9D51-06A8E87539DC}" dt="2022-10-09T03:02:09.129" v="1608" actId="478"/>
          <ac:spMkLst>
            <pc:docMk/>
            <pc:sldMk cId="2223367374" sldId="257"/>
            <ac:spMk id="48" creationId="{6CF4F8C8-F065-C61B-33CD-D33EE1F7D61D}"/>
          </ac:spMkLst>
        </pc:spChg>
        <pc:spChg chg="add del mod">
          <ac:chgData name="Lê Bảo Chấn Phát" userId="44483138-2a18-4e98-9fdf-35375c333687" providerId="ADAL" clId="{454C4FD8-4DF2-4472-9D51-06A8E87539DC}" dt="2022-10-09T03:02:14.749" v="1613" actId="21"/>
          <ac:spMkLst>
            <pc:docMk/>
            <pc:sldMk cId="2223367374" sldId="257"/>
            <ac:spMk id="49" creationId="{DDEEB96D-0E1E-9786-F746-7DB9CBF8E2DD}"/>
          </ac:spMkLst>
        </pc:spChg>
        <pc:spChg chg="add mod ord">
          <ac:chgData name="Lê Bảo Chấn Phát" userId="44483138-2a18-4e98-9fdf-35375c333687" providerId="ADAL" clId="{454C4FD8-4DF2-4472-9D51-06A8E87539DC}" dt="2022-10-09T03:02:42.519" v="1651" actId="1036"/>
          <ac:spMkLst>
            <pc:docMk/>
            <pc:sldMk cId="2223367374" sldId="257"/>
            <ac:spMk id="50" creationId="{B128DAD2-469D-8BBC-BED7-D616C5915101}"/>
          </ac:spMkLst>
        </pc:spChg>
        <pc:grpChg chg="add del mod">
          <ac:chgData name="Lê Bảo Chấn Phát" userId="44483138-2a18-4e98-9fdf-35375c333687" providerId="ADAL" clId="{454C4FD8-4DF2-4472-9D51-06A8E87539DC}" dt="2022-10-09T13:05:22.354" v="3003" actId="478"/>
          <ac:grpSpMkLst>
            <pc:docMk/>
            <pc:sldMk cId="2223367374" sldId="257"/>
            <ac:grpSpMk id="10" creationId="{A09B0FCC-3957-E51D-B290-760931DB3DCE}"/>
          </ac:grpSpMkLst>
        </pc:grpChg>
        <pc:grpChg chg="add mod">
          <ac:chgData name="Lê Bảo Chấn Phát" userId="44483138-2a18-4e98-9fdf-35375c333687" providerId="ADAL" clId="{454C4FD8-4DF2-4472-9D51-06A8E87539DC}" dt="2022-10-09T02:40:47.059" v="981" actId="1076"/>
          <ac:grpSpMkLst>
            <pc:docMk/>
            <pc:sldMk cId="2223367374" sldId="257"/>
            <ac:grpSpMk id="23" creationId="{693C0BF8-F83B-5AE0-5838-5F8828354121}"/>
          </ac:grpSpMkLst>
        </pc:grpChg>
        <pc:grpChg chg="add mod">
          <ac:chgData name="Lê Bảo Chấn Phát" userId="44483138-2a18-4e98-9fdf-35375c333687" providerId="ADAL" clId="{454C4FD8-4DF2-4472-9D51-06A8E87539DC}" dt="2022-10-09T02:38:16.839" v="875" actId="1076"/>
          <ac:grpSpMkLst>
            <pc:docMk/>
            <pc:sldMk cId="2223367374" sldId="257"/>
            <ac:grpSpMk id="24" creationId="{14FF9919-95DC-A46D-97D8-B7CF703B3036}"/>
          </ac:grpSpMkLst>
        </pc:grpChg>
        <pc:grpChg chg="add del mod">
          <ac:chgData name="Lê Bảo Chấn Phát" userId="44483138-2a18-4e98-9fdf-35375c333687" providerId="ADAL" clId="{454C4FD8-4DF2-4472-9D51-06A8E87539DC}" dt="2022-10-09T03:02:30.519" v="1618" actId="165"/>
          <ac:grpSpMkLst>
            <pc:docMk/>
            <pc:sldMk cId="2223367374" sldId="257"/>
            <ac:grpSpMk id="43" creationId="{FAF2DAE4-CC5B-3719-866E-8383AB16D226}"/>
          </ac:grpSpMkLst>
        </pc:grpChg>
        <pc:picChg chg="mod">
          <ac:chgData name="Lê Bảo Chấn Phát" userId="44483138-2a18-4e98-9fdf-35375c333687" providerId="ADAL" clId="{454C4FD8-4DF2-4472-9D51-06A8E87539DC}" dt="2022-10-09T02:41:35.539" v="985" actId="1076"/>
          <ac:picMkLst>
            <pc:docMk/>
            <pc:sldMk cId="2223367374" sldId="257"/>
            <ac:picMk id="11" creationId="{6A83A601-CFF6-8E70-12B4-152D06255DD5}"/>
          </ac:picMkLst>
        </pc:picChg>
        <pc:picChg chg="del mod">
          <ac:chgData name="Lê Bảo Chấn Phát" userId="44483138-2a18-4e98-9fdf-35375c333687" providerId="ADAL" clId="{454C4FD8-4DF2-4472-9D51-06A8E87539DC}" dt="2022-10-09T02:40:12.499" v="961" actId="21"/>
          <ac:picMkLst>
            <pc:docMk/>
            <pc:sldMk cId="2223367374" sldId="257"/>
            <ac:picMk id="13" creationId="{24D00D11-C3E4-7164-5A8B-A8A3BEA4ADB3}"/>
          </ac:picMkLst>
        </pc:picChg>
        <pc:picChg chg="del mod">
          <ac:chgData name="Lê Bảo Chấn Phát" userId="44483138-2a18-4e98-9fdf-35375c333687" providerId="ADAL" clId="{454C4FD8-4DF2-4472-9D51-06A8E87539DC}" dt="2022-10-09T02:40:23.760" v="970" actId="21"/>
          <ac:picMkLst>
            <pc:docMk/>
            <pc:sldMk cId="2223367374" sldId="257"/>
            <ac:picMk id="15" creationId="{D828283C-303D-0F68-72F1-3595396294BB}"/>
          </ac:picMkLst>
        </pc:picChg>
        <pc:picChg chg="mod">
          <ac:chgData name="Lê Bảo Chấn Phát" userId="44483138-2a18-4e98-9fdf-35375c333687" providerId="ADAL" clId="{454C4FD8-4DF2-4472-9D51-06A8E87539DC}" dt="2022-10-09T02:37:27.459" v="865" actId="164"/>
          <ac:picMkLst>
            <pc:docMk/>
            <pc:sldMk cId="2223367374" sldId="257"/>
            <ac:picMk id="17" creationId="{E93035E7-18E8-0CE1-532B-C70084CF98D1}"/>
          </ac:picMkLst>
        </pc:picChg>
        <pc:picChg chg="mod ord">
          <ac:chgData name="Lê Bảo Chấn Phát" userId="44483138-2a18-4e98-9fdf-35375c333687" providerId="ADAL" clId="{454C4FD8-4DF2-4472-9D51-06A8E87539DC}" dt="2022-10-09T02:40:47.059" v="981" actId="1076"/>
          <ac:picMkLst>
            <pc:docMk/>
            <pc:sldMk cId="2223367374" sldId="257"/>
            <ac:picMk id="21" creationId="{A61B0A14-19FE-4912-985E-D172F2F2BD5E}"/>
          </ac:picMkLst>
        </pc:picChg>
        <pc:picChg chg="add del mod">
          <ac:chgData name="Lê Bảo Chấn Phát" userId="44483138-2a18-4e98-9fdf-35375c333687" providerId="ADAL" clId="{454C4FD8-4DF2-4472-9D51-06A8E87539DC}" dt="2022-10-09T02:39:58.439" v="956" actId="478"/>
          <ac:picMkLst>
            <pc:docMk/>
            <pc:sldMk cId="2223367374" sldId="257"/>
            <ac:picMk id="27" creationId="{C71542E3-1D63-A037-0251-D8002B6894A0}"/>
          </ac:picMkLst>
        </pc:picChg>
        <pc:picChg chg="del mod">
          <ac:chgData name="Lê Bảo Chấn Phát" userId="44483138-2a18-4e98-9fdf-35375c333687" providerId="ADAL" clId="{454C4FD8-4DF2-4472-9D51-06A8E87539DC}" dt="2022-10-09T02:40:12.499" v="961" actId="21"/>
          <ac:picMkLst>
            <pc:docMk/>
            <pc:sldMk cId="2223367374" sldId="257"/>
            <ac:picMk id="28" creationId="{F2FCFBA6-8E20-AD91-5531-1ECA7BD1A232}"/>
          </ac:picMkLst>
        </pc:picChg>
        <pc:picChg chg="mod">
          <ac:chgData name="Lê Bảo Chấn Phát" userId="44483138-2a18-4e98-9fdf-35375c333687" providerId="ADAL" clId="{454C4FD8-4DF2-4472-9D51-06A8E87539DC}" dt="2022-10-09T02:37:27.459" v="865" actId="164"/>
          <ac:picMkLst>
            <pc:docMk/>
            <pc:sldMk cId="2223367374" sldId="257"/>
            <ac:picMk id="29" creationId="{2115CDFC-E1D1-ABC8-D900-8EEE3BE99E6D}"/>
          </ac:picMkLst>
        </pc:picChg>
        <pc:picChg chg="del mod">
          <ac:chgData name="Lê Bảo Chấn Phát" userId="44483138-2a18-4e98-9fdf-35375c333687" providerId="ADAL" clId="{454C4FD8-4DF2-4472-9D51-06A8E87539DC}" dt="2022-10-09T02:32:17.901" v="774" actId="478"/>
          <ac:picMkLst>
            <pc:docMk/>
            <pc:sldMk cId="2223367374" sldId="257"/>
            <ac:picMk id="30" creationId="{5338C8E1-4BF3-39CB-3754-1442C22DCA40}"/>
          </ac:picMkLst>
        </pc:picChg>
        <pc:picChg chg="add del mod">
          <ac:chgData name="Lê Bảo Chấn Phát" userId="44483138-2a18-4e98-9fdf-35375c333687" providerId="ADAL" clId="{454C4FD8-4DF2-4472-9D51-06A8E87539DC}" dt="2022-10-09T02:39:59.439" v="958" actId="478"/>
          <ac:picMkLst>
            <pc:docMk/>
            <pc:sldMk cId="2223367374" sldId="257"/>
            <ac:picMk id="36" creationId="{624DD533-6FC8-2ECD-839E-015BDB7CBE53}"/>
          </ac:picMkLst>
        </pc:picChg>
        <pc:picChg chg="add mod topLvl">
          <ac:chgData name="Lê Bảo Chấn Phát" userId="44483138-2a18-4e98-9fdf-35375c333687" providerId="ADAL" clId="{454C4FD8-4DF2-4472-9D51-06A8E87539DC}" dt="2022-10-09T03:02:30.519" v="1618" actId="165"/>
          <ac:picMkLst>
            <pc:docMk/>
            <pc:sldMk cId="2223367374" sldId="257"/>
            <ac:picMk id="37" creationId="{1883C21F-ABDB-862C-3CC1-CE217A0E4AC2}"/>
          </ac:picMkLst>
        </pc:picChg>
        <pc:picChg chg="add del mod">
          <ac:chgData name="Lê Bảo Chấn Phát" userId="44483138-2a18-4e98-9fdf-35375c333687" providerId="ADAL" clId="{454C4FD8-4DF2-4472-9D51-06A8E87539DC}" dt="2022-10-09T03:02:02.909" v="1603" actId="478"/>
          <ac:picMkLst>
            <pc:docMk/>
            <pc:sldMk cId="2223367374" sldId="257"/>
            <ac:picMk id="38" creationId="{3F74DA2A-B0C0-DC07-436F-73B55007BA94}"/>
          </ac:picMkLst>
        </pc:picChg>
        <pc:picChg chg="add mod topLvl">
          <ac:chgData name="Lê Bảo Chấn Phát" userId="44483138-2a18-4e98-9fdf-35375c333687" providerId="ADAL" clId="{454C4FD8-4DF2-4472-9D51-06A8E87539DC}" dt="2022-10-09T03:02:30.519" v="1618" actId="165"/>
          <ac:picMkLst>
            <pc:docMk/>
            <pc:sldMk cId="2223367374" sldId="257"/>
            <ac:picMk id="39" creationId="{5CB9CBB3-E28C-FF53-91D0-F0DCFD89DF36}"/>
          </ac:picMkLst>
        </pc:picChg>
        <pc:cxnChg chg="add mod">
          <ac:chgData name="Lê Bảo Chấn Phát" userId="44483138-2a18-4e98-9fdf-35375c333687" providerId="ADAL" clId="{454C4FD8-4DF2-4472-9D51-06A8E87539DC}" dt="2022-10-09T02:59:43.182" v="1583" actId="692"/>
          <ac:cxnSpMkLst>
            <pc:docMk/>
            <pc:sldMk cId="2223367374" sldId="257"/>
            <ac:cxnSpMk id="4" creationId="{315E9A5C-F5F5-E782-3086-306550CBE0DA}"/>
          </ac:cxnSpMkLst>
        </pc:cxnChg>
        <pc:cxnChg chg="del mod">
          <ac:chgData name="Lê Bảo Chấn Phát" userId="44483138-2a18-4e98-9fdf-35375c333687" providerId="ADAL" clId="{454C4FD8-4DF2-4472-9D51-06A8E87539DC}" dt="2022-10-09T02:30:14.015" v="744" actId="478"/>
          <ac:cxnSpMkLst>
            <pc:docMk/>
            <pc:sldMk cId="2223367374" sldId="257"/>
            <ac:cxnSpMk id="33" creationId="{3AF9A996-0AED-BE36-A05C-7C1F16B0B4B0}"/>
          </ac:cxnSpMkLst>
        </pc:cxnChg>
        <pc:cxnChg chg="del">
          <ac:chgData name="Lê Bảo Chấn Phát" userId="44483138-2a18-4e98-9fdf-35375c333687" providerId="ADAL" clId="{454C4FD8-4DF2-4472-9D51-06A8E87539DC}" dt="2022-10-09T02:30:14.715" v="745" actId="478"/>
          <ac:cxnSpMkLst>
            <pc:docMk/>
            <pc:sldMk cId="2223367374" sldId="257"/>
            <ac:cxnSpMk id="35" creationId="{0C15A7F1-5880-CCCB-0266-5D35897F9132}"/>
          </ac:cxnSpMkLst>
        </pc:cxnChg>
      </pc:sldChg>
      <pc:sldChg chg="addSp delSp modSp mod">
        <pc:chgData name="Lê Bảo Chấn Phát" userId="44483138-2a18-4e98-9fdf-35375c333687" providerId="ADAL" clId="{454C4FD8-4DF2-4472-9D51-06A8E87539DC}" dt="2022-10-09T13:05:49.639" v="3008"/>
        <pc:sldMkLst>
          <pc:docMk/>
          <pc:sldMk cId="1831677155" sldId="258"/>
        </pc:sldMkLst>
        <pc:spChg chg="del">
          <ac:chgData name="Lê Bảo Chấn Phát" userId="44483138-2a18-4e98-9fdf-35375c333687" providerId="ADAL" clId="{454C4FD8-4DF2-4472-9D51-06A8E87539DC}" dt="2022-10-09T12:36:52.688" v="1852" actId="478"/>
          <ac:spMkLst>
            <pc:docMk/>
            <pc:sldMk cId="1831677155" sldId="258"/>
            <ac:spMk id="2" creationId="{03523F2F-F0CC-9801-D8BD-9039B67B504E}"/>
          </ac:spMkLst>
        </pc:spChg>
        <pc:spChg chg="add del mod">
          <ac:chgData name="Lê Bảo Chấn Phát" userId="44483138-2a18-4e98-9fdf-35375c333687" providerId="ADAL" clId="{454C4FD8-4DF2-4472-9D51-06A8E87539DC}" dt="2022-10-09T12:36:54.758" v="1853" actId="478"/>
          <ac:spMkLst>
            <pc:docMk/>
            <pc:sldMk cId="1831677155" sldId="258"/>
            <ac:spMk id="4" creationId="{69908404-57A3-FBE3-02DE-A2A39C379CA4}"/>
          </ac:spMkLst>
        </pc:spChg>
        <pc:spChg chg="add mod">
          <ac:chgData name="Lê Bảo Chấn Phát" userId="44483138-2a18-4e98-9fdf-35375c333687" providerId="ADAL" clId="{454C4FD8-4DF2-4472-9D51-06A8E87539DC}" dt="2022-10-09T12:53:02.573" v="2500" actId="1076"/>
          <ac:spMkLst>
            <pc:docMk/>
            <pc:sldMk cId="1831677155" sldId="258"/>
            <ac:spMk id="6" creationId="{88567B0A-F0A2-56C7-1F58-F0435C78C884}"/>
          </ac:spMkLst>
        </pc:spChg>
        <pc:spChg chg="add del mod">
          <ac:chgData name="Lê Bảo Chấn Phát" userId="44483138-2a18-4e98-9fdf-35375c333687" providerId="ADAL" clId="{454C4FD8-4DF2-4472-9D51-06A8E87539DC}" dt="2022-10-09T12:39:05.366" v="1926"/>
          <ac:spMkLst>
            <pc:docMk/>
            <pc:sldMk cId="1831677155" sldId="258"/>
            <ac:spMk id="10" creationId="{BDE54F0C-61A7-8EBE-3919-F9BE5E93B774}"/>
          </ac:spMkLst>
        </pc:spChg>
        <pc:spChg chg="add del mod">
          <ac:chgData name="Lê Bảo Chấn Phát" userId="44483138-2a18-4e98-9fdf-35375c333687" providerId="ADAL" clId="{454C4FD8-4DF2-4472-9D51-06A8E87539DC}" dt="2022-10-09T12:39:05.366" v="1926"/>
          <ac:spMkLst>
            <pc:docMk/>
            <pc:sldMk cId="1831677155" sldId="258"/>
            <ac:spMk id="11" creationId="{2F146EDE-B258-196C-982C-E5531ECA4E23}"/>
          </ac:spMkLst>
        </pc:spChg>
        <pc:spChg chg="mod">
          <ac:chgData name="Lê Bảo Chấn Phát" userId="44483138-2a18-4e98-9fdf-35375c333687" providerId="ADAL" clId="{454C4FD8-4DF2-4472-9D51-06A8E87539DC}" dt="2022-10-09T12:44:02.283" v="2050" actId="164"/>
          <ac:spMkLst>
            <pc:docMk/>
            <pc:sldMk cId="1831677155" sldId="258"/>
            <ac:spMk id="12" creationId="{93E6CC17-375A-D5C2-7E8E-938E35750B5C}"/>
          </ac:spMkLst>
        </pc:spChg>
        <pc:spChg chg="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4" creationId="{0B3A1F3A-2DC1-DB69-5F6F-BAA93B714F5C}"/>
          </ac:spMkLst>
        </pc:spChg>
        <pc:spChg chg="mod">
          <ac:chgData name="Lê Bảo Chấn Phát" userId="44483138-2a18-4e98-9fdf-35375c333687" providerId="ADAL" clId="{454C4FD8-4DF2-4472-9D51-06A8E87539DC}" dt="2022-10-09T12:45:52.317" v="2134" actId="1076"/>
          <ac:spMkLst>
            <pc:docMk/>
            <pc:sldMk cId="1831677155" sldId="258"/>
            <ac:spMk id="15" creationId="{FFC9510E-85FF-7C33-FE17-1F21AB442B64}"/>
          </ac:spMkLst>
        </pc:spChg>
        <pc:spChg chg="mod">
          <ac:chgData name="Lê Bảo Chấn Phát" userId="44483138-2a18-4e98-9fdf-35375c333687" providerId="ADAL" clId="{454C4FD8-4DF2-4472-9D51-06A8E87539DC}" dt="2022-10-09T12:45:50.777" v="2133" actId="1076"/>
          <ac:spMkLst>
            <pc:docMk/>
            <pc:sldMk cId="1831677155" sldId="258"/>
            <ac:spMk id="16" creationId="{BFBE65EB-93CC-6E50-CD56-67857ECFE354}"/>
          </ac:spMkLst>
        </pc:spChg>
        <pc:spChg chg="mod">
          <ac:chgData name="Lê Bảo Chấn Phát" userId="44483138-2a18-4e98-9fdf-35375c333687" providerId="ADAL" clId="{454C4FD8-4DF2-4472-9D51-06A8E87539DC}" dt="2022-10-09T12:45:53.777" v="2135" actId="1076"/>
          <ac:spMkLst>
            <pc:docMk/>
            <pc:sldMk cId="1831677155" sldId="258"/>
            <ac:spMk id="17" creationId="{4F53F6F9-66B1-2900-1BBE-892A5AB74040}"/>
          </ac:spMkLst>
        </pc:spChg>
        <pc:spChg chg="mod">
          <ac:chgData name="Lê Bảo Chấn Phát" userId="44483138-2a18-4e98-9fdf-35375c333687" providerId="ADAL" clId="{454C4FD8-4DF2-4472-9D51-06A8E87539DC}" dt="2022-10-09T12:45:55.381" v="2136" actId="1076"/>
          <ac:spMkLst>
            <pc:docMk/>
            <pc:sldMk cId="1831677155" sldId="258"/>
            <ac:spMk id="18" creationId="{79BBEA7E-AB3C-67A1-BF40-32F0447FFD6F}"/>
          </ac:spMkLst>
        </pc:spChg>
        <pc:spChg chg="add del mod">
          <ac:chgData name="Lê Bảo Chấn Phát" userId="44483138-2a18-4e98-9fdf-35375c333687" providerId="ADAL" clId="{454C4FD8-4DF2-4472-9D51-06A8E87539DC}" dt="2022-10-09T12:40:19.602" v="1977"/>
          <ac:spMkLst>
            <pc:docMk/>
            <pc:sldMk cId="1831677155" sldId="258"/>
            <ac:spMk id="19" creationId="{7DDA6FB1-0F8F-1054-737E-467C26BB2AE1}"/>
          </ac:spMkLst>
        </pc:spChg>
        <pc:spChg chg="add del mod">
          <ac:chgData name="Lê Bảo Chấn Phát" userId="44483138-2a18-4e98-9fdf-35375c333687" providerId="ADAL" clId="{454C4FD8-4DF2-4472-9D51-06A8E87539DC}" dt="2022-10-09T12:40:35.669" v="1981"/>
          <ac:spMkLst>
            <pc:docMk/>
            <pc:sldMk cId="1831677155" sldId="258"/>
            <ac:spMk id="22" creationId="{E9609B33-4BEE-55DC-4C8C-2BDED3CE93A4}"/>
          </ac:spMkLst>
        </pc:spChg>
        <pc:spChg chg="del">
          <ac:chgData name="Lê Bảo Chấn Phát" userId="44483138-2a18-4e98-9fdf-35375c333687" providerId="ADAL" clId="{454C4FD8-4DF2-4472-9D51-06A8E87539DC}" dt="2022-10-09T12:46:43.827" v="2172" actId="478"/>
          <ac:spMkLst>
            <pc:docMk/>
            <pc:sldMk cId="1831677155" sldId="258"/>
            <ac:spMk id="27" creationId="{18790FCB-BFEA-2D80-5702-84148EE25140}"/>
          </ac:spMkLst>
        </pc:spChg>
        <pc:spChg chg="add del mod">
          <ac:chgData name="Lê Bảo Chấn Phát" userId="44483138-2a18-4e98-9fdf-35375c333687" providerId="ADAL" clId="{454C4FD8-4DF2-4472-9D51-06A8E87539DC}" dt="2022-10-09T12:40:41.842" v="1984" actId="478"/>
          <ac:spMkLst>
            <pc:docMk/>
            <pc:sldMk cId="1831677155" sldId="258"/>
            <ac:spMk id="28" creationId="{3B54EA86-2A2D-05BD-D771-BD44F3BA242D}"/>
          </ac:spMkLst>
        </pc:spChg>
        <pc:spChg chg="del">
          <ac:chgData name="Lê Bảo Chấn Phát" userId="44483138-2a18-4e98-9fdf-35375c333687" providerId="ADAL" clId="{454C4FD8-4DF2-4472-9D51-06A8E87539DC}" dt="2022-10-09T12:47:26.222" v="2194" actId="478"/>
          <ac:spMkLst>
            <pc:docMk/>
            <pc:sldMk cId="1831677155" sldId="258"/>
            <ac:spMk id="30" creationId="{547AA2AB-8B6B-DE56-3FA5-69E06AF02879}"/>
          </ac:spMkLst>
        </pc:spChg>
        <pc:spChg chg="add del mod">
          <ac:chgData name="Lê Bảo Chấn Phát" userId="44483138-2a18-4e98-9fdf-35375c333687" providerId="ADAL" clId="{454C4FD8-4DF2-4472-9D51-06A8E87539DC}" dt="2022-10-09T12:43:59.335" v="2049" actId="207"/>
          <ac:spMkLst>
            <pc:docMk/>
            <pc:sldMk cId="1831677155" sldId="258"/>
            <ac:spMk id="31" creationId="{3400F27F-4798-F9F9-DF3E-4A7457117870}"/>
          </ac:spMkLst>
        </pc:spChg>
        <pc:spChg chg="del">
          <ac:chgData name="Lê Bảo Chấn Phát" userId="44483138-2a18-4e98-9fdf-35375c333687" providerId="ADAL" clId="{454C4FD8-4DF2-4472-9D51-06A8E87539DC}" dt="2022-10-09T12:48:11.337" v="2276" actId="478"/>
          <ac:spMkLst>
            <pc:docMk/>
            <pc:sldMk cId="1831677155" sldId="258"/>
            <ac:spMk id="33" creationId="{8C9D9FBF-3F39-ABA9-6F3E-8D00823D03E5}"/>
          </ac:spMkLst>
        </pc:spChg>
        <pc:spChg chg="del">
          <ac:chgData name="Lê Bảo Chấn Phát" userId="44483138-2a18-4e98-9fdf-35375c333687" providerId="ADAL" clId="{454C4FD8-4DF2-4472-9D51-06A8E87539DC}" dt="2022-10-09T12:49:38.862" v="2343" actId="478"/>
          <ac:spMkLst>
            <pc:docMk/>
            <pc:sldMk cId="1831677155" sldId="258"/>
            <ac:spMk id="38" creationId="{37407DEB-2282-49FD-D988-B3B044C41463}"/>
          </ac:spMkLst>
        </pc:spChg>
        <pc:spChg chg="del">
          <ac:chgData name="Lê Bảo Chấn Phát" userId="44483138-2a18-4e98-9fdf-35375c333687" providerId="ADAL" clId="{454C4FD8-4DF2-4472-9D51-06A8E87539DC}" dt="2022-10-09T12:50:03.037" v="2380" actId="478"/>
          <ac:spMkLst>
            <pc:docMk/>
            <pc:sldMk cId="1831677155" sldId="258"/>
            <ac:spMk id="39" creationId="{ABDB2402-858F-0EDF-12B0-6F5716B31971}"/>
          </ac:spMkLst>
        </pc:spChg>
        <pc:spChg chg="del">
          <ac:chgData name="Lê Bảo Chấn Phát" userId="44483138-2a18-4e98-9fdf-35375c333687" providerId="ADAL" clId="{454C4FD8-4DF2-4472-9D51-06A8E87539DC}" dt="2022-10-09T12:50:19.737" v="2398" actId="478"/>
          <ac:spMkLst>
            <pc:docMk/>
            <pc:sldMk cId="1831677155" sldId="258"/>
            <ac:spMk id="40" creationId="{B95F168F-5498-2C15-CE9B-87062F5ABA5B}"/>
          </ac:spMkLst>
        </pc:spChg>
        <pc:spChg chg="add del mod topLvl">
          <ac:chgData name="Lê Bảo Chấn Phát" userId="44483138-2a18-4e98-9fdf-35375c333687" providerId="ADAL" clId="{454C4FD8-4DF2-4472-9D51-06A8E87539DC}" dt="2022-10-09T12:42:40.492" v="2032"/>
          <ac:spMkLst>
            <pc:docMk/>
            <pc:sldMk cId="1831677155" sldId="258"/>
            <ac:spMk id="41" creationId="{43ED0AAD-FAB4-D2E9-91C6-AA3A8B9653F6}"/>
          </ac:spMkLst>
        </pc:spChg>
        <pc:spChg chg="del">
          <ac:chgData name="Lê Bảo Chấn Phát" userId="44483138-2a18-4e98-9fdf-35375c333687" providerId="ADAL" clId="{454C4FD8-4DF2-4472-9D51-06A8E87539DC}" dt="2022-10-09T12:52:07.094" v="2456" actId="478"/>
          <ac:spMkLst>
            <pc:docMk/>
            <pc:sldMk cId="1831677155" sldId="258"/>
            <ac:spMk id="44" creationId="{B27C087E-6CC4-821D-8B0C-CFCBB1D140C2}"/>
          </ac:spMkLst>
        </pc:spChg>
        <pc:spChg chg="add del mod">
          <ac:chgData name="Lê Bảo Chấn Phát" userId="44483138-2a18-4e98-9fdf-35375c333687" providerId="ADAL" clId="{454C4FD8-4DF2-4472-9D51-06A8E87539DC}" dt="2022-10-09T12:43:38.664" v="2045" actId="478"/>
          <ac:spMkLst>
            <pc:docMk/>
            <pc:sldMk cId="1831677155" sldId="258"/>
            <ac:spMk id="47" creationId="{DC0B8FBF-E2CD-AB4E-B89B-CFD5A702207E}"/>
          </ac:spMkLst>
        </pc:spChg>
        <pc:spChg chg="del">
          <ac:chgData name="Lê Bảo Chấn Phát" userId="44483138-2a18-4e98-9fdf-35375c333687" providerId="ADAL" clId="{454C4FD8-4DF2-4472-9D51-06A8E87539DC}" dt="2022-10-09T12:52:22.999" v="2493" actId="478"/>
          <ac:spMkLst>
            <pc:docMk/>
            <pc:sldMk cId="1831677155" sldId="258"/>
            <ac:spMk id="49" creationId="{C8E745AD-CFA3-5C48-9157-3A8389DC908D}"/>
          </ac:spMkLst>
        </pc:spChg>
        <pc:spChg chg="add mod or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53" creationId="{30FC7380-B5DA-2316-8EB6-CBA3AB2226B1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54" creationId="{8896905F-0488-80C0-361A-FE36CD1870AB}"/>
          </ac:spMkLst>
        </pc:spChg>
        <pc:spChg chg="add mod">
          <ac:chgData name="Lê Bảo Chấn Phát" userId="44483138-2a18-4e98-9fdf-35375c333687" providerId="ADAL" clId="{454C4FD8-4DF2-4472-9D51-06A8E87539DC}" dt="2022-10-09T13:01:40.973" v="2891" actId="1076"/>
          <ac:spMkLst>
            <pc:docMk/>
            <pc:sldMk cId="1831677155" sldId="258"/>
            <ac:spMk id="56" creationId="{35D5C2BB-44ED-1117-B84F-AF8A8DEDC703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57" creationId="{2F072790-F103-59B0-E217-DCDCE9692362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59" creationId="{2E1C1C54-24D3-708D-B1B2-1E2E0A46B2DB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60" creationId="{54BD517A-E19F-197C-DD1D-FA66CDBA0FA6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62" creationId="{0EDABE17-5A04-B094-1E6B-C298061B5DC5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63" creationId="{B3F39243-3781-6BF1-4FD8-115BFA11773B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058" creationId="{12BF08FA-5D30-89FC-B656-23EBEBFDDD5C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059" creationId="{039CCE6D-C2B6-1580-584A-73C7BF35B445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061" creationId="{DE077A4E-9074-345D-8484-3ABCA91B4D36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062" creationId="{A44AC4A7-0152-7D1E-5542-A79D37AD090A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064" creationId="{81220E6F-A4BE-A6E6-3DF0-DA4716C171BA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066" creationId="{A0EEB62C-A043-DD64-68CC-19096299DF0D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068" creationId="{4E0A5CF7-BDB0-FE70-73C0-7C6D7CC4F9D7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069" creationId="{AEADDFED-B3DF-1553-A7A5-2CBED3FE82E3}"/>
          </ac:spMkLst>
        </pc:spChg>
        <pc:spChg chg="add mod">
          <ac:chgData name="Lê Bảo Chấn Phát" userId="44483138-2a18-4e98-9fdf-35375c333687" providerId="ADAL" clId="{454C4FD8-4DF2-4472-9D51-06A8E87539DC}" dt="2022-10-09T13:00:42.799" v="2890" actId="1036"/>
          <ac:spMkLst>
            <pc:docMk/>
            <pc:sldMk cId="1831677155" sldId="258"/>
            <ac:spMk id="1071" creationId="{74D58671-FA69-7958-A938-C03347360747}"/>
          </ac:spMkLst>
        </pc:spChg>
        <pc:spChg chg="add mod">
          <ac:chgData name="Lê Bảo Chấn Phát" userId="44483138-2a18-4e98-9fdf-35375c333687" providerId="ADAL" clId="{454C4FD8-4DF2-4472-9D51-06A8E87539DC}" dt="2022-10-09T13:05:49.639" v="3008"/>
          <ac:spMkLst>
            <pc:docMk/>
            <pc:sldMk cId="1831677155" sldId="258"/>
            <ac:spMk id="1073" creationId="{FA9D4047-D486-0F4A-00E9-2ADCA2C3852D}"/>
          </ac:spMkLst>
        </pc:spChg>
        <pc:grpChg chg="add del mod">
          <ac:chgData name="Lê Bảo Chấn Phát" userId="44483138-2a18-4e98-9fdf-35375c333687" providerId="ADAL" clId="{454C4FD8-4DF2-4472-9D51-06A8E87539DC}" dt="2022-10-09T12:42:33.072" v="2023" actId="164"/>
          <ac:grpSpMkLst>
            <pc:docMk/>
            <pc:sldMk cId="1831677155" sldId="258"/>
            <ac:grpSpMk id="45" creationId="{69686E7A-74FE-6612-8F96-4D27E40CBD09}"/>
          </ac:grpSpMkLst>
        </pc:grpChg>
        <pc:grpChg chg="add mod">
          <ac:chgData name="Lê Bảo Chấn Phát" userId="44483138-2a18-4e98-9fdf-35375c333687" providerId="ADAL" clId="{454C4FD8-4DF2-4472-9D51-06A8E87539DC}" dt="2022-10-09T13:00:42.799" v="2890" actId="1036"/>
          <ac:grpSpMkLst>
            <pc:docMk/>
            <pc:sldMk cId="1831677155" sldId="258"/>
            <ac:grpSpMk id="51" creationId="{288DBB6A-2698-B888-F393-9787024FD8A0}"/>
          </ac:grpSpMkLst>
        </pc:grpChg>
        <pc:grpChg chg="add mod">
          <ac:chgData name="Lê Bảo Chấn Phát" userId="44483138-2a18-4e98-9fdf-35375c333687" providerId="ADAL" clId="{454C4FD8-4DF2-4472-9D51-06A8E87539DC}" dt="2022-10-09T13:00:42.799" v="2890" actId="1036"/>
          <ac:grpSpMkLst>
            <pc:docMk/>
            <pc:sldMk cId="1831677155" sldId="258"/>
            <ac:grpSpMk id="52" creationId="{0B65DFB7-B728-C034-5DFE-0AF08510A1C2}"/>
          </ac:grpSpMkLst>
        </pc:grpChg>
        <pc:picChg chg="del mod ord">
          <ac:chgData name="Lê Bảo Chấn Phát" userId="44483138-2a18-4e98-9fdf-35375c333687" providerId="ADAL" clId="{454C4FD8-4DF2-4472-9D51-06A8E87539DC}" dt="2022-10-09T12:40:37.034" v="1982" actId="478"/>
          <ac:picMkLst>
            <pc:docMk/>
            <pc:sldMk cId="1831677155" sldId="258"/>
            <ac:picMk id="5" creationId="{122683F8-3088-3BD4-E944-2DF0AEE49591}"/>
          </ac:picMkLst>
        </pc:picChg>
        <pc:picChg chg="add del">
          <ac:chgData name="Lê Bảo Chấn Phát" userId="44483138-2a18-4e98-9fdf-35375c333687" providerId="ADAL" clId="{454C4FD8-4DF2-4472-9D51-06A8E87539DC}" dt="2022-10-09T12:43:42.422" v="2047" actId="478"/>
          <ac:picMkLst>
            <pc:docMk/>
            <pc:sldMk cId="1831677155" sldId="258"/>
            <ac:picMk id="7" creationId="{54C549A9-8793-6AF0-E63B-648A05D7A724}"/>
          </ac:picMkLst>
        </pc:picChg>
        <pc:picChg chg="mo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13" creationId="{3981C203-4817-4E69-B168-D3C27F8C8C45}"/>
          </ac:picMkLst>
        </pc:picChg>
        <pc:picChg chg="mod or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20" creationId="{E56DEA3A-46D7-274F-70DF-EEF48FD7B729}"/>
          </ac:picMkLst>
        </pc:picChg>
        <pc:picChg chg="add del mod">
          <ac:chgData name="Lê Bảo Chấn Phát" userId="44483138-2a18-4e98-9fdf-35375c333687" providerId="ADAL" clId="{454C4FD8-4DF2-4472-9D51-06A8E87539DC}" dt="2022-10-09T12:40:19.602" v="1977"/>
          <ac:picMkLst>
            <pc:docMk/>
            <pc:sldMk cId="1831677155" sldId="258"/>
            <ac:picMk id="21" creationId="{4A3E2161-DA04-DF7E-08B2-16EDB7E16B16}"/>
          </ac:picMkLst>
        </pc:picChg>
        <pc:picChg chg="add del mod">
          <ac:chgData name="Lê Bảo Chấn Phát" userId="44483138-2a18-4e98-9fdf-35375c333687" providerId="ADAL" clId="{454C4FD8-4DF2-4472-9D51-06A8E87539DC}" dt="2022-10-09T12:40:35.669" v="1981"/>
          <ac:picMkLst>
            <pc:docMk/>
            <pc:sldMk cId="1831677155" sldId="258"/>
            <ac:picMk id="23" creationId="{0FFA1C1D-6A6E-8EAF-09D1-989E9F50E028}"/>
          </ac:picMkLst>
        </pc:picChg>
        <pc:picChg chg="mod">
          <ac:chgData name="Lê Bảo Chấn Phát" userId="44483138-2a18-4e98-9fdf-35375c333687" providerId="ADAL" clId="{454C4FD8-4DF2-4472-9D51-06A8E87539DC}" dt="2022-10-09T12:49:01.887" v="2308" actId="1035"/>
          <ac:picMkLst>
            <pc:docMk/>
            <pc:sldMk cId="1831677155" sldId="258"/>
            <ac:picMk id="24" creationId="{99CF1977-85EE-91D7-0A36-2D3347D47228}"/>
          </ac:picMkLst>
        </pc:picChg>
        <pc:picChg chg="del">
          <ac:chgData name="Lê Bảo Chấn Phát" userId="44483138-2a18-4e98-9fdf-35375c333687" providerId="ADAL" clId="{454C4FD8-4DF2-4472-9D51-06A8E87539DC}" dt="2022-10-09T12:46:31.287" v="2170" actId="21"/>
          <ac:picMkLst>
            <pc:docMk/>
            <pc:sldMk cId="1831677155" sldId="258"/>
            <ac:picMk id="26" creationId="{0EDCC612-D4B9-8B5C-9127-348EB286EEF3}"/>
          </ac:picMkLst>
        </pc:picChg>
        <pc:picChg chg="del">
          <ac:chgData name="Lê Bảo Chấn Phát" userId="44483138-2a18-4e98-9fdf-35375c333687" providerId="ADAL" clId="{454C4FD8-4DF2-4472-9D51-06A8E87539DC}" dt="2022-10-09T12:47:12.376" v="2184" actId="21"/>
          <ac:picMkLst>
            <pc:docMk/>
            <pc:sldMk cId="1831677155" sldId="258"/>
            <ac:picMk id="29" creationId="{F375B2DE-1991-D112-CBC5-76DF09EEDFAF}"/>
          </ac:picMkLst>
        </pc:picChg>
        <pc:picChg chg="del">
          <ac:chgData name="Lê Bảo Chấn Phát" userId="44483138-2a18-4e98-9fdf-35375c333687" providerId="ADAL" clId="{454C4FD8-4DF2-4472-9D51-06A8E87539DC}" dt="2022-10-09T12:47:37.518" v="2197" actId="21"/>
          <ac:picMkLst>
            <pc:docMk/>
            <pc:sldMk cId="1831677155" sldId="258"/>
            <ac:picMk id="32" creationId="{005A1C8A-46F1-4F2D-0F00-0305024833EC}"/>
          </ac:picMkLst>
        </pc:picChg>
        <pc:picChg chg="add del mod">
          <ac:chgData name="Lê Bảo Chấn Phát" userId="44483138-2a18-4e98-9fdf-35375c333687" providerId="ADAL" clId="{454C4FD8-4DF2-4472-9D51-06A8E87539DC}" dt="2022-10-09T12:41:00.216" v="1993" actId="478"/>
          <ac:picMkLst>
            <pc:docMk/>
            <pc:sldMk cId="1831677155" sldId="258"/>
            <ac:picMk id="34" creationId="{19EB04BC-6E1F-3DA5-B93A-02D6DF66E3D0}"/>
          </ac:picMkLst>
        </pc:picChg>
        <pc:picChg chg="del">
          <ac:chgData name="Lê Bảo Chấn Phát" userId="44483138-2a18-4e98-9fdf-35375c333687" providerId="ADAL" clId="{454C4FD8-4DF2-4472-9D51-06A8E87539DC}" dt="2022-10-09T12:49:26.459" v="2312" actId="21"/>
          <ac:picMkLst>
            <pc:docMk/>
            <pc:sldMk cId="1831677155" sldId="258"/>
            <ac:picMk id="35" creationId="{A9E2B406-FA30-F812-6353-CE6B674A840D}"/>
          </ac:picMkLst>
        </pc:picChg>
        <pc:picChg chg="add del mod ord">
          <ac:chgData name="Lê Bảo Chấn Phát" userId="44483138-2a18-4e98-9fdf-35375c333687" providerId="ADAL" clId="{454C4FD8-4DF2-4472-9D51-06A8E87539DC}" dt="2022-10-09T12:43:41.242" v="2046" actId="164"/>
          <ac:picMkLst>
            <pc:docMk/>
            <pc:sldMk cId="1831677155" sldId="258"/>
            <ac:picMk id="36" creationId="{0FABB60C-531F-0782-229E-8C66C73DAC11}"/>
          </ac:picMkLst>
        </pc:picChg>
        <pc:picChg chg="mod">
          <ac:chgData name="Lê Bảo Chấn Phát" userId="44483138-2a18-4e98-9fdf-35375c333687" providerId="ADAL" clId="{454C4FD8-4DF2-4472-9D51-06A8E87539DC}" dt="2022-10-09T12:49:10.977" v="2309" actId="1076"/>
          <ac:picMkLst>
            <pc:docMk/>
            <pc:sldMk cId="1831677155" sldId="258"/>
            <ac:picMk id="37" creationId="{381EA647-77E1-F2E6-9744-3C7B62308CA3}"/>
          </ac:picMkLst>
        </pc:picChg>
        <pc:picChg chg="mod ord topLvl">
          <ac:chgData name="Lê Bảo Chấn Phát" userId="44483138-2a18-4e98-9fdf-35375c333687" providerId="ADAL" clId="{454C4FD8-4DF2-4472-9D51-06A8E87539DC}" dt="2022-10-09T12:42:39.102" v="2030"/>
          <ac:picMkLst>
            <pc:docMk/>
            <pc:sldMk cId="1831677155" sldId="258"/>
            <ac:picMk id="42" creationId="{2DAAAA27-C19A-0CF3-70DC-FFF149592CE3}"/>
          </ac:picMkLst>
        </pc:picChg>
        <pc:picChg chg="del">
          <ac:chgData name="Lê Bảo Chấn Phát" userId="44483138-2a18-4e98-9fdf-35375c333687" providerId="ADAL" clId="{454C4FD8-4DF2-4472-9D51-06A8E87539DC}" dt="2022-10-09T12:51:55.903" v="2426" actId="21"/>
          <ac:picMkLst>
            <pc:docMk/>
            <pc:sldMk cId="1831677155" sldId="258"/>
            <ac:picMk id="43" creationId="{CF9F3F90-3EA0-472E-A73F-CAC2FE8A648F}"/>
          </ac:picMkLst>
        </pc:picChg>
        <pc:picChg chg="del">
          <ac:chgData name="Lê Bảo Chấn Phát" userId="44483138-2a18-4e98-9fdf-35375c333687" providerId="ADAL" clId="{454C4FD8-4DF2-4472-9D51-06A8E87539DC}" dt="2022-10-09T12:49:51.367" v="2347" actId="21"/>
          <ac:picMkLst>
            <pc:docMk/>
            <pc:sldMk cId="1831677155" sldId="258"/>
            <ac:picMk id="46" creationId="{0AE7BDE7-32B6-7375-0B08-B6482045EAF1}"/>
          </ac:picMkLst>
        </pc:picChg>
        <pc:picChg chg="del">
          <ac:chgData name="Lê Bảo Chấn Phát" userId="44483138-2a18-4e98-9fdf-35375c333687" providerId="ADAL" clId="{454C4FD8-4DF2-4472-9D51-06A8E87539DC}" dt="2022-10-09T12:50:09.367" v="2383" actId="21"/>
          <ac:picMkLst>
            <pc:docMk/>
            <pc:sldMk cId="1831677155" sldId="258"/>
            <ac:picMk id="48" creationId="{918F6F77-4E6A-8AD5-1C60-6CEE18F2149A}"/>
          </ac:picMkLst>
        </pc:picChg>
        <pc:picChg chg="mod">
          <ac:chgData name="Lê Bảo Chấn Phát" userId="44483138-2a18-4e98-9fdf-35375c333687" providerId="ADAL" clId="{454C4FD8-4DF2-4472-9D51-06A8E87539DC}" dt="2022-10-09T12:43:35.811" v="2044"/>
          <ac:picMkLst>
            <pc:docMk/>
            <pc:sldMk cId="1831677155" sldId="258"/>
            <ac:picMk id="50" creationId="{C28534A1-F9F7-7915-4668-52425A0BEC69}"/>
          </ac:picMkLst>
        </pc:picChg>
        <pc:picChg chg="add mo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55" creationId="{3A128ABE-756C-D420-FE6D-3809448F3A88}"/>
          </ac:picMkLst>
        </pc:picChg>
        <pc:picChg chg="add mo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58" creationId="{E00C6591-04C5-BC7A-81C3-3D22D3B96ABE}"/>
          </ac:picMkLst>
        </pc:picChg>
        <pc:picChg chg="add mo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61" creationId="{11F49C61-BBCD-8971-E7D1-762FB4BF54C3}"/>
          </ac:picMkLst>
        </pc:picChg>
        <pc:picChg chg="del">
          <ac:chgData name="Lê Bảo Chấn Phát" userId="44483138-2a18-4e98-9fdf-35375c333687" providerId="ADAL" clId="{454C4FD8-4DF2-4472-9D51-06A8E87539DC}" dt="2022-10-09T12:52:18.937" v="2491" actId="21"/>
          <ac:picMkLst>
            <pc:docMk/>
            <pc:sldMk cId="1831677155" sldId="258"/>
            <ac:picMk id="1056" creationId="{3F4E9057-8BA6-781E-36D7-5E6DFD84AD78}"/>
          </ac:picMkLst>
        </pc:picChg>
        <pc:picChg chg="add mo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1057" creationId="{093CFC2B-B7D8-8E0C-A33F-14EC2EBD1CC6}"/>
          </ac:picMkLst>
        </pc:picChg>
        <pc:picChg chg="add mo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1060" creationId="{AEB84638-0F61-D140-3CC2-502D4057338C}"/>
          </ac:picMkLst>
        </pc:picChg>
        <pc:picChg chg="add mo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1063" creationId="{A381DF0D-4717-0032-35AB-896E3638F894}"/>
          </ac:picMkLst>
        </pc:picChg>
        <pc:picChg chg="add mo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1067" creationId="{71A320B8-867A-B1BA-4DC8-6CEE9A9A2408}"/>
          </ac:picMkLst>
        </pc:picChg>
        <pc:picChg chg="add mod">
          <ac:chgData name="Lê Bảo Chấn Phát" userId="44483138-2a18-4e98-9fdf-35375c333687" providerId="ADAL" clId="{454C4FD8-4DF2-4472-9D51-06A8E87539DC}" dt="2022-10-09T13:00:42.799" v="2890" actId="1036"/>
          <ac:picMkLst>
            <pc:docMk/>
            <pc:sldMk cId="1831677155" sldId="258"/>
            <ac:picMk id="1070" creationId="{25D6D222-F2A4-3D2C-639D-FC7F83EE3B64}"/>
          </ac:picMkLst>
        </pc:picChg>
        <pc:cxnChg chg="add del mod">
          <ac:chgData name="Lê Bảo Chấn Phát" userId="44483138-2a18-4e98-9fdf-35375c333687" providerId="ADAL" clId="{454C4FD8-4DF2-4472-9D51-06A8E87539DC}" dt="2022-10-09T12:52:32.943" v="2495" actId="478"/>
          <ac:cxnSpMkLst>
            <pc:docMk/>
            <pc:sldMk cId="1831677155" sldId="258"/>
            <ac:cxnSpMk id="8" creationId="{2975EF26-75C9-BB76-3E98-CBE9C19D4EA3}"/>
          </ac:cxnSpMkLst>
        </pc:cxnChg>
        <pc:cxnChg chg="add mod">
          <ac:chgData name="Lê Bảo Chấn Phát" userId="44483138-2a18-4e98-9fdf-35375c333687" providerId="ADAL" clId="{454C4FD8-4DF2-4472-9D51-06A8E87539DC}" dt="2022-10-09T12:57:14.200" v="2589" actId="1035"/>
          <ac:cxnSpMkLst>
            <pc:docMk/>
            <pc:sldMk cId="1831677155" sldId="258"/>
            <ac:cxnSpMk id="1072" creationId="{6F0766F0-CDFB-4E12-F29F-2754A0E81449}"/>
          </ac:cxnSpMkLst>
        </pc:cxnChg>
      </pc:sldChg>
      <pc:sldChg chg="addSp delSp modSp mod">
        <pc:chgData name="Lê Bảo Chấn Phát" userId="44483138-2a18-4e98-9fdf-35375c333687" providerId="ADAL" clId="{454C4FD8-4DF2-4472-9D51-06A8E87539DC}" dt="2022-10-09T13:06:06.985" v="3011" actId="1076"/>
        <pc:sldMkLst>
          <pc:docMk/>
          <pc:sldMk cId="3775614015" sldId="259"/>
        </pc:sldMkLst>
        <pc:spChg chg="add mod">
          <ac:chgData name="Lê Bảo Chấn Phát" userId="44483138-2a18-4e98-9fdf-35375c333687" providerId="ADAL" clId="{454C4FD8-4DF2-4472-9D51-06A8E87539DC}" dt="2022-10-09T13:06:01.174" v="3010" actId="207"/>
          <ac:spMkLst>
            <pc:docMk/>
            <pc:sldMk cId="3775614015" sldId="259"/>
            <ac:spMk id="2" creationId="{CDF0BB8F-F43B-CBB4-78E8-E4C1B8D1FCCF}"/>
          </ac:spMkLst>
        </pc:spChg>
        <pc:spChg chg="del mod">
          <ac:chgData name="Lê Bảo Chấn Phát" userId="44483138-2a18-4e98-9fdf-35375c333687" providerId="ADAL" clId="{454C4FD8-4DF2-4472-9D51-06A8E87539DC}" dt="2022-10-09T02:42:51.119" v="992" actId="478"/>
          <ac:spMkLst>
            <pc:docMk/>
            <pc:sldMk cId="3775614015" sldId="259"/>
            <ac:spMk id="2" creationId="{D7641EC4-9653-481C-90DF-5046B02C9536}"/>
          </ac:spMkLst>
        </pc:spChg>
        <pc:spChg chg="del mod">
          <ac:chgData name="Lê Bảo Chấn Phát" userId="44483138-2a18-4e98-9fdf-35375c333687" providerId="ADAL" clId="{454C4FD8-4DF2-4472-9D51-06A8E87539DC}" dt="2022-10-09T02:48:42.018" v="1338" actId="478"/>
          <ac:spMkLst>
            <pc:docMk/>
            <pc:sldMk cId="3775614015" sldId="259"/>
            <ac:spMk id="3" creationId="{EF4323AB-1864-CE00-9874-7195666F6D8A}"/>
          </ac:spMkLst>
        </pc:spChg>
        <pc:spChg chg="mod ord">
          <ac:chgData name="Lê Bảo Chấn Phát" userId="44483138-2a18-4e98-9fdf-35375c333687" providerId="ADAL" clId="{454C4FD8-4DF2-4472-9D51-06A8E87539DC}" dt="2022-10-09T03:09:38.119" v="1803" actId="20577"/>
          <ac:spMkLst>
            <pc:docMk/>
            <pc:sldMk cId="3775614015" sldId="259"/>
            <ac:spMk id="4" creationId="{AC216645-D0CF-D245-3D11-FE3D0C0718D0}"/>
          </ac:spMkLst>
        </pc:spChg>
        <pc:spChg chg="del mod">
          <ac:chgData name="Lê Bảo Chấn Phát" userId="44483138-2a18-4e98-9fdf-35375c333687" providerId="ADAL" clId="{454C4FD8-4DF2-4472-9D51-06A8E87539DC}" dt="2022-10-09T02:44:39.919" v="1108" actId="478"/>
          <ac:spMkLst>
            <pc:docMk/>
            <pc:sldMk cId="3775614015" sldId="259"/>
            <ac:spMk id="5" creationId="{93FC86E4-2814-6142-8405-C17CD3F424D4}"/>
          </ac:spMkLst>
        </pc:spChg>
        <pc:spChg chg="del mod">
          <ac:chgData name="Lê Bảo Chấn Phát" userId="44483138-2a18-4e98-9fdf-35375c333687" providerId="ADAL" clId="{454C4FD8-4DF2-4472-9D51-06A8E87539DC}" dt="2022-10-09T02:45:04.639" v="1160" actId="478"/>
          <ac:spMkLst>
            <pc:docMk/>
            <pc:sldMk cId="3775614015" sldId="259"/>
            <ac:spMk id="6" creationId="{8141CD30-4862-AC35-ED9A-B7EF3A124B83}"/>
          </ac:spMkLst>
        </pc:spChg>
        <pc:spChg chg="del mod">
          <ac:chgData name="Lê Bảo Chấn Phát" userId="44483138-2a18-4e98-9fdf-35375c333687" providerId="ADAL" clId="{454C4FD8-4DF2-4472-9D51-06A8E87539DC}" dt="2022-10-09T02:45:54.079" v="1205" actId="478"/>
          <ac:spMkLst>
            <pc:docMk/>
            <pc:sldMk cId="3775614015" sldId="259"/>
            <ac:spMk id="7" creationId="{D36BC20C-3983-73CC-A832-C9E1F6619BEF}"/>
          </ac:spMkLst>
        </pc:spChg>
        <pc:spChg chg="del">
          <ac:chgData name="Lê Bảo Chấn Phát" userId="44483138-2a18-4e98-9fdf-35375c333687" providerId="ADAL" clId="{454C4FD8-4DF2-4472-9D51-06A8E87539DC}" dt="2022-10-09T02:47:51.119" v="1259" actId="478"/>
          <ac:spMkLst>
            <pc:docMk/>
            <pc:sldMk cId="3775614015" sldId="259"/>
            <ac:spMk id="8" creationId="{52B20525-7CAD-19B3-1E01-543F9F8A6EA6}"/>
          </ac:spMkLst>
        </pc:spChg>
        <pc:spChg chg="del">
          <ac:chgData name="Lê Bảo Chấn Phát" userId="44483138-2a18-4e98-9fdf-35375c333687" providerId="ADAL" clId="{454C4FD8-4DF2-4472-9D51-06A8E87539DC}" dt="2022-10-09T02:48:07.312" v="1280" actId="478"/>
          <ac:spMkLst>
            <pc:docMk/>
            <pc:sldMk cId="3775614015" sldId="259"/>
            <ac:spMk id="9" creationId="{3DBD596B-8150-BB59-F1FE-4485721B45F0}"/>
          </ac:spMkLst>
        </pc:spChg>
        <pc:spChg chg="del">
          <ac:chgData name="Lê Bảo Chấn Phát" userId="44483138-2a18-4e98-9fdf-35375c333687" providerId="ADAL" clId="{454C4FD8-4DF2-4472-9D51-06A8E87539DC}" dt="2022-10-09T02:48:29.599" v="1321" actId="478"/>
          <ac:spMkLst>
            <pc:docMk/>
            <pc:sldMk cId="3775614015" sldId="259"/>
            <ac:spMk id="10" creationId="{8074365B-4DE0-8F22-4FD1-9B67CCCC682D}"/>
          </ac:spMkLst>
        </pc:spChg>
        <pc:spChg chg="del">
          <ac:chgData name="Lê Bảo Chấn Phát" userId="44483138-2a18-4e98-9fdf-35375c333687" providerId="ADAL" clId="{454C4FD8-4DF2-4472-9D51-06A8E87539DC}" dt="2022-10-09T02:49:10.408" v="1392" actId="478"/>
          <ac:spMkLst>
            <pc:docMk/>
            <pc:sldMk cId="3775614015" sldId="259"/>
            <ac:spMk id="11" creationId="{B024B183-4B1D-3DC0-B61E-B478AC294158}"/>
          </ac:spMkLst>
        </pc:spChg>
        <pc:spChg chg="add mod">
          <ac:chgData name="Lê Bảo Chấn Phát" userId="44483138-2a18-4e98-9fdf-35375c333687" providerId="ADAL" clId="{454C4FD8-4DF2-4472-9D51-06A8E87539DC}" dt="2022-10-09T03:08:36.923" v="1789" actId="1076"/>
          <ac:spMkLst>
            <pc:docMk/>
            <pc:sldMk cId="3775614015" sldId="259"/>
            <ac:spMk id="13" creationId="{CE990C03-F519-C88D-DB7F-A496C9C01893}"/>
          </ac:spMkLst>
        </pc:spChg>
        <pc:spChg chg="add del mod">
          <ac:chgData name="Lê Bảo Chấn Phát" userId="44483138-2a18-4e98-9fdf-35375c333687" providerId="ADAL" clId="{454C4FD8-4DF2-4472-9D51-06A8E87539DC}" dt="2022-10-09T02:42:54.059" v="993" actId="478"/>
          <ac:spMkLst>
            <pc:docMk/>
            <pc:sldMk cId="3775614015" sldId="259"/>
            <ac:spMk id="16" creationId="{86E0D4E1-0698-07E9-D89E-FA085DD7C54D}"/>
          </ac:spMkLst>
        </pc:spChg>
        <pc:spChg chg="add mod">
          <ac:chgData name="Lê Bảo Chấn Phát" userId="44483138-2a18-4e98-9fdf-35375c333687" providerId="ADAL" clId="{454C4FD8-4DF2-4472-9D51-06A8E87539DC}" dt="2022-10-09T13:06:06.985" v="3011" actId="1076"/>
          <ac:spMkLst>
            <pc:docMk/>
            <pc:sldMk cId="3775614015" sldId="259"/>
            <ac:spMk id="17" creationId="{AFABBB2E-BC17-2E01-1875-2D20CC3B5B13}"/>
          </ac:spMkLst>
        </pc:spChg>
        <pc:spChg chg="mod">
          <ac:chgData name="Lê Bảo Chấn Phát" userId="44483138-2a18-4e98-9fdf-35375c333687" providerId="ADAL" clId="{454C4FD8-4DF2-4472-9D51-06A8E87539DC}" dt="2022-10-09T03:09:03.970" v="1797" actId="408"/>
          <ac:spMkLst>
            <pc:docMk/>
            <pc:sldMk cId="3775614015" sldId="259"/>
            <ac:spMk id="22" creationId="{04169B33-901B-5CDD-0C8A-454F2FA91FBC}"/>
          </ac:spMkLst>
        </pc:spChg>
        <pc:spChg chg="mod">
          <ac:chgData name="Lê Bảo Chấn Phát" userId="44483138-2a18-4e98-9fdf-35375c333687" providerId="ADAL" clId="{454C4FD8-4DF2-4472-9D51-06A8E87539DC}" dt="2022-10-09T03:09:59.189" v="1830" actId="20577"/>
          <ac:spMkLst>
            <pc:docMk/>
            <pc:sldMk cId="3775614015" sldId="259"/>
            <ac:spMk id="24" creationId="{FD0432C3-02F5-C5C0-13D7-EB3247EAE1F1}"/>
          </ac:spMkLst>
        </pc:spChg>
        <pc:spChg chg="mod">
          <ac:chgData name="Lê Bảo Chấn Phát" userId="44483138-2a18-4e98-9fdf-35375c333687" providerId="ADAL" clId="{454C4FD8-4DF2-4472-9D51-06A8E87539DC}" dt="2022-10-09T03:09:01.105" v="1796" actId="408"/>
          <ac:spMkLst>
            <pc:docMk/>
            <pc:sldMk cId="3775614015" sldId="259"/>
            <ac:spMk id="27" creationId="{3EC8DF04-1017-4BF0-5DA0-D350119C0CF0}"/>
          </ac:spMkLst>
        </pc:spChg>
        <pc:spChg chg="mod">
          <ac:chgData name="Lê Bảo Chấn Phát" userId="44483138-2a18-4e98-9fdf-35375c333687" providerId="ADAL" clId="{454C4FD8-4DF2-4472-9D51-06A8E87539DC}" dt="2022-10-09T03:09:50.307" v="1816" actId="20577"/>
          <ac:spMkLst>
            <pc:docMk/>
            <pc:sldMk cId="3775614015" sldId="259"/>
            <ac:spMk id="29" creationId="{1BCD5D12-561A-C7E5-5CFA-B76AE0D537C5}"/>
          </ac:spMkLst>
        </pc:spChg>
        <pc:spChg chg="mod">
          <ac:chgData name="Lê Bảo Chấn Phát" userId="44483138-2a18-4e98-9fdf-35375c333687" providerId="ADAL" clId="{454C4FD8-4DF2-4472-9D51-06A8E87539DC}" dt="2022-10-09T03:08:46.219" v="1792" actId="1076"/>
          <ac:spMkLst>
            <pc:docMk/>
            <pc:sldMk cId="3775614015" sldId="259"/>
            <ac:spMk id="1024" creationId="{91E48C46-F3BA-0B0D-CFEC-5A246466B5D4}"/>
          </ac:spMkLst>
        </pc:spChg>
        <pc:spChg chg="mod">
          <ac:chgData name="Lê Bảo Chấn Phát" userId="44483138-2a18-4e98-9fdf-35375c333687" providerId="ADAL" clId="{454C4FD8-4DF2-4472-9D51-06A8E87539DC}" dt="2022-10-09T03:09:48.621" v="1815" actId="1035"/>
          <ac:spMkLst>
            <pc:docMk/>
            <pc:sldMk cId="3775614015" sldId="259"/>
            <ac:spMk id="1027" creationId="{050F0656-41F8-576E-8E4C-82CF24DDFA59}"/>
          </ac:spMkLst>
        </pc:spChg>
        <pc:spChg chg="mod">
          <ac:chgData name="Lê Bảo Chấn Phát" userId="44483138-2a18-4e98-9fdf-35375c333687" providerId="ADAL" clId="{454C4FD8-4DF2-4472-9D51-06A8E87539DC}" dt="2022-10-09T02:47:35.859" v="1230" actId="1076"/>
          <ac:spMkLst>
            <pc:docMk/>
            <pc:sldMk cId="3775614015" sldId="259"/>
            <ac:spMk id="1029" creationId="{C68CD50C-6661-9096-E936-410D8CADBF74}"/>
          </ac:spMkLst>
        </pc:spChg>
        <pc:spChg chg="mod">
          <ac:chgData name="Lê Bảo Chấn Phát" userId="44483138-2a18-4e98-9fdf-35375c333687" providerId="ADAL" clId="{454C4FD8-4DF2-4472-9D51-06A8E87539DC}" dt="2022-10-09T02:47:35.859" v="1230" actId="1076"/>
          <ac:spMkLst>
            <pc:docMk/>
            <pc:sldMk cId="3775614015" sldId="259"/>
            <ac:spMk id="1033" creationId="{C2B2B334-2B84-7A1D-8144-A15F83E71C1A}"/>
          </ac:spMkLst>
        </pc:spChg>
        <pc:spChg chg="mod">
          <ac:chgData name="Lê Bảo Chấn Phát" userId="44483138-2a18-4e98-9fdf-35375c333687" providerId="ADAL" clId="{454C4FD8-4DF2-4472-9D51-06A8E87539DC}" dt="2022-10-09T03:09:08.131" v="1798" actId="465"/>
          <ac:spMkLst>
            <pc:docMk/>
            <pc:sldMk cId="3775614015" sldId="259"/>
            <ac:spMk id="1037" creationId="{56AE782B-4DD9-02FD-8273-BC3293F97E69}"/>
          </ac:spMkLst>
        </pc:spChg>
        <pc:spChg chg="mod">
          <ac:chgData name="Lê Bảo Chấn Phát" userId="44483138-2a18-4e98-9fdf-35375c333687" providerId="ADAL" clId="{454C4FD8-4DF2-4472-9D51-06A8E87539DC}" dt="2022-10-09T03:09:08.131" v="1798" actId="465"/>
          <ac:spMkLst>
            <pc:docMk/>
            <pc:sldMk cId="3775614015" sldId="259"/>
            <ac:spMk id="1041" creationId="{8E849873-1E29-A71E-627D-26D6A0887E1A}"/>
          </ac:spMkLst>
        </pc:spChg>
        <pc:spChg chg="mod">
          <ac:chgData name="Lê Bảo Chấn Phát" userId="44483138-2a18-4e98-9fdf-35375c333687" providerId="ADAL" clId="{454C4FD8-4DF2-4472-9D51-06A8E87539DC}" dt="2022-10-09T03:09:24.323" v="1800" actId="14100"/>
          <ac:spMkLst>
            <pc:docMk/>
            <pc:sldMk cId="3775614015" sldId="259"/>
            <ac:spMk id="1044" creationId="{5E556EDA-CF12-A656-3575-38ED5B220091}"/>
          </ac:spMkLst>
        </pc:spChg>
        <pc:spChg chg="mod">
          <ac:chgData name="Lê Bảo Chấn Phát" userId="44483138-2a18-4e98-9fdf-35375c333687" providerId="ADAL" clId="{454C4FD8-4DF2-4472-9D51-06A8E87539DC}" dt="2022-10-09T03:08:58.067" v="1795" actId="408"/>
          <ac:spMkLst>
            <pc:docMk/>
            <pc:sldMk cId="3775614015" sldId="259"/>
            <ac:spMk id="1046" creationId="{20F1D780-7379-5C9C-FFA7-BC203B338307}"/>
          </ac:spMkLst>
        </pc:spChg>
        <pc:spChg chg="mod">
          <ac:chgData name="Lê Bảo Chấn Phát" userId="44483138-2a18-4e98-9fdf-35375c333687" providerId="ADAL" clId="{454C4FD8-4DF2-4472-9D51-06A8E87539DC}" dt="2022-10-09T03:08:41.443" v="1791" actId="1076"/>
          <ac:spMkLst>
            <pc:docMk/>
            <pc:sldMk cId="3775614015" sldId="259"/>
            <ac:spMk id="1049" creationId="{A020D5F2-311A-EB41-E65A-A5FCEA24C4D0}"/>
          </ac:spMkLst>
        </pc:spChg>
        <pc:spChg chg="mod">
          <ac:chgData name="Lê Bảo Chấn Phát" userId="44483138-2a18-4e98-9fdf-35375c333687" providerId="ADAL" clId="{454C4FD8-4DF2-4472-9D51-06A8E87539DC}" dt="2022-10-09T03:10:04.562" v="1837" actId="1036"/>
          <ac:spMkLst>
            <pc:docMk/>
            <pc:sldMk cId="3775614015" sldId="259"/>
            <ac:spMk id="1051" creationId="{4F020121-0B29-3405-D51F-6EA8C870E656}"/>
          </ac:spMkLst>
        </pc:spChg>
        <pc:spChg chg="mod">
          <ac:chgData name="Lê Bảo Chấn Phát" userId="44483138-2a18-4e98-9fdf-35375c333687" providerId="ADAL" clId="{454C4FD8-4DF2-4472-9D51-06A8E87539DC}" dt="2022-10-09T03:08:48.019" v="1793" actId="1076"/>
          <ac:spMkLst>
            <pc:docMk/>
            <pc:sldMk cId="3775614015" sldId="259"/>
            <ac:spMk id="1053" creationId="{937A8AED-76DA-4735-62F5-D89DFC74F8ED}"/>
          </ac:spMkLst>
        </pc:spChg>
        <pc:spChg chg="mod">
          <ac:chgData name="Lê Bảo Chấn Phát" userId="44483138-2a18-4e98-9fdf-35375c333687" providerId="ADAL" clId="{454C4FD8-4DF2-4472-9D51-06A8E87539DC}" dt="2022-10-09T03:08:48.019" v="1793" actId="1076"/>
          <ac:spMkLst>
            <pc:docMk/>
            <pc:sldMk cId="3775614015" sldId="259"/>
            <ac:spMk id="1055" creationId="{A35ACF50-7EDA-E3F2-BC03-CFE9263EE3DC}"/>
          </ac:spMkLst>
        </pc:spChg>
        <pc:spChg chg="mod">
          <ac:chgData name="Lê Bảo Chấn Phát" userId="44483138-2a18-4e98-9fdf-35375c333687" providerId="ADAL" clId="{454C4FD8-4DF2-4472-9D51-06A8E87539DC}" dt="2022-10-09T03:08:52.727" v="1794" actId="1076"/>
          <ac:spMkLst>
            <pc:docMk/>
            <pc:sldMk cId="3775614015" sldId="259"/>
            <ac:spMk id="1057" creationId="{3F08FCD5-D759-094D-BA57-AEAC64756A15}"/>
          </ac:spMkLst>
        </pc:spChg>
        <pc:spChg chg="mod">
          <ac:chgData name="Lê Bảo Chấn Phát" userId="44483138-2a18-4e98-9fdf-35375c333687" providerId="ADAL" clId="{454C4FD8-4DF2-4472-9D51-06A8E87539DC}" dt="2022-10-09T03:10:27.908" v="1851" actId="255"/>
          <ac:spMkLst>
            <pc:docMk/>
            <pc:sldMk cId="3775614015" sldId="259"/>
            <ac:spMk id="1059" creationId="{AABE51D7-E27D-5A79-DE50-990FE11678D8}"/>
          </ac:spMkLst>
        </pc:spChg>
        <pc:spChg chg="add mod ord">
          <ac:chgData name="Lê Bảo Chấn Phát" userId="44483138-2a18-4e98-9fdf-35375c333687" providerId="ADAL" clId="{454C4FD8-4DF2-4472-9D51-06A8E87539DC}" dt="2022-10-09T03:04:52.266" v="1696" actId="1076"/>
          <ac:spMkLst>
            <pc:docMk/>
            <pc:sldMk cId="3775614015" sldId="259"/>
            <ac:spMk id="1062" creationId="{07312BC3-F349-38B9-BB74-A5745164C10E}"/>
          </ac:spMkLst>
        </pc:spChg>
        <pc:grpChg chg="add mod">
          <ac:chgData name="Lê Bảo Chấn Phát" userId="44483138-2a18-4e98-9fdf-35375c333687" providerId="ADAL" clId="{454C4FD8-4DF2-4472-9D51-06A8E87539DC}" dt="2022-10-09T03:09:08.131" v="1798" actId="465"/>
          <ac:grpSpMkLst>
            <pc:docMk/>
            <pc:sldMk cId="3775614015" sldId="259"/>
            <ac:grpSpMk id="19" creationId="{34459200-DD39-D602-3D35-00C6C74660B6}"/>
          </ac:grpSpMkLst>
        </pc:grpChg>
        <pc:grpChg chg="add mod">
          <ac:chgData name="Lê Bảo Chấn Phát" userId="44483138-2a18-4e98-9fdf-35375c333687" providerId="ADAL" clId="{454C4FD8-4DF2-4472-9D51-06A8E87539DC}" dt="2022-10-09T03:09:03.970" v="1797" actId="408"/>
          <ac:grpSpMkLst>
            <pc:docMk/>
            <pc:sldMk cId="3775614015" sldId="259"/>
            <ac:grpSpMk id="21" creationId="{56AB145E-2A0A-519B-205D-2A869D2FFB8A}"/>
          </ac:grpSpMkLst>
        </pc:grpChg>
        <pc:grpChg chg="add mod">
          <ac:chgData name="Lê Bảo Chấn Phát" userId="44483138-2a18-4e98-9fdf-35375c333687" providerId="ADAL" clId="{454C4FD8-4DF2-4472-9D51-06A8E87539DC}" dt="2022-10-09T03:09:01.105" v="1796" actId="408"/>
          <ac:grpSpMkLst>
            <pc:docMk/>
            <pc:sldMk cId="3775614015" sldId="259"/>
            <ac:grpSpMk id="26" creationId="{6F328165-0975-5B5D-C386-2D58CE3D8C0A}"/>
          </ac:grpSpMkLst>
        </pc:grpChg>
        <pc:grpChg chg="add mod">
          <ac:chgData name="Lê Bảo Chấn Phát" userId="44483138-2a18-4e98-9fdf-35375c333687" providerId="ADAL" clId="{454C4FD8-4DF2-4472-9D51-06A8E87539DC}" dt="2022-10-09T03:09:01.105" v="1796" actId="408"/>
          <ac:grpSpMkLst>
            <pc:docMk/>
            <pc:sldMk cId="3775614015" sldId="259"/>
            <ac:grpSpMk id="31" creationId="{CE54F9D6-DCD5-BA65-9FFC-1857D1E2AC72}"/>
          </ac:grpSpMkLst>
        </pc:grpChg>
        <pc:grpChg chg="add del mod">
          <ac:chgData name="Lê Bảo Chấn Phát" userId="44483138-2a18-4e98-9fdf-35375c333687" providerId="ADAL" clId="{454C4FD8-4DF2-4472-9D51-06A8E87539DC}" dt="2022-10-09T02:47:36.609" v="1231" actId="478"/>
          <ac:grpSpMkLst>
            <pc:docMk/>
            <pc:sldMk cId="3775614015" sldId="259"/>
            <ac:grpSpMk id="1028" creationId="{EC16FA8A-957F-B794-790D-5263D99A33B2}"/>
          </ac:grpSpMkLst>
        </pc:grpChg>
        <pc:grpChg chg="add mod">
          <ac:chgData name="Lê Bảo Chấn Phát" userId="44483138-2a18-4e98-9fdf-35375c333687" providerId="ADAL" clId="{454C4FD8-4DF2-4472-9D51-06A8E87539DC}" dt="2022-10-09T03:09:08.131" v="1798" actId="465"/>
          <ac:grpSpMkLst>
            <pc:docMk/>
            <pc:sldMk cId="3775614015" sldId="259"/>
            <ac:grpSpMk id="1035" creationId="{2B9DD24F-FC5B-CF5F-E099-D384C892A779}"/>
          </ac:grpSpMkLst>
        </pc:grpChg>
        <pc:grpChg chg="add mod">
          <ac:chgData name="Lê Bảo Chấn Phát" userId="44483138-2a18-4e98-9fdf-35375c333687" providerId="ADAL" clId="{454C4FD8-4DF2-4472-9D51-06A8E87539DC}" dt="2022-10-09T03:08:58.067" v="1795" actId="408"/>
          <ac:grpSpMkLst>
            <pc:docMk/>
            <pc:sldMk cId="3775614015" sldId="259"/>
            <ac:grpSpMk id="1043" creationId="{F4B5AB19-73ED-971E-8B57-B135B3FE14CD}"/>
          </ac:grpSpMkLst>
        </pc:grpChg>
        <pc:grpChg chg="add mod">
          <ac:chgData name="Lê Bảo Chấn Phát" userId="44483138-2a18-4e98-9fdf-35375c333687" providerId="ADAL" clId="{454C4FD8-4DF2-4472-9D51-06A8E87539DC}" dt="2022-10-09T03:09:08.131" v="1798" actId="465"/>
          <ac:grpSpMkLst>
            <pc:docMk/>
            <pc:sldMk cId="3775614015" sldId="259"/>
            <ac:grpSpMk id="1048" creationId="{68D15EA8-7FC9-F053-2F93-62EE147963BD}"/>
          </ac:grpSpMkLst>
        </pc:grpChg>
        <pc:grpChg chg="add mod">
          <ac:chgData name="Lê Bảo Chấn Phát" userId="44483138-2a18-4e98-9fdf-35375c333687" providerId="ADAL" clId="{454C4FD8-4DF2-4472-9D51-06A8E87539DC}" dt="2022-10-09T03:08:58.067" v="1795" actId="408"/>
          <ac:grpSpMkLst>
            <pc:docMk/>
            <pc:sldMk cId="3775614015" sldId="259"/>
            <ac:grpSpMk id="1052" creationId="{1AFA4FC3-7A9B-53DE-E836-7A43B712AC47}"/>
          </ac:grpSpMkLst>
        </pc:grpChg>
        <pc:grpChg chg="add mod">
          <ac:chgData name="Lê Bảo Chấn Phát" userId="44483138-2a18-4e98-9fdf-35375c333687" providerId="ADAL" clId="{454C4FD8-4DF2-4472-9D51-06A8E87539DC}" dt="2022-10-09T03:09:03.970" v="1797" actId="408"/>
          <ac:grpSpMkLst>
            <pc:docMk/>
            <pc:sldMk cId="3775614015" sldId="259"/>
            <ac:grpSpMk id="1056" creationId="{1A78FBCD-5349-88C9-EB19-4EC6FA7D22A0}"/>
          </ac:grpSpMkLst>
        </pc:grpChg>
        <pc:picChg chg="del mod">
          <ac:chgData name="Lê Bảo Chấn Phát" userId="44483138-2a18-4e98-9fdf-35375c333687" providerId="ADAL" clId="{454C4FD8-4DF2-4472-9D51-06A8E87539DC}" dt="2022-10-09T02:48:36.454" v="1336" actId="21"/>
          <ac:picMkLst>
            <pc:docMk/>
            <pc:sldMk cId="3775614015" sldId="259"/>
            <ac:picMk id="12" creationId="{97DD5889-FC8C-7095-1192-3F456543A902}"/>
          </ac:picMkLst>
        </pc:picChg>
        <pc:picChg chg="add mod">
          <ac:chgData name="Lê Bảo Chấn Phát" userId="44483138-2a18-4e98-9fdf-35375c333687" providerId="ADAL" clId="{454C4FD8-4DF2-4472-9D51-06A8E87539DC}" dt="2022-10-09T03:08:36.923" v="1789" actId="1076"/>
          <ac:picMkLst>
            <pc:docMk/>
            <pc:sldMk cId="3775614015" sldId="259"/>
            <ac:picMk id="18" creationId="{B86B5388-192B-D1DC-7280-17DF75C3E613}"/>
          </ac:picMkLst>
        </pc:picChg>
        <pc:picChg chg="add del mod">
          <ac:chgData name="Lê Bảo Chấn Phát" userId="44483138-2a18-4e98-9fdf-35375c333687" providerId="ADAL" clId="{454C4FD8-4DF2-4472-9D51-06A8E87539DC}" dt="2022-10-09T02:44:21.009" v="1072"/>
          <ac:picMkLst>
            <pc:docMk/>
            <pc:sldMk cId="3775614015" sldId="259"/>
            <ac:picMk id="20" creationId="{62BC15DA-92DB-0D9E-4CB4-7B85FB1C755F}"/>
          </ac:picMkLst>
        </pc:picChg>
        <pc:picChg chg="mod">
          <ac:chgData name="Lê Bảo Chấn Phát" userId="44483138-2a18-4e98-9fdf-35375c333687" providerId="ADAL" clId="{454C4FD8-4DF2-4472-9D51-06A8E87539DC}" dt="2022-10-09T03:09:03.970" v="1797" actId="408"/>
          <ac:picMkLst>
            <pc:docMk/>
            <pc:sldMk cId="3775614015" sldId="259"/>
            <ac:picMk id="23" creationId="{883C7655-9FE3-B344-F5C1-33A40B471C22}"/>
          </ac:picMkLst>
        </pc:picChg>
        <pc:picChg chg="add del mod">
          <ac:chgData name="Lê Bảo Chấn Phát" userId="44483138-2a18-4e98-9fdf-35375c333687" providerId="ADAL" clId="{454C4FD8-4DF2-4472-9D51-06A8E87539DC}" dt="2022-10-09T02:44:45.849" v="1111"/>
          <ac:picMkLst>
            <pc:docMk/>
            <pc:sldMk cId="3775614015" sldId="259"/>
            <ac:picMk id="25" creationId="{A783076C-803C-8111-8E0F-6D3005295E53}"/>
          </ac:picMkLst>
        </pc:picChg>
        <pc:picChg chg="mod">
          <ac:chgData name="Lê Bảo Chấn Phát" userId="44483138-2a18-4e98-9fdf-35375c333687" providerId="ADAL" clId="{454C4FD8-4DF2-4472-9D51-06A8E87539DC}" dt="2022-10-09T03:09:01.105" v="1796" actId="408"/>
          <ac:picMkLst>
            <pc:docMk/>
            <pc:sldMk cId="3775614015" sldId="259"/>
            <ac:picMk id="28" creationId="{F50EBD7F-E222-9972-1681-538526D8E0D8}"/>
          </ac:picMkLst>
        </pc:picChg>
        <pc:picChg chg="add del mod">
          <ac:chgData name="Lê Bảo Chấn Phát" userId="44483138-2a18-4e98-9fdf-35375c333687" providerId="ADAL" clId="{454C4FD8-4DF2-4472-9D51-06A8E87539DC}" dt="2022-10-09T02:45:25.109" v="1163"/>
          <ac:picMkLst>
            <pc:docMk/>
            <pc:sldMk cId="3775614015" sldId="259"/>
            <ac:picMk id="30" creationId="{1ABC2330-C731-1CDB-7B78-9F3FB327FCAB}"/>
          </ac:picMkLst>
        </pc:picChg>
        <pc:picChg chg="mod">
          <ac:chgData name="Lê Bảo Chấn Phát" userId="44483138-2a18-4e98-9fdf-35375c333687" providerId="ADAL" clId="{454C4FD8-4DF2-4472-9D51-06A8E87539DC}" dt="2022-10-09T03:08:46.219" v="1792" actId="1076"/>
          <ac:picMkLst>
            <pc:docMk/>
            <pc:sldMk cId="3775614015" sldId="259"/>
            <ac:picMk id="1025" creationId="{0D6146B4-EB6D-08CA-FC46-2C42A5D13074}"/>
          </ac:picMkLst>
        </pc:picChg>
        <pc:picChg chg="del">
          <ac:chgData name="Lê Bảo Chấn Phát" userId="44483138-2a18-4e98-9fdf-35375c333687" providerId="ADAL" clId="{454C4FD8-4DF2-4472-9D51-06A8E87539DC}" dt="2022-10-09T02:43:12.219" v="1027" actId="21"/>
          <ac:picMkLst>
            <pc:docMk/>
            <pc:sldMk cId="3775614015" sldId="259"/>
            <ac:picMk id="1026" creationId="{52AFF7FF-9CA8-03C5-6BB9-449C79F2EF24}"/>
          </ac:picMkLst>
        </pc:picChg>
        <pc:picChg chg="del mod">
          <ac:chgData name="Lê Bảo Chấn Phát" userId="44483138-2a18-4e98-9fdf-35375c333687" providerId="ADAL" clId="{454C4FD8-4DF2-4472-9D51-06A8E87539DC}" dt="2022-10-09T02:44:28.499" v="1105" actId="21"/>
          <ac:picMkLst>
            <pc:docMk/>
            <pc:sldMk cId="3775614015" sldId="259"/>
            <ac:picMk id="1030" creationId="{20C5992B-CF24-6669-E9EF-CDBAF734F4DC}"/>
          </ac:picMkLst>
        </pc:picChg>
        <pc:picChg chg="mod">
          <ac:chgData name="Lê Bảo Chấn Phát" userId="44483138-2a18-4e98-9fdf-35375c333687" providerId="ADAL" clId="{454C4FD8-4DF2-4472-9D51-06A8E87539DC}" dt="2022-10-09T02:47:35.859" v="1230" actId="1076"/>
          <ac:picMkLst>
            <pc:docMk/>
            <pc:sldMk cId="3775614015" sldId="259"/>
            <ac:picMk id="1031" creationId="{D5D7C38D-09BE-7E77-FF8E-521084A7D49A}"/>
          </ac:picMkLst>
        </pc:picChg>
        <pc:picChg chg="del mod">
          <ac:chgData name="Lê Bảo Chấn Phát" userId="44483138-2a18-4e98-9fdf-35375c333687" providerId="ADAL" clId="{454C4FD8-4DF2-4472-9D51-06A8E87539DC}" dt="2022-10-09T02:44:54.779" v="1157" actId="21"/>
          <ac:picMkLst>
            <pc:docMk/>
            <pc:sldMk cId="3775614015" sldId="259"/>
            <ac:picMk id="1032" creationId="{E1E01F9E-71A9-7A0F-3D4A-CD00AC3130A4}"/>
          </ac:picMkLst>
        </pc:picChg>
        <pc:picChg chg="del mod">
          <ac:chgData name="Lê Bảo Chấn Phát" userId="44483138-2a18-4e98-9fdf-35375c333687" providerId="ADAL" clId="{454C4FD8-4DF2-4472-9D51-06A8E87539DC}" dt="2022-10-09T02:45:47.979" v="1203" actId="21"/>
          <ac:picMkLst>
            <pc:docMk/>
            <pc:sldMk cId="3775614015" sldId="259"/>
            <ac:picMk id="1034" creationId="{921D97ED-4B06-F5AF-D0C0-D32F9F425C05}"/>
          </ac:picMkLst>
        </pc:picChg>
        <pc:picChg chg="del">
          <ac:chgData name="Lê Bảo Chấn Phát" userId="44483138-2a18-4e98-9fdf-35375c333687" providerId="ADAL" clId="{454C4FD8-4DF2-4472-9D51-06A8E87539DC}" dt="2022-10-09T02:48:20.159" v="1318" actId="21"/>
          <ac:picMkLst>
            <pc:docMk/>
            <pc:sldMk cId="3775614015" sldId="259"/>
            <ac:picMk id="1036" creationId="{74132EC9-1639-7369-2380-6CCEFFB69351}"/>
          </ac:picMkLst>
        </pc:picChg>
        <pc:picChg chg="del">
          <ac:chgData name="Lê Bảo Chấn Phát" userId="44483138-2a18-4e98-9fdf-35375c333687" providerId="ADAL" clId="{454C4FD8-4DF2-4472-9D51-06A8E87539DC}" dt="2022-10-09T02:48:57.318" v="1386" actId="21"/>
          <ac:picMkLst>
            <pc:docMk/>
            <pc:sldMk cId="3775614015" sldId="259"/>
            <ac:picMk id="1038" creationId="{D9103179-D6B5-9CA6-C755-AAC43DD73912}"/>
          </ac:picMkLst>
        </pc:picChg>
        <pc:picChg chg="mod">
          <ac:chgData name="Lê Bảo Chấn Phát" userId="44483138-2a18-4e98-9fdf-35375c333687" providerId="ADAL" clId="{454C4FD8-4DF2-4472-9D51-06A8E87539DC}" dt="2022-10-09T03:09:08.131" v="1798" actId="465"/>
          <ac:picMkLst>
            <pc:docMk/>
            <pc:sldMk cId="3775614015" sldId="259"/>
            <ac:picMk id="1039" creationId="{70F95EB5-B4ED-F54F-7C10-CC699FF7BCB7}"/>
          </ac:picMkLst>
        </pc:picChg>
        <pc:picChg chg="del">
          <ac:chgData name="Lê Bảo Chấn Phát" userId="44483138-2a18-4e98-9fdf-35375c333687" providerId="ADAL" clId="{454C4FD8-4DF2-4472-9D51-06A8E87539DC}" dt="2022-10-09T02:47:44.609" v="1257" actId="21"/>
          <ac:picMkLst>
            <pc:docMk/>
            <pc:sldMk cId="3775614015" sldId="259"/>
            <ac:picMk id="1040" creationId="{EC7EB9E4-C5DF-6E00-4F84-8E68F5D0C50D}"/>
          </ac:picMkLst>
        </pc:picChg>
        <pc:picChg chg="del">
          <ac:chgData name="Lê Bảo Chấn Phát" userId="44483138-2a18-4e98-9fdf-35375c333687" providerId="ADAL" clId="{454C4FD8-4DF2-4472-9D51-06A8E87539DC}" dt="2022-10-09T02:47:59.749" v="1277" actId="21"/>
          <ac:picMkLst>
            <pc:docMk/>
            <pc:sldMk cId="3775614015" sldId="259"/>
            <ac:picMk id="1042" creationId="{0360C326-47E8-8676-17B4-2CA197AD1930}"/>
          </ac:picMkLst>
        </pc:picChg>
        <pc:picChg chg="mod">
          <ac:chgData name="Lê Bảo Chấn Phát" userId="44483138-2a18-4e98-9fdf-35375c333687" providerId="ADAL" clId="{454C4FD8-4DF2-4472-9D51-06A8E87539DC}" dt="2022-10-09T03:08:58.067" v="1795" actId="408"/>
          <ac:picMkLst>
            <pc:docMk/>
            <pc:sldMk cId="3775614015" sldId="259"/>
            <ac:picMk id="1045" creationId="{49CCBF1A-46BD-038A-7507-1E084D5784A9}"/>
          </ac:picMkLst>
        </pc:picChg>
        <pc:picChg chg="add del mod">
          <ac:chgData name="Lê Bảo Chấn Phát" userId="44483138-2a18-4e98-9fdf-35375c333687" providerId="ADAL" clId="{454C4FD8-4DF2-4472-9D51-06A8E87539DC}" dt="2022-10-09T02:48:13.399" v="1283"/>
          <ac:picMkLst>
            <pc:docMk/>
            <pc:sldMk cId="3775614015" sldId="259"/>
            <ac:picMk id="1047" creationId="{27466573-D8AE-6B3D-9FFA-C3B11CCF28F1}"/>
          </ac:picMkLst>
        </pc:picChg>
        <pc:picChg chg="mod">
          <ac:chgData name="Lê Bảo Chấn Phát" userId="44483138-2a18-4e98-9fdf-35375c333687" providerId="ADAL" clId="{454C4FD8-4DF2-4472-9D51-06A8E87539DC}" dt="2022-10-09T03:08:41.443" v="1791" actId="1076"/>
          <ac:picMkLst>
            <pc:docMk/>
            <pc:sldMk cId="3775614015" sldId="259"/>
            <ac:picMk id="1050" creationId="{180B9F61-C273-235B-5769-0D3EA5296967}"/>
          </ac:picMkLst>
        </pc:picChg>
        <pc:picChg chg="mod">
          <ac:chgData name="Lê Bảo Chấn Phát" userId="44483138-2a18-4e98-9fdf-35375c333687" providerId="ADAL" clId="{454C4FD8-4DF2-4472-9D51-06A8E87539DC}" dt="2022-10-09T03:08:48.019" v="1793" actId="1076"/>
          <ac:picMkLst>
            <pc:docMk/>
            <pc:sldMk cId="3775614015" sldId="259"/>
            <ac:picMk id="1054" creationId="{EDEF91B2-8DA1-124C-5DA8-E684CA8FB489}"/>
          </ac:picMkLst>
        </pc:picChg>
        <pc:picChg chg="mod">
          <ac:chgData name="Lê Bảo Chấn Phát" userId="44483138-2a18-4e98-9fdf-35375c333687" providerId="ADAL" clId="{454C4FD8-4DF2-4472-9D51-06A8E87539DC}" dt="2022-10-09T03:08:52.727" v="1794" actId="1076"/>
          <ac:picMkLst>
            <pc:docMk/>
            <pc:sldMk cId="3775614015" sldId="259"/>
            <ac:picMk id="1058" creationId="{8DFFE686-E674-43AB-7428-0826DC30664E}"/>
          </ac:picMkLst>
        </pc:picChg>
        <pc:cxnChg chg="add mod ord">
          <ac:chgData name="Lê Bảo Chấn Phát" userId="44483138-2a18-4e98-9fdf-35375c333687" providerId="ADAL" clId="{454C4FD8-4DF2-4472-9D51-06A8E87539DC}" dt="2022-10-09T13:06:06.985" v="3011" actId="1076"/>
          <ac:cxnSpMkLst>
            <pc:docMk/>
            <pc:sldMk cId="3775614015" sldId="259"/>
            <ac:cxnSpMk id="14" creationId="{0305677B-F039-C732-5043-A8FFB76EEE82}"/>
          </ac:cxnSpMkLst>
        </pc:cxnChg>
      </pc:sldChg>
      <pc:sldChg chg="addSp delSp modSp mod">
        <pc:chgData name="Lê Bảo Chấn Phát" userId="44483138-2a18-4e98-9fdf-35375c333687" providerId="ADAL" clId="{454C4FD8-4DF2-4472-9D51-06A8E87539DC}" dt="2022-10-10T05:34:40.372" v="3280" actId="14826"/>
        <pc:sldMkLst>
          <pc:docMk/>
          <pc:sldMk cId="2944578636" sldId="260"/>
        </pc:sldMkLst>
        <pc:spChg chg="del">
          <ac:chgData name="Lê Bảo Chấn Phát" userId="44483138-2a18-4e98-9fdf-35375c333687" providerId="ADAL" clId="{454C4FD8-4DF2-4472-9D51-06A8E87539DC}" dt="2022-10-09T13:02:27.099" v="2945" actId="478"/>
          <ac:spMkLst>
            <pc:docMk/>
            <pc:sldMk cId="2944578636" sldId="260"/>
            <ac:spMk id="2" creationId="{A25FD39F-3D09-03ED-B961-122EBC007916}"/>
          </ac:spMkLst>
        </pc:spChg>
        <pc:spChg chg="del mod">
          <ac:chgData name="Lê Bảo Chấn Phát" userId="44483138-2a18-4e98-9fdf-35375c333687" providerId="ADAL" clId="{454C4FD8-4DF2-4472-9D51-06A8E87539DC}" dt="2022-10-09T13:10:48.324" v="3193" actId="478"/>
          <ac:spMkLst>
            <pc:docMk/>
            <pc:sldMk cId="2944578636" sldId="260"/>
            <ac:spMk id="3" creationId="{A0397F47-3016-8942-D570-08AB2A4C52E4}"/>
          </ac:spMkLst>
        </pc:spChg>
        <pc:spChg chg="add mod">
          <ac:chgData name="Lê Bảo Chấn Phát" userId="44483138-2a18-4e98-9fdf-35375c333687" providerId="ADAL" clId="{454C4FD8-4DF2-4472-9D51-06A8E87539DC}" dt="2022-10-09T13:02:18.901" v="2941" actId="1076"/>
          <ac:spMkLst>
            <pc:docMk/>
            <pc:sldMk cId="2944578636" sldId="260"/>
            <ac:spMk id="4" creationId="{B8CDFC57-C4FD-296A-1E1E-FBCA8D8734DA}"/>
          </ac:spMkLst>
        </pc:spChg>
        <pc:spChg chg="add mod">
          <ac:chgData name="Lê Bảo Chấn Phát" userId="44483138-2a18-4e98-9fdf-35375c333687" providerId="ADAL" clId="{454C4FD8-4DF2-4472-9D51-06A8E87539DC}" dt="2022-10-09T13:04:27.444" v="2977" actId="1037"/>
          <ac:spMkLst>
            <pc:docMk/>
            <pc:sldMk cId="2944578636" sldId="260"/>
            <ac:spMk id="5" creationId="{FD4DB159-5BB3-FAE0-96AB-9372B4E24A53}"/>
          </ac:spMkLst>
        </pc:spChg>
        <pc:spChg chg="add del mod">
          <ac:chgData name="Lê Bảo Chấn Phát" userId="44483138-2a18-4e98-9fdf-35375c333687" providerId="ADAL" clId="{454C4FD8-4DF2-4472-9D51-06A8E87539DC}" dt="2022-10-09T13:02:28.327" v="2946" actId="478"/>
          <ac:spMkLst>
            <pc:docMk/>
            <pc:sldMk cId="2944578636" sldId="260"/>
            <ac:spMk id="8" creationId="{B2C9425C-E5A3-48DE-AA07-C8603A17C569}"/>
          </ac:spMkLst>
        </pc:spChg>
        <pc:spChg chg="add mod">
          <ac:chgData name="Lê Bảo Chấn Phát" userId="44483138-2a18-4e98-9fdf-35375c333687" providerId="ADAL" clId="{454C4FD8-4DF2-4472-9D51-06A8E87539DC}" dt="2022-10-09T13:06:12.854" v="3012"/>
          <ac:spMkLst>
            <pc:docMk/>
            <pc:sldMk cId="2944578636" sldId="260"/>
            <ac:spMk id="9" creationId="{B0AB6335-B29A-D85A-3B81-7B4E220CCC09}"/>
          </ac:spMkLst>
        </pc:spChg>
        <pc:spChg chg="add del mod">
          <ac:chgData name="Lê Bảo Chấn Phát" userId="44483138-2a18-4e98-9fdf-35375c333687" providerId="ADAL" clId="{454C4FD8-4DF2-4472-9D51-06A8E87539DC}" dt="2022-10-09T13:09:15.390" v="3028"/>
          <ac:spMkLst>
            <pc:docMk/>
            <pc:sldMk cId="2944578636" sldId="260"/>
            <ac:spMk id="10" creationId="{138216E0-D81F-82A5-77FD-26D6EBE34E71}"/>
          </ac:spMkLst>
        </pc:spChg>
        <pc:spChg chg="add del mod">
          <ac:chgData name="Lê Bảo Chấn Phát" userId="44483138-2a18-4e98-9fdf-35375c333687" providerId="ADAL" clId="{454C4FD8-4DF2-4472-9D51-06A8E87539DC}" dt="2022-10-09T13:09:15.390" v="3028"/>
          <ac:spMkLst>
            <pc:docMk/>
            <pc:sldMk cId="2944578636" sldId="260"/>
            <ac:spMk id="11" creationId="{7231985D-17C4-8D89-CAE9-14C5AAF49222}"/>
          </ac:spMkLst>
        </pc:spChg>
        <pc:spChg chg="mod">
          <ac:chgData name="Lê Bảo Chấn Phát" userId="44483138-2a18-4e98-9fdf-35375c333687" providerId="ADAL" clId="{454C4FD8-4DF2-4472-9D51-06A8E87539DC}" dt="2022-10-09T13:08:55.685" v="3022"/>
          <ac:spMkLst>
            <pc:docMk/>
            <pc:sldMk cId="2944578636" sldId="260"/>
            <ac:spMk id="12" creationId="{D19F02DD-04F7-20E6-25E9-DCE7B3C6EBC8}"/>
          </ac:spMkLst>
        </pc:spChg>
        <pc:spChg chg="mod">
          <ac:chgData name="Lê Bảo Chấn Phát" userId="44483138-2a18-4e98-9fdf-35375c333687" providerId="ADAL" clId="{454C4FD8-4DF2-4472-9D51-06A8E87539DC}" dt="2022-10-09T13:08:55.685" v="3022"/>
          <ac:spMkLst>
            <pc:docMk/>
            <pc:sldMk cId="2944578636" sldId="260"/>
            <ac:spMk id="13" creationId="{7BFEC273-792E-0E8C-6F5F-77DCD76D6261}"/>
          </ac:spMkLst>
        </pc:spChg>
        <pc:spChg chg="mod">
          <ac:chgData name="Lê Bảo Chấn Phát" userId="44483138-2a18-4e98-9fdf-35375c333687" providerId="ADAL" clId="{454C4FD8-4DF2-4472-9D51-06A8E87539DC}" dt="2022-10-09T13:08:55.685" v="3022"/>
          <ac:spMkLst>
            <pc:docMk/>
            <pc:sldMk cId="2944578636" sldId="260"/>
            <ac:spMk id="14" creationId="{78FAE753-D62E-3699-25AB-4CC943CF107D}"/>
          </ac:spMkLst>
        </pc:spChg>
        <pc:spChg chg="add del mod">
          <ac:chgData name="Lê Bảo Chấn Phát" userId="44483138-2a18-4e98-9fdf-35375c333687" providerId="ADAL" clId="{454C4FD8-4DF2-4472-9D51-06A8E87539DC}" dt="2022-10-09T13:09:06.039" v="3025"/>
          <ac:spMkLst>
            <pc:docMk/>
            <pc:sldMk cId="2944578636" sldId="260"/>
            <ac:spMk id="15" creationId="{31223B6C-4032-9B73-569E-782E2A6FF1E8}"/>
          </ac:spMkLst>
        </pc:spChg>
        <pc:spChg chg="add del mod">
          <ac:chgData name="Lê Bảo Chấn Phát" userId="44483138-2a18-4e98-9fdf-35375c333687" providerId="ADAL" clId="{454C4FD8-4DF2-4472-9D51-06A8E87539DC}" dt="2022-10-09T13:09:06.039" v="3025"/>
          <ac:spMkLst>
            <pc:docMk/>
            <pc:sldMk cId="2944578636" sldId="260"/>
            <ac:spMk id="16" creationId="{9CB05C1A-3A77-61DE-9FD7-B4DC291FE66A}"/>
          </ac:spMkLst>
        </pc:spChg>
        <pc:spChg chg="mod or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17" creationId="{D627D214-F516-588D-C6F5-A1ACB2231104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18" creationId="{3E555A60-FB6D-D902-DCF4-0418C3432867}"/>
          </ac:spMkLst>
        </pc:spChg>
        <pc:spChg chg="add 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19" creationId="{E7F57B7C-DDC0-81FE-D8ED-23AB003BB4BA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22" creationId="{DFDC1C6A-E058-BF5F-C601-460ED8ED047F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23" creationId="{D47F0FB1-E4CB-1AA2-B83C-34E33F8430EB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24" creationId="{234253E4-7D07-4159-A6C4-4142BC764563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26" creationId="{2983D2E0-C3C0-1CB8-AB5D-90049D3C4307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27" creationId="{E714D1B4-C493-87FB-7F08-D5490AD60F21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28" creationId="{E36A320D-DE1F-A9FB-6930-25F09A3CDA16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30" creationId="{75283CA7-AABB-827A-0A61-DF9DAC4C43E7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31" creationId="{D0E26B63-723D-E789-D785-F87EF38EE65F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32" creationId="{D2D4FC5C-F556-4A8C-5B67-0990BC5E96BA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34" creationId="{3C7DA64E-8131-3460-0833-3EC193F5E802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35" creationId="{0AF7FCA2-7C4D-64FA-6571-93F6C5DF7C48}"/>
          </ac:spMkLst>
        </pc:spChg>
        <pc:spChg chg="mod topLvl">
          <ac:chgData name="Lê Bảo Chấn Phát" userId="44483138-2a18-4e98-9fdf-35375c333687" providerId="ADAL" clId="{454C4FD8-4DF2-4472-9D51-06A8E87539DC}" dt="2022-10-09T13:11:52.026" v="3204" actId="165"/>
          <ac:spMkLst>
            <pc:docMk/>
            <pc:sldMk cId="2944578636" sldId="260"/>
            <ac:spMk id="36" creationId="{D802ED19-AAAC-DAFA-420B-C0681C887F43}"/>
          </ac:spMkLst>
        </pc:spChg>
        <pc:spChg chg="add del mod">
          <ac:chgData name="Lê Bảo Chấn Phát" userId="44483138-2a18-4e98-9fdf-35375c333687" providerId="ADAL" clId="{454C4FD8-4DF2-4472-9D51-06A8E87539DC}" dt="2022-10-09T13:10:50.844" v="3194" actId="478"/>
          <ac:spMkLst>
            <pc:docMk/>
            <pc:sldMk cId="2944578636" sldId="260"/>
            <ac:spMk id="38" creationId="{C007E884-3356-4169-C0A0-0817B9F56E6F}"/>
          </ac:spMkLst>
        </pc:spChg>
        <pc:spChg chg="mod">
          <ac:chgData name="Lê Bảo Chấn Phát" userId="44483138-2a18-4e98-9fdf-35375c333687" providerId="ADAL" clId="{454C4FD8-4DF2-4472-9D51-06A8E87539DC}" dt="2022-10-09T13:19:48.198" v="3279" actId="208"/>
          <ac:spMkLst>
            <pc:docMk/>
            <pc:sldMk cId="2944578636" sldId="260"/>
            <ac:spMk id="53" creationId="{20763BA6-B1B9-221C-9731-B4D98385FD0D}"/>
          </ac:spMkLst>
        </pc:spChg>
        <pc:spChg chg="mod">
          <ac:chgData name="Lê Bảo Chấn Phát" userId="44483138-2a18-4e98-9fdf-35375c333687" providerId="ADAL" clId="{454C4FD8-4DF2-4472-9D51-06A8E87539DC}" dt="2022-10-09T13:19:48.198" v="3279" actId="208"/>
          <ac:spMkLst>
            <pc:docMk/>
            <pc:sldMk cId="2944578636" sldId="260"/>
            <ac:spMk id="54" creationId="{248DAF74-984E-14D8-4184-54B2B93228FC}"/>
          </ac:spMkLst>
        </pc:spChg>
        <pc:spChg chg="mod">
          <ac:chgData name="Lê Bảo Chấn Phát" userId="44483138-2a18-4e98-9fdf-35375c333687" providerId="ADAL" clId="{454C4FD8-4DF2-4472-9D51-06A8E87539DC}" dt="2022-10-09T13:19:48.198" v="3279" actId="208"/>
          <ac:spMkLst>
            <pc:docMk/>
            <pc:sldMk cId="2944578636" sldId="260"/>
            <ac:spMk id="55" creationId="{4ADF530A-4EEC-ED65-865E-6AEDEC590884}"/>
          </ac:spMkLst>
        </pc:spChg>
        <pc:spChg chg="mod">
          <ac:chgData name="Lê Bảo Chấn Phát" userId="44483138-2a18-4e98-9fdf-35375c333687" providerId="ADAL" clId="{454C4FD8-4DF2-4472-9D51-06A8E87539DC}" dt="2022-10-09T13:19:48.198" v="3279" actId="208"/>
          <ac:spMkLst>
            <pc:docMk/>
            <pc:sldMk cId="2944578636" sldId="260"/>
            <ac:spMk id="56" creationId="{CA24FF09-1578-7642-F780-5769F476674D}"/>
          </ac:spMkLst>
        </pc:spChg>
        <pc:spChg chg="mod">
          <ac:chgData name="Lê Bảo Chấn Phát" userId="44483138-2a18-4e98-9fdf-35375c333687" providerId="ADAL" clId="{454C4FD8-4DF2-4472-9D51-06A8E87539DC}" dt="2022-10-09T13:19:48.198" v="3279" actId="208"/>
          <ac:spMkLst>
            <pc:docMk/>
            <pc:sldMk cId="2944578636" sldId="260"/>
            <ac:spMk id="57" creationId="{4EA2947B-BC39-74ED-2450-B8B9F2844763}"/>
          </ac:spMkLst>
        </pc:spChg>
        <pc:spChg chg="mod">
          <ac:chgData name="Lê Bảo Chấn Phát" userId="44483138-2a18-4e98-9fdf-35375c333687" providerId="ADAL" clId="{454C4FD8-4DF2-4472-9D51-06A8E87539DC}" dt="2022-10-09T13:19:48.198" v="3279" actId="208"/>
          <ac:spMkLst>
            <pc:docMk/>
            <pc:sldMk cId="2944578636" sldId="260"/>
            <ac:spMk id="58" creationId="{1CEC1324-561D-9C41-5697-ECE1C4EF37BD}"/>
          </ac:spMkLst>
        </pc:spChg>
        <pc:grpChg chg="add del mod">
          <ac:chgData name="Lê Bảo Chấn Phát" userId="44483138-2a18-4e98-9fdf-35375c333687" providerId="ADAL" clId="{454C4FD8-4DF2-4472-9D51-06A8E87539DC}" dt="2022-10-09T13:11:52.026" v="3204" actId="165"/>
          <ac:grpSpMkLst>
            <pc:docMk/>
            <pc:sldMk cId="2944578636" sldId="260"/>
            <ac:grpSpMk id="20" creationId="{3FC0EF91-4DC4-27D9-29AB-6CC10BC7E87F}"/>
          </ac:grpSpMkLst>
        </pc:grpChg>
        <pc:grpChg chg="add del mod">
          <ac:chgData name="Lê Bảo Chấn Phát" userId="44483138-2a18-4e98-9fdf-35375c333687" providerId="ADAL" clId="{454C4FD8-4DF2-4472-9D51-06A8E87539DC}" dt="2022-10-09T13:11:52.026" v="3204" actId="165"/>
          <ac:grpSpMkLst>
            <pc:docMk/>
            <pc:sldMk cId="2944578636" sldId="260"/>
            <ac:grpSpMk id="21" creationId="{ADFDFA88-E95B-02BD-3AE1-8B4B55CCF34C}"/>
          </ac:grpSpMkLst>
        </pc:grpChg>
        <pc:grpChg chg="add del mod">
          <ac:chgData name="Lê Bảo Chấn Phát" userId="44483138-2a18-4e98-9fdf-35375c333687" providerId="ADAL" clId="{454C4FD8-4DF2-4472-9D51-06A8E87539DC}" dt="2022-10-09T13:11:52.026" v="3204" actId="165"/>
          <ac:grpSpMkLst>
            <pc:docMk/>
            <pc:sldMk cId="2944578636" sldId="260"/>
            <ac:grpSpMk id="25" creationId="{80492803-2851-D5C5-4255-DFD2566EE2E8}"/>
          </ac:grpSpMkLst>
        </pc:grpChg>
        <pc:grpChg chg="add del mod">
          <ac:chgData name="Lê Bảo Chấn Phát" userId="44483138-2a18-4e98-9fdf-35375c333687" providerId="ADAL" clId="{454C4FD8-4DF2-4472-9D51-06A8E87539DC}" dt="2022-10-09T13:11:52.026" v="3204" actId="165"/>
          <ac:grpSpMkLst>
            <pc:docMk/>
            <pc:sldMk cId="2944578636" sldId="260"/>
            <ac:grpSpMk id="29" creationId="{22A63E7E-016C-7563-E59B-2ADD3BC1A3B4}"/>
          </ac:grpSpMkLst>
        </pc:grpChg>
        <pc:grpChg chg="add del mod">
          <ac:chgData name="Lê Bảo Chấn Phát" userId="44483138-2a18-4e98-9fdf-35375c333687" providerId="ADAL" clId="{454C4FD8-4DF2-4472-9D51-06A8E87539DC}" dt="2022-10-09T13:11:52.026" v="3204" actId="165"/>
          <ac:grpSpMkLst>
            <pc:docMk/>
            <pc:sldMk cId="2944578636" sldId="260"/>
            <ac:grpSpMk id="33" creationId="{6C051E9C-2281-39FC-F63C-77E0157FCDE7}"/>
          </ac:grpSpMkLst>
        </pc:grpChg>
        <pc:grpChg chg="mod">
          <ac:chgData name="Lê Bảo Chấn Phát" userId="44483138-2a18-4e98-9fdf-35375c333687" providerId="ADAL" clId="{454C4FD8-4DF2-4472-9D51-06A8E87539DC}" dt="2022-10-09T13:19:37.760" v="3276" actId="207"/>
          <ac:grpSpMkLst>
            <pc:docMk/>
            <pc:sldMk cId="2944578636" sldId="260"/>
            <ac:grpSpMk id="52" creationId="{15380FA6-8DED-AD8C-2FFF-10B416A2A280}"/>
          </ac:grpSpMkLst>
        </pc:grpChg>
        <pc:picChg chg="add del mod">
          <ac:chgData name="Lê Bảo Chấn Phát" userId="44483138-2a18-4e98-9fdf-35375c333687" providerId="ADAL" clId="{454C4FD8-4DF2-4472-9D51-06A8E87539DC}" dt="2022-10-09T13:11:47.654" v="3203" actId="21"/>
          <ac:picMkLst>
            <pc:docMk/>
            <pc:sldMk cId="2944578636" sldId="260"/>
            <ac:picMk id="40" creationId="{5FDCC6F2-0022-489C-64E8-1BF7127A0560}"/>
          </ac:picMkLst>
        </pc:picChg>
        <pc:picChg chg="add mod">
          <ac:chgData name="Lê Bảo Chấn Phát" userId="44483138-2a18-4e98-9fdf-35375c333687" providerId="ADAL" clId="{454C4FD8-4DF2-4472-9D51-06A8E87539DC}" dt="2022-10-09T13:12:01.154" v="3214" actId="1037"/>
          <ac:picMkLst>
            <pc:docMk/>
            <pc:sldMk cId="2944578636" sldId="260"/>
            <ac:picMk id="41" creationId="{476CAA4C-F8E3-DE5A-9FCA-59DFC387458B}"/>
          </ac:picMkLst>
        </pc:picChg>
        <pc:picChg chg="add mod">
          <ac:chgData name="Lê Bảo Chấn Phát" userId="44483138-2a18-4e98-9fdf-35375c333687" providerId="ADAL" clId="{454C4FD8-4DF2-4472-9D51-06A8E87539DC}" dt="2022-10-09T13:13:26.910" v="3233" actId="207"/>
          <ac:picMkLst>
            <pc:docMk/>
            <pc:sldMk cId="2944578636" sldId="260"/>
            <ac:picMk id="43" creationId="{DCC3EDE3-01C6-0809-20B9-ED6DAB88A2BC}"/>
          </ac:picMkLst>
        </pc:picChg>
        <pc:picChg chg="add mod">
          <ac:chgData name="Lê Bảo Chấn Phát" userId="44483138-2a18-4e98-9fdf-35375c333687" providerId="ADAL" clId="{454C4FD8-4DF2-4472-9D51-06A8E87539DC}" dt="2022-10-09T13:16:15.080" v="3243" actId="1037"/>
          <ac:picMkLst>
            <pc:docMk/>
            <pc:sldMk cId="2944578636" sldId="260"/>
            <ac:picMk id="45" creationId="{CADDD565-80D8-B49B-712D-9D9528204A00}"/>
          </ac:picMkLst>
        </pc:picChg>
        <pc:picChg chg="add mod">
          <ac:chgData name="Lê Bảo Chấn Phát" userId="44483138-2a18-4e98-9fdf-35375c333687" providerId="ADAL" clId="{454C4FD8-4DF2-4472-9D51-06A8E87539DC}" dt="2022-10-10T05:34:40.372" v="3280" actId="14826"/>
          <ac:picMkLst>
            <pc:docMk/>
            <pc:sldMk cId="2944578636" sldId="260"/>
            <ac:picMk id="47" creationId="{E23FE1A1-68BB-ABAE-91EA-581CBD9C722D}"/>
          </ac:picMkLst>
        </pc:picChg>
        <pc:picChg chg="add del mod">
          <ac:chgData name="Lê Bảo Chấn Phát" userId="44483138-2a18-4e98-9fdf-35375c333687" providerId="ADAL" clId="{454C4FD8-4DF2-4472-9D51-06A8E87539DC}" dt="2022-10-09T13:19:17.640" v="3259" actId="478"/>
          <ac:picMkLst>
            <pc:docMk/>
            <pc:sldMk cId="2944578636" sldId="260"/>
            <ac:picMk id="49" creationId="{BE25B29F-1716-CCFA-A017-BE56E685EEE0}"/>
          </ac:picMkLst>
        </pc:picChg>
        <pc:picChg chg="add del mod">
          <ac:chgData name="Lê Bảo Chấn Phát" userId="44483138-2a18-4e98-9fdf-35375c333687" providerId="ADAL" clId="{454C4FD8-4DF2-4472-9D51-06A8E87539DC}" dt="2022-10-09T13:19:34.890" v="3274" actId="27803"/>
          <ac:picMkLst>
            <pc:docMk/>
            <pc:sldMk cId="2944578636" sldId="260"/>
            <ac:picMk id="51" creationId="{8F18C128-E7E5-EAF3-E770-289823EF0FC7}"/>
          </ac:picMkLst>
        </pc:picChg>
        <pc:cxnChg chg="add mod">
          <ac:chgData name="Lê Bảo Chấn Phát" userId="44483138-2a18-4e98-9fdf-35375c333687" providerId="ADAL" clId="{454C4FD8-4DF2-4472-9D51-06A8E87539DC}" dt="2022-10-09T13:02:53.332" v="2961" actId="1035"/>
          <ac:cxnSpMkLst>
            <pc:docMk/>
            <pc:sldMk cId="2944578636" sldId="260"/>
            <ac:cxnSpMk id="6" creationId="{96475BCB-9668-AF99-115C-0EEA6728077C}"/>
          </ac:cxnSpMkLst>
        </pc:cxnChg>
      </pc:sldChg>
      <pc:sldMasterChg chg="setBg modSldLayout">
        <pc:chgData name="Lê Bảo Chấn Phát" userId="44483138-2a18-4e98-9fdf-35375c333687" providerId="ADAL" clId="{454C4FD8-4DF2-4472-9D51-06A8E87539DC}" dt="2022-10-09T02:23:06.991" v="567"/>
        <pc:sldMasterMkLst>
          <pc:docMk/>
          <pc:sldMasterMk cId="2460954070" sldId="2147483660"/>
        </pc:sldMasterMkLst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2385387890" sldId="2147483661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949138452" sldId="2147483662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2591524520" sldId="2147483663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1203092039" sldId="2147483664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3733172339" sldId="2147483665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3210312558" sldId="2147483666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3146388984" sldId="2147483667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3171841454" sldId="2147483668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1718958274" sldId="2147483669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2202905451" sldId="2147483670"/>
          </pc:sldLayoutMkLst>
        </pc:sldLayoutChg>
        <pc:sldLayoutChg chg="setBg">
          <pc:chgData name="Lê Bảo Chấn Phát" userId="44483138-2a18-4e98-9fdf-35375c333687" providerId="ADAL" clId="{454C4FD8-4DF2-4472-9D51-06A8E87539DC}" dt="2022-10-09T02:23:06.991" v="56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45BF6-E635-426C-A3E9-9F21AAC3D2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6F77-3EE1-4153-9714-EB5CE44A9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1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5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6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6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6F77-3EE1-4153-9714-EB5CE44A9C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7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BF4F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1059" y="4419623"/>
            <a:ext cx="4109882" cy="756281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586FF6"/>
                </a:solidFill>
                <a:latin typeface="Bahnschrift Bold" panose="020B0502040204020203" pitchFamily="34" charset="0"/>
                <a:ea typeface="Roboto Light" panose="02000000000000000000" pitchFamily="2" charset="0"/>
              </a:rPr>
              <a:t>Uni</a:t>
            </a:r>
            <a:r>
              <a:rPr lang="en-US" sz="4800" dirty="0" err="1">
                <a:solidFill>
                  <a:srgbClr val="221E51"/>
                </a:solidFill>
                <a:latin typeface="Bahnschrift Bold" panose="020B0502040204020203" pitchFamily="34" charset="0"/>
                <a:ea typeface="Roboto Light" panose="02000000000000000000" pitchFamily="2" charset="0"/>
              </a:rPr>
              <a:t>Ride</a:t>
            </a:r>
            <a:endParaRPr lang="en-US" sz="4800" dirty="0">
              <a:solidFill>
                <a:srgbClr val="221E51"/>
              </a:solidFill>
              <a:latin typeface="Bahnschrift Bold" panose="020B0502040204020203" pitchFamily="34" charset="0"/>
              <a:ea typeface="Roboto Light" panose="020000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3E425-5B40-3AEE-7DAA-224C736D2C3C}"/>
              </a:ext>
            </a:extLst>
          </p:cNvPr>
          <p:cNvSpPr txBox="1">
            <a:spLocks/>
          </p:cNvSpPr>
          <p:nvPr/>
        </p:nvSpPr>
        <p:spPr>
          <a:xfrm>
            <a:off x="1818968" y="5899355"/>
            <a:ext cx="8554064" cy="634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19120114 – Lê Bảo Chấn Phát • 19120383 –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Huỳnh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Tấn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Thọ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• 19120426 – Phan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Đặng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Diễm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Uyên </a:t>
            </a:r>
          </a:p>
          <a:p>
            <a:pPr>
              <a:lnSpc>
                <a:spcPct val="140000"/>
              </a:lnSpc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• 19120496 –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Trần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Thị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Khánh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Duyên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•  19120573 –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Huỳnh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Nguyễn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Thị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Lựu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5F6AED8-4749-7CF0-E829-4192F3671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699" y="1676401"/>
            <a:ext cx="2388601" cy="2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07312BC3-F349-38B9-BB74-A5745164C10E}"/>
              </a:ext>
            </a:extLst>
          </p:cNvPr>
          <p:cNvSpPr/>
          <p:nvPr/>
        </p:nvSpPr>
        <p:spPr>
          <a:xfrm>
            <a:off x="0" y="0"/>
            <a:ext cx="12192000" cy="1341120"/>
          </a:xfrm>
          <a:prstGeom prst="rect">
            <a:avLst/>
          </a:prstGeom>
          <a:solidFill>
            <a:srgbClr val="608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FABBB2E-BC17-2E01-1875-2D20CC3B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63" y="312680"/>
            <a:ext cx="4119716" cy="68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Figma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05677B-F039-C732-5043-A8FFB76EEE82}"/>
              </a:ext>
            </a:extLst>
          </p:cNvPr>
          <p:cNvCxnSpPr>
            <a:cxnSpLocks/>
          </p:cNvCxnSpPr>
          <p:nvPr/>
        </p:nvCxnSpPr>
        <p:spPr>
          <a:xfrm>
            <a:off x="539570" y="947296"/>
            <a:ext cx="258163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9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2E9C-302B-CEC6-6A03-198175C8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15" y="585931"/>
            <a:ext cx="3816574" cy="75866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Chọn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vai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trò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5E9A5C-F5F5-E782-3086-306550CBE0DA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23FB060-5E32-D16F-6449-E0019793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84" y="585931"/>
            <a:ext cx="348103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2E9C-302B-CEC6-6A03-198175C8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15" y="585931"/>
            <a:ext cx="3816574" cy="75866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Tìm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kiếm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địa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điểm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5E9A5C-F5F5-E782-3086-306550CBE0DA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31952F1-1059-448C-65FF-3986ADAF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511" y="1427583"/>
            <a:ext cx="852897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2E9C-302B-CEC6-6A03-198175C8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15" y="585931"/>
            <a:ext cx="3816574" cy="75866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Đặt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chuyến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xe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5E9A5C-F5F5-E782-3086-306550CBE0DA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9B2EE1B-50E3-4813-247F-8C09678D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97" y="1344591"/>
            <a:ext cx="505320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2E9C-302B-CEC6-6A03-198175C8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15" y="585931"/>
            <a:ext cx="3816574" cy="75866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Tạo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chuyến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xe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5E9A5C-F5F5-E782-3086-306550CBE0DA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7ECE101-6838-CD65-4E11-BB1F553F1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71" y="457200"/>
            <a:ext cx="285965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1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2E9C-302B-CEC6-6A03-198175C8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15" y="585931"/>
            <a:ext cx="3816574" cy="75866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Xác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nhận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chuyến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xe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5E9A5C-F5F5-E782-3086-306550CBE0DA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D627425-30BC-4576-65A1-544D4FD0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56" y="1511062"/>
            <a:ext cx="896388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C354-01A1-C5A6-FFA9-F8AEB2B6473A}"/>
              </a:ext>
            </a:extLst>
          </p:cNvPr>
          <p:cNvSpPr txBox="1">
            <a:spLocks/>
          </p:cNvSpPr>
          <p:nvPr/>
        </p:nvSpPr>
        <p:spPr>
          <a:xfrm>
            <a:off x="609600" y="5162550"/>
            <a:ext cx="10972800" cy="105441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rgbClr val="221E51"/>
                </a:solidFill>
                <a:latin typeface="Bahnschrift Bold" panose="020B0502040204020203" pitchFamily="34" charset="0"/>
                <a:ea typeface="Roboto Light" panose="02000000000000000000" pitchFamily="2" charset="0"/>
              </a:rPr>
              <a:t>Discussion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D5F6385-8F99-3332-7ED9-D3DF6D25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13" y="446305"/>
            <a:ext cx="8453373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921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C354-01A1-C5A6-FFA9-F8AEB2B6473A}"/>
              </a:ext>
            </a:extLst>
          </p:cNvPr>
          <p:cNvSpPr txBox="1">
            <a:spLocks/>
          </p:cNvSpPr>
          <p:nvPr/>
        </p:nvSpPr>
        <p:spPr>
          <a:xfrm>
            <a:off x="4041059" y="3050859"/>
            <a:ext cx="4109882" cy="756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rgbClr val="586FF6"/>
                </a:solidFill>
                <a:latin typeface="Bahnschrift Bold" panose="020B0502040204020203" pitchFamily="34" charset="0"/>
                <a:ea typeface="Roboto Light" panose="02000000000000000000" pitchFamily="2" charset="0"/>
              </a:rPr>
              <a:t>The End</a:t>
            </a:r>
            <a:endParaRPr lang="en-US" sz="8000" dirty="0">
              <a:solidFill>
                <a:srgbClr val="221E51"/>
              </a:solidFill>
              <a:latin typeface="Bahnschrift Bold" panose="020B0502040204020203" pitchFamily="34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101E26FB-56DD-DFFA-9931-40471422CF7D}"/>
              </a:ext>
            </a:extLst>
          </p:cNvPr>
          <p:cNvSpPr/>
          <p:nvPr/>
        </p:nvSpPr>
        <p:spPr>
          <a:xfrm>
            <a:off x="1047262" y="1377051"/>
            <a:ext cx="1566250" cy="86007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vi-VN" dirty="0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4B162BFA-800A-6162-059E-15EAE435A14F}"/>
              </a:ext>
            </a:extLst>
          </p:cNvPr>
          <p:cNvSpPr/>
          <p:nvPr/>
        </p:nvSpPr>
        <p:spPr>
          <a:xfrm>
            <a:off x="754910" y="2908644"/>
            <a:ext cx="2150953" cy="8600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chuyến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vi-VN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35A2C449-C23B-3878-66B6-8F19B9BA1032}"/>
              </a:ext>
            </a:extLst>
          </p:cNvPr>
          <p:cNvSpPr/>
          <p:nvPr/>
        </p:nvSpPr>
        <p:spPr>
          <a:xfrm>
            <a:off x="667015" y="4089145"/>
            <a:ext cx="2326741" cy="67674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chuyến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vi-VN" dirty="0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527F990-6F22-3FD8-75A1-6C44EFBB438F}"/>
              </a:ext>
            </a:extLst>
          </p:cNvPr>
          <p:cNvSpPr/>
          <p:nvPr/>
        </p:nvSpPr>
        <p:spPr>
          <a:xfrm>
            <a:off x="539569" y="5437593"/>
            <a:ext cx="2945939" cy="8437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chuyến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vi-V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2EB812-A41E-1298-50B1-5913CBBD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04" y="1994243"/>
            <a:ext cx="8572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91DDD5-2087-FD87-C1A5-DA6E2C3A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04" y="4609517"/>
            <a:ext cx="8096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9D42AF5-1E65-B51A-447F-49DC77208C68}"/>
              </a:ext>
            </a:extLst>
          </p:cNvPr>
          <p:cNvCxnSpPr>
            <a:cxnSpLocks/>
            <a:stCxn id="1026" idx="1"/>
            <a:endCxn id="6" idx="6"/>
          </p:cNvCxnSpPr>
          <p:nvPr/>
        </p:nvCxnSpPr>
        <p:spPr>
          <a:xfrm flipH="1" flipV="1">
            <a:off x="2613512" y="1807091"/>
            <a:ext cx="2641992" cy="67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B6C7D435-DC69-A5AB-E188-E25BFA6B9C0F}"/>
              </a:ext>
            </a:extLst>
          </p:cNvPr>
          <p:cNvCxnSpPr>
            <a:cxnSpLocks/>
            <a:stCxn id="1026" idx="1"/>
            <a:endCxn id="7" idx="6"/>
          </p:cNvCxnSpPr>
          <p:nvPr/>
        </p:nvCxnSpPr>
        <p:spPr>
          <a:xfrm flipH="1">
            <a:off x="2905863" y="2480018"/>
            <a:ext cx="2349641" cy="8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65A51A85-507F-A9F0-109B-B797928BC815}"/>
              </a:ext>
            </a:extLst>
          </p:cNvPr>
          <p:cNvCxnSpPr>
            <a:stCxn id="1028" idx="1"/>
            <a:endCxn id="8" idx="6"/>
          </p:cNvCxnSpPr>
          <p:nvPr/>
        </p:nvCxnSpPr>
        <p:spPr>
          <a:xfrm flipH="1" flipV="1">
            <a:off x="2993756" y="4427519"/>
            <a:ext cx="2261748" cy="66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8CCFFFB5-C522-B5AF-A57E-19B48C3DD3F0}"/>
              </a:ext>
            </a:extLst>
          </p:cNvPr>
          <p:cNvCxnSpPr>
            <a:cxnSpLocks/>
            <a:stCxn id="1028" idx="1"/>
            <a:endCxn id="9" idx="6"/>
          </p:cNvCxnSpPr>
          <p:nvPr/>
        </p:nvCxnSpPr>
        <p:spPr>
          <a:xfrm flipH="1">
            <a:off x="3485508" y="5095292"/>
            <a:ext cx="1769996" cy="7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44D71BDD-EBD6-D8C4-0241-3D62ED1C635C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1830387" y="2237130"/>
            <a:ext cx="0" cy="6715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8B19E09C-6132-1843-B20D-90E4EDC7D31A}"/>
              </a:ext>
            </a:extLst>
          </p:cNvPr>
          <p:cNvSpPr txBox="1"/>
          <p:nvPr/>
        </p:nvSpPr>
        <p:spPr>
          <a:xfrm>
            <a:off x="1950947" y="2411872"/>
            <a:ext cx="87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</a:t>
            </a:r>
            <a:endParaRPr lang="vi-V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ED497F7-2F09-E404-6108-47ADF680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32" y="3342692"/>
            <a:ext cx="8001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294896D5-4534-6B0F-4D0C-95F74080C2EA}"/>
              </a:ext>
            </a:extLst>
          </p:cNvPr>
          <p:cNvSpPr/>
          <p:nvPr/>
        </p:nvSpPr>
        <p:spPr>
          <a:xfrm>
            <a:off x="9791804" y="3504617"/>
            <a:ext cx="2143021" cy="6477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endParaRPr lang="vi-VN" dirty="0"/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8C55ED55-AFB6-C979-075A-7652D8646C62}"/>
              </a:ext>
            </a:extLst>
          </p:cNvPr>
          <p:cNvCxnSpPr>
            <a:cxnSpLocks/>
            <a:stCxn id="1030" idx="3"/>
            <a:endCxn id="29" idx="2"/>
          </p:cNvCxnSpPr>
          <p:nvPr/>
        </p:nvCxnSpPr>
        <p:spPr>
          <a:xfrm>
            <a:off x="8798632" y="3828467"/>
            <a:ext cx="993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B13C84C8-6286-383D-FFA9-C0C08815402A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>
            <a:off x="6112754" y="2480018"/>
            <a:ext cx="1885778" cy="13484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3F05B78C-0BE1-068D-0A0B-CEA8EB7652D2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 flipV="1">
            <a:off x="6065129" y="3828467"/>
            <a:ext cx="1933403" cy="12668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7" name="Rectangle 1061">
            <a:extLst>
              <a:ext uri="{FF2B5EF4-FFF2-40B4-BE49-F238E27FC236}">
                <a16:creationId xmlns:a16="http://schemas.microsoft.com/office/drawing/2014/main" id="{D0CEBC58-6E41-F0CC-3170-9322B66B3AB3}"/>
              </a:ext>
            </a:extLst>
          </p:cNvPr>
          <p:cNvSpPr/>
          <p:nvPr/>
        </p:nvSpPr>
        <p:spPr>
          <a:xfrm>
            <a:off x="0" y="-209550"/>
            <a:ext cx="12192000" cy="1341120"/>
          </a:xfrm>
          <a:prstGeom prst="rect">
            <a:avLst/>
          </a:prstGeom>
          <a:solidFill>
            <a:srgbClr val="608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Title 1">
            <a:extLst>
              <a:ext uri="{FF2B5EF4-FFF2-40B4-BE49-F238E27FC236}">
                <a16:creationId xmlns:a16="http://schemas.microsoft.com/office/drawing/2014/main" id="{583C73E2-0A62-83F9-50AB-CD6EB4C8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63" y="312680"/>
            <a:ext cx="4119716" cy="68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Giới</a:t>
            </a:r>
            <a:r>
              <a:rPr lang="en-US" sz="36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thiệu</a:t>
            </a:r>
            <a:endParaRPr lang="en-US" sz="3600" dirty="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1039" name="Straight Connector 13">
            <a:extLst>
              <a:ext uri="{FF2B5EF4-FFF2-40B4-BE49-F238E27FC236}">
                <a16:creationId xmlns:a16="http://schemas.microsoft.com/office/drawing/2014/main" id="{837AED69-51D0-A3FA-BC40-C3E5F80E7354}"/>
              </a:ext>
            </a:extLst>
          </p:cNvPr>
          <p:cNvCxnSpPr>
            <a:cxnSpLocks/>
          </p:cNvCxnSpPr>
          <p:nvPr/>
        </p:nvCxnSpPr>
        <p:spPr>
          <a:xfrm>
            <a:off x="539570" y="947296"/>
            <a:ext cx="258163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8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07312BC3-F349-38B9-BB74-A5745164C10E}"/>
              </a:ext>
            </a:extLst>
          </p:cNvPr>
          <p:cNvSpPr/>
          <p:nvPr/>
        </p:nvSpPr>
        <p:spPr>
          <a:xfrm>
            <a:off x="0" y="-209550"/>
            <a:ext cx="12192000" cy="1341120"/>
          </a:xfrm>
          <a:prstGeom prst="rect">
            <a:avLst/>
          </a:prstGeom>
          <a:solidFill>
            <a:srgbClr val="608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FABBB2E-BC17-2E01-1875-2D20CC3B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63" y="312680"/>
            <a:ext cx="4119716" cy="68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Prototype </a:t>
            </a:r>
            <a:r>
              <a:rPr lang="en-US" sz="3600" dirty="0" err="1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giấy</a:t>
            </a:r>
            <a:endParaRPr lang="en-US" sz="3600" dirty="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05677B-F039-C732-5043-A8FFB76EEE82}"/>
              </a:ext>
            </a:extLst>
          </p:cNvPr>
          <p:cNvCxnSpPr>
            <a:cxnSpLocks/>
          </p:cNvCxnSpPr>
          <p:nvPr/>
        </p:nvCxnSpPr>
        <p:spPr>
          <a:xfrm>
            <a:off x="539570" y="947296"/>
            <a:ext cx="258163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1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2E9C-302B-CEC6-6A03-198175C8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15" y="597330"/>
            <a:ext cx="3736634" cy="75866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Tìm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kiếm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địa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điểm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5E9A5C-F5F5-E782-3086-306550CBE0DA}"/>
              </a:ext>
            </a:extLst>
          </p:cNvPr>
          <p:cNvCxnSpPr>
            <a:cxnSpLocks/>
          </p:cNvCxnSpPr>
          <p:nvPr/>
        </p:nvCxnSpPr>
        <p:spPr>
          <a:xfrm>
            <a:off x="603501" y="1224666"/>
            <a:ext cx="3316746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DA8DE59-6806-03E1-8705-3F65FA3696DD}"/>
              </a:ext>
            </a:extLst>
          </p:cNvPr>
          <p:cNvSpPr txBox="1">
            <a:spLocks/>
          </p:cNvSpPr>
          <p:nvPr/>
        </p:nvSpPr>
        <p:spPr>
          <a:xfrm>
            <a:off x="465715" y="1595120"/>
            <a:ext cx="3221382" cy="2739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dirty="0">
              <a:solidFill>
                <a:schemeClr val="bg2">
                  <a:lumMod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17D1F2EA-F777-C2F1-5DC9-27F4B7012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1" y="1487313"/>
            <a:ext cx="3078610" cy="4349283"/>
          </a:xfrm>
          <a:prstGeom prst="rect">
            <a:avLst/>
          </a:prstGeom>
        </p:spPr>
      </p:pic>
      <p:pic>
        <p:nvPicPr>
          <p:cNvPr id="7" name="Picture 6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A09D2BB4-0C9E-0A3F-651A-5CB62BAC9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18" y="1487313"/>
            <a:ext cx="2925106" cy="434928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9D0C2F2-F7ED-A58A-CBE7-AC05BFB43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99" y="1467955"/>
            <a:ext cx="3039230" cy="43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FB22B09-209C-332A-5B7D-D5A2B1F6D440}"/>
              </a:ext>
            </a:extLst>
          </p:cNvPr>
          <p:cNvSpPr txBox="1">
            <a:spLocks/>
          </p:cNvSpPr>
          <p:nvPr/>
        </p:nvSpPr>
        <p:spPr>
          <a:xfrm>
            <a:off x="767272" y="466006"/>
            <a:ext cx="2616008" cy="75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Tạo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chuyến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7E553E-C9E8-D2CA-1169-18E681A22DF5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3B3FE1CB-519C-0F04-59F0-A650C55EF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58" y="1224666"/>
            <a:ext cx="3704484" cy="52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FFE05A-3353-177C-C547-1380699F978A}"/>
              </a:ext>
            </a:extLst>
          </p:cNvPr>
          <p:cNvSpPr txBox="1">
            <a:spLocks/>
          </p:cNvSpPr>
          <p:nvPr/>
        </p:nvSpPr>
        <p:spPr>
          <a:xfrm>
            <a:off x="465715" y="585931"/>
            <a:ext cx="3420485" cy="75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Xác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nhận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chuyến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xe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C0069C-D8FB-8721-F332-C471ABF1A600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DBE8F6D-585E-757C-BBBE-20399464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03" y="1224666"/>
            <a:ext cx="7431395" cy="52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5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FFE05A-3353-177C-C547-1380699F978A}"/>
              </a:ext>
            </a:extLst>
          </p:cNvPr>
          <p:cNvSpPr txBox="1">
            <a:spLocks/>
          </p:cNvSpPr>
          <p:nvPr/>
        </p:nvSpPr>
        <p:spPr>
          <a:xfrm>
            <a:off x="465715" y="585931"/>
            <a:ext cx="4828661" cy="75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Homepage –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Người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đi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nhờ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C0069C-D8FB-8721-F332-C471ABF1A600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50BFE5E-5D8B-63A0-0D6E-A4A7D40A9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08" y="1224666"/>
            <a:ext cx="3788185" cy="53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6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FFE05A-3353-177C-C547-1380699F978A}"/>
              </a:ext>
            </a:extLst>
          </p:cNvPr>
          <p:cNvSpPr txBox="1">
            <a:spLocks/>
          </p:cNvSpPr>
          <p:nvPr/>
        </p:nvSpPr>
        <p:spPr>
          <a:xfrm>
            <a:off x="813187" y="534241"/>
            <a:ext cx="2240909" cy="75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Đặt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xe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C0069C-D8FB-8721-F332-C471ABF1A600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ece of paper with writing&#10;&#10;Description automatically generated">
            <a:extLst>
              <a:ext uri="{FF2B5EF4-FFF2-40B4-BE49-F238E27FC236}">
                <a16:creationId xmlns:a16="http://schemas.microsoft.com/office/drawing/2014/main" id="{FC8A53E8-1166-A0BC-5282-33C22492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15" y="1292901"/>
            <a:ext cx="3822970" cy="53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9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FFE05A-3353-177C-C547-1380699F978A}"/>
              </a:ext>
            </a:extLst>
          </p:cNvPr>
          <p:cNvSpPr txBox="1">
            <a:spLocks/>
          </p:cNvSpPr>
          <p:nvPr/>
        </p:nvSpPr>
        <p:spPr>
          <a:xfrm>
            <a:off x="813187" y="534241"/>
            <a:ext cx="3530213" cy="75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Theo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dõi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hành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trình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C0069C-D8FB-8721-F332-C471ABF1A600}"/>
              </a:ext>
            </a:extLst>
          </p:cNvPr>
          <p:cNvCxnSpPr>
            <a:cxnSpLocks/>
          </p:cNvCxnSpPr>
          <p:nvPr/>
        </p:nvCxnSpPr>
        <p:spPr>
          <a:xfrm>
            <a:off x="965589" y="1224666"/>
            <a:ext cx="890702" cy="0"/>
          </a:xfrm>
          <a:prstGeom prst="line">
            <a:avLst/>
          </a:prstGeom>
          <a:ln w="101600">
            <a:solidFill>
              <a:srgbClr val="608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F56C405-B9C8-3783-8C53-691227CCE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23" y="1133857"/>
            <a:ext cx="3806954" cy="53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110</Words>
  <Application>Microsoft Office PowerPoint</Application>
  <PresentationFormat>Widescreen</PresentationFormat>
  <Paragraphs>38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 Bold</vt:lpstr>
      <vt:lpstr>Arial</vt:lpstr>
      <vt:lpstr>Bahnschrift Bold</vt:lpstr>
      <vt:lpstr>Calibri</vt:lpstr>
      <vt:lpstr>Calibri Light</vt:lpstr>
      <vt:lpstr>Roboto Light</vt:lpstr>
      <vt:lpstr>office theme</vt:lpstr>
      <vt:lpstr>UniRide</vt:lpstr>
      <vt:lpstr>Giới thiệu</vt:lpstr>
      <vt:lpstr>Prototype giấy</vt:lpstr>
      <vt:lpstr>Tìm kiếm địa điểm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Figma</vt:lpstr>
      <vt:lpstr>Chọn vai trò</vt:lpstr>
      <vt:lpstr>Tìm kiếm địa điểm</vt:lpstr>
      <vt:lpstr>Đặt chuyến xe</vt:lpstr>
      <vt:lpstr>Tạo chuyến xe</vt:lpstr>
      <vt:lpstr>Xác nhận chuyến xe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TRẦN THỊ KHÁNH DUYÊN</cp:lastModifiedBy>
  <cp:revision>4</cp:revision>
  <dcterms:created xsi:type="dcterms:W3CDTF">2022-10-05T03:49:49Z</dcterms:created>
  <dcterms:modified xsi:type="dcterms:W3CDTF">2022-11-14T08:07:29Z</dcterms:modified>
</cp:coreProperties>
</file>