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316" r:id="rId5"/>
    <p:sldId id="346" r:id="rId6"/>
    <p:sldId id="321" r:id="rId7"/>
    <p:sldId id="325" r:id="rId8"/>
    <p:sldId id="331" r:id="rId9"/>
    <p:sldId id="337" r:id="rId10"/>
    <p:sldId id="264" r:id="rId11"/>
    <p:sldId id="340" r:id="rId12"/>
    <p:sldId id="276" r:id="rId13"/>
    <p:sldId id="343" r:id="rId14"/>
    <p:sldId id="279" r:id="rId15"/>
    <p:sldId id="320" r:id="rId16"/>
    <p:sldId id="280" r:id="rId17"/>
    <p:sldId id="322" r:id="rId18"/>
    <p:sldId id="328" r:id="rId19"/>
    <p:sldId id="329" r:id="rId20"/>
    <p:sldId id="330" r:id="rId21"/>
    <p:sldId id="332" r:id="rId22"/>
    <p:sldId id="333" r:id="rId23"/>
    <p:sldId id="334" r:id="rId24"/>
    <p:sldId id="338" r:id="rId25"/>
    <p:sldId id="339" r:id="rId26"/>
    <p:sldId id="341" r:id="rId27"/>
    <p:sldId id="342" r:id="rId28"/>
    <p:sldId id="287" r:id="rId29"/>
    <p:sldId id="344" r:id="rId30"/>
    <p:sldId id="345" r:id="rId31"/>
    <p:sldId id="293" r:id="rId3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Cutive Mono" pitchFamily="2" charset="77"/>
      <p:regular r:id="rId39"/>
    </p:embeddedFont>
    <p:embeddedFont>
      <p:font typeface="Montserrat" pitchFamily="2" charset="77"/>
      <p:regular r:id="rId40"/>
      <p:bold r:id="rId41"/>
      <p:italic r:id="rId42"/>
      <p:boldItalic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  <p:embeddedFont>
      <p:font typeface="Roboto Slab" pitchFamily="2" charset="0"/>
      <p:regular r:id="rId48"/>
      <p:bold r:id="rId49"/>
    </p:embeddedFont>
    <p:embeddedFont>
      <p:font typeface="Ubuntu" panose="020B050403060203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05C"/>
    <a:srgbClr val="122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1C235-BCB1-41A1-816C-2413ADD030B1}" v="4131" dt="2022-11-25T17:19:40.279"/>
    <p1510:client id="{DFB176F3-0308-984E-828E-99C9A3ED8EA9}" v="2272" dt="2022-11-26T02:14:26.640"/>
  </p1510:revLst>
</p1510:revInfo>
</file>

<file path=ppt/tableStyles.xml><?xml version="1.0" encoding="utf-8"?>
<a:tblStyleLst xmlns:a="http://schemas.openxmlformats.org/drawingml/2006/main" def="{D2831272-C0C3-4681-A86B-51573ACE07FE}">
  <a:tblStyle styleId="{D2831272-C0C3-4681-A86B-51573ACE07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0" d="100"/>
          <a:sy n="150" d="100"/>
        </p:scale>
        <p:origin x="42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ĐẶNG DIỄM UYÊN" userId="e939a05e-53c7-4af5-b3d5-e39f880bf7b2" providerId="ADAL" clId="{6DD1C235-BCB1-41A1-816C-2413ADD030B1}"/>
    <pc:docChg chg="undo custSel addSld delSld modSld sldOrd delMainMaster">
      <pc:chgData name="PHAN ĐẶNG DIỄM UYÊN" userId="e939a05e-53c7-4af5-b3d5-e39f880bf7b2" providerId="ADAL" clId="{6DD1C235-BCB1-41A1-816C-2413ADD030B1}" dt="2022-11-25T17:19:40.279" v="4261" actId="478"/>
      <pc:docMkLst>
        <pc:docMk/>
      </pc:docMkLst>
      <pc:sldChg chg="del">
        <pc:chgData name="PHAN ĐẶNG DIỄM UYÊN" userId="e939a05e-53c7-4af5-b3d5-e39f880bf7b2" providerId="ADAL" clId="{6DD1C235-BCB1-41A1-816C-2413ADD030B1}" dt="2022-11-25T14:52:56.382" v="472" actId="47"/>
        <pc:sldMkLst>
          <pc:docMk/>
          <pc:sldMk cId="0" sldId="257"/>
        </pc:sldMkLst>
      </pc:sldChg>
      <pc:sldChg chg="addSp delSp modSp mod">
        <pc:chgData name="PHAN ĐẶNG DIỄM UYÊN" userId="e939a05e-53c7-4af5-b3d5-e39f880bf7b2" providerId="ADAL" clId="{6DD1C235-BCB1-41A1-816C-2413ADD030B1}" dt="2022-11-25T15:58:04.205" v="1917" actId="20577"/>
        <pc:sldMkLst>
          <pc:docMk/>
          <pc:sldMk cId="0" sldId="258"/>
        </pc:sldMkLst>
        <pc:spChg chg="add del mod">
          <ac:chgData name="PHAN ĐẶNG DIỄM UYÊN" userId="e939a05e-53c7-4af5-b3d5-e39f880bf7b2" providerId="ADAL" clId="{6DD1C235-BCB1-41A1-816C-2413ADD030B1}" dt="2022-11-25T14:50:15.163" v="142" actId="478"/>
          <ac:spMkLst>
            <pc:docMk/>
            <pc:sldMk cId="0" sldId="258"/>
            <ac:spMk id="3" creationId="{2C3814BF-470E-E83A-30F3-ED2A53B9C632}"/>
          </ac:spMkLst>
        </pc:spChg>
        <pc:spChg chg="add del mod">
          <ac:chgData name="PHAN ĐẶNG DIỄM UYÊN" userId="e939a05e-53c7-4af5-b3d5-e39f880bf7b2" providerId="ADAL" clId="{6DD1C235-BCB1-41A1-816C-2413ADD030B1}" dt="2022-11-25T14:50:15.163" v="142" actId="478"/>
          <ac:spMkLst>
            <pc:docMk/>
            <pc:sldMk cId="0" sldId="258"/>
            <ac:spMk id="5" creationId="{F6A3BB34-7381-D032-56FD-00D6CD87B780}"/>
          </ac:spMkLst>
        </pc:spChg>
        <pc:spChg chg="add del mod">
          <ac:chgData name="PHAN ĐẶNG DIỄM UYÊN" userId="e939a05e-53c7-4af5-b3d5-e39f880bf7b2" providerId="ADAL" clId="{6DD1C235-BCB1-41A1-816C-2413ADD030B1}" dt="2022-11-25T14:50:15.163" v="142" actId="478"/>
          <ac:spMkLst>
            <pc:docMk/>
            <pc:sldMk cId="0" sldId="258"/>
            <ac:spMk id="7" creationId="{06FE7CE6-74BF-3B29-24D9-16CD2596D48F}"/>
          </ac:spMkLst>
        </pc:spChg>
        <pc:spChg chg="add del mod">
          <ac:chgData name="PHAN ĐẶNG DIỄM UYÊN" userId="e939a05e-53c7-4af5-b3d5-e39f880bf7b2" providerId="ADAL" clId="{6DD1C235-BCB1-41A1-816C-2413ADD030B1}" dt="2022-11-25T14:50:15.163" v="142" actId="478"/>
          <ac:spMkLst>
            <pc:docMk/>
            <pc:sldMk cId="0" sldId="258"/>
            <ac:spMk id="9" creationId="{017A53DA-9834-95A6-B4B8-9FF417220856}"/>
          </ac:spMkLst>
        </pc:spChg>
        <pc:spChg chg="add del mod">
          <ac:chgData name="PHAN ĐẶNG DIỄM UYÊN" userId="e939a05e-53c7-4af5-b3d5-e39f880bf7b2" providerId="ADAL" clId="{6DD1C235-BCB1-41A1-816C-2413ADD030B1}" dt="2022-11-25T14:50:15.163" v="142" actId="478"/>
          <ac:spMkLst>
            <pc:docMk/>
            <pc:sldMk cId="0" sldId="258"/>
            <ac:spMk id="11" creationId="{181824C4-8EAF-296D-37D9-6D9C50C017E6}"/>
          </ac:spMkLst>
        </pc:spChg>
        <pc:spChg chg="add del mod">
          <ac:chgData name="PHAN ĐẶNG DIỄM UYÊN" userId="e939a05e-53c7-4af5-b3d5-e39f880bf7b2" providerId="ADAL" clId="{6DD1C235-BCB1-41A1-816C-2413ADD030B1}" dt="2022-11-25T14:50:14.827" v="140" actId="478"/>
          <ac:spMkLst>
            <pc:docMk/>
            <pc:sldMk cId="0" sldId="258"/>
            <ac:spMk id="13" creationId="{A31302B7-BC5F-90E2-BD1E-01769628ED94}"/>
          </ac:spMkLst>
        </pc:spChg>
        <pc:spChg chg="mod">
          <ac:chgData name="PHAN ĐẶNG DIỄM UYÊN" userId="e939a05e-53c7-4af5-b3d5-e39f880bf7b2" providerId="ADAL" clId="{6DD1C235-BCB1-41A1-816C-2413ADD030B1}" dt="2022-11-25T12:07:41.405" v="11" actId="20577"/>
          <ac:spMkLst>
            <pc:docMk/>
            <pc:sldMk cId="0" sldId="258"/>
            <ac:spMk id="770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4:47:40.313" v="121" actId="20577"/>
          <ac:spMkLst>
            <pc:docMk/>
            <pc:sldMk cId="0" sldId="258"/>
            <ac:spMk id="771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4:51:05.503" v="244" actId="20577"/>
          <ac:spMkLst>
            <pc:docMk/>
            <pc:sldMk cId="0" sldId="258"/>
            <ac:spMk id="772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4:50:25.983" v="164" actId="20577"/>
          <ac:spMkLst>
            <pc:docMk/>
            <pc:sldMk cId="0" sldId="258"/>
            <ac:spMk id="774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5:58:04.205" v="1917" actId="20577"/>
          <ac:spMkLst>
            <pc:docMk/>
            <pc:sldMk cId="0" sldId="258"/>
            <ac:spMk id="775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4:47:47.682" v="126" actId="20577"/>
          <ac:spMkLst>
            <pc:docMk/>
            <pc:sldMk cId="0" sldId="258"/>
            <ac:spMk id="777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4:51:21.259" v="266" actId="20577"/>
          <ac:spMkLst>
            <pc:docMk/>
            <pc:sldMk cId="0" sldId="258"/>
            <ac:spMk id="778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4:50:28.381" v="168" actId="20577"/>
          <ac:spMkLst>
            <pc:docMk/>
            <pc:sldMk cId="0" sldId="258"/>
            <ac:spMk id="780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4:52:16.231" v="436" actId="20577"/>
          <ac:spMkLst>
            <pc:docMk/>
            <pc:sldMk cId="0" sldId="258"/>
            <ac:spMk id="781" creationId="{00000000-0000-0000-0000-000000000000}"/>
          </ac:spMkLst>
        </pc:spChg>
        <pc:spChg chg="add del mod">
          <ac:chgData name="PHAN ĐẶNG DIỄM UYÊN" userId="e939a05e-53c7-4af5-b3d5-e39f880bf7b2" providerId="ADAL" clId="{6DD1C235-BCB1-41A1-816C-2413ADD030B1}" dt="2022-11-25T14:50:18.564" v="149" actId="20577"/>
          <ac:spMkLst>
            <pc:docMk/>
            <pc:sldMk cId="0" sldId="258"/>
            <ac:spMk id="783" creationId="{00000000-0000-0000-0000-000000000000}"/>
          </ac:spMkLst>
        </pc:spChg>
        <pc:spChg chg="add del mod">
          <ac:chgData name="PHAN ĐẶNG DIỄM UYÊN" userId="e939a05e-53c7-4af5-b3d5-e39f880bf7b2" providerId="ADAL" clId="{6DD1C235-BCB1-41A1-816C-2413ADD030B1}" dt="2022-11-25T14:51:29.913" v="299" actId="20577"/>
          <ac:spMkLst>
            <pc:docMk/>
            <pc:sldMk cId="0" sldId="258"/>
            <ac:spMk id="784" creationId="{00000000-0000-0000-0000-000000000000}"/>
          </ac:spMkLst>
        </pc:spChg>
        <pc:spChg chg="add del">
          <ac:chgData name="PHAN ĐẶNG DIỄM UYÊN" userId="e939a05e-53c7-4af5-b3d5-e39f880bf7b2" providerId="ADAL" clId="{6DD1C235-BCB1-41A1-816C-2413ADD030B1}" dt="2022-11-25T14:50:15.163" v="142" actId="478"/>
          <ac:spMkLst>
            <pc:docMk/>
            <pc:sldMk cId="0" sldId="258"/>
            <ac:spMk id="785" creationId="{00000000-0000-0000-0000-000000000000}"/>
          </ac:spMkLst>
        </pc:spChg>
        <pc:spChg chg="add del mod">
          <ac:chgData name="PHAN ĐẶNG DIỄM UYÊN" userId="e939a05e-53c7-4af5-b3d5-e39f880bf7b2" providerId="ADAL" clId="{6DD1C235-BCB1-41A1-816C-2413ADD030B1}" dt="2022-11-25T14:50:33.655" v="175" actId="20577"/>
          <ac:spMkLst>
            <pc:docMk/>
            <pc:sldMk cId="0" sldId="258"/>
            <ac:spMk id="786" creationId="{00000000-0000-0000-0000-000000000000}"/>
          </ac:spMkLst>
        </pc:spChg>
        <pc:spChg chg="add del mod">
          <ac:chgData name="PHAN ĐẶNG DIỄM UYÊN" userId="e939a05e-53c7-4af5-b3d5-e39f880bf7b2" providerId="ADAL" clId="{6DD1C235-BCB1-41A1-816C-2413ADD030B1}" dt="2022-11-25T15:02:23.442" v="709" actId="20577"/>
          <ac:spMkLst>
            <pc:docMk/>
            <pc:sldMk cId="0" sldId="258"/>
            <ac:spMk id="787" creationId="{00000000-0000-0000-0000-000000000000}"/>
          </ac:spMkLst>
        </pc:spChg>
        <pc:spChg chg="add del">
          <ac:chgData name="PHAN ĐẶNG DIỄM UYÊN" userId="e939a05e-53c7-4af5-b3d5-e39f880bf7b2" providerId="ADAL" clId="{6DD1C235-BCB1-41A1-816C-2413ADD030B1}" dt="2022-11-25T14:50:15.163" v="142" actId="478"/>
          <ac:spMkLst>
            <pc:docMk/>
            <pc:sldMk cId="0" sldId="258"/>
            <ac:spMk id="788" creationId="{00000000-0000-0000-0000-000000000000}"/>
          </ac:spMkLst>
        </pc:spChg>
      </pc:sldChg>
      <pc:sldChg chg="modSp mod">
        <pc:chgData name="PHAN ĐẶNG DIỄM UYÊN" userId="e939a05e-53c7-4af5-b3d5-e39f880bf7b2" providerId="ADAL" clId="{6DD1C235-BCB1-41A1-816C-2413ADD030B1}" dt="2022-11-25T14:57:45.358" v="616" actId="20577"/>
        <pc:sldMkLst>
          <pc:docMk/>
          <pc:sldMk cId="0" sldId="259"/>
        </pc:sldMkLst>
        <pc:spChg chg="mod">
          <ac:chgData name="PHAN ĐẶNG DIỄM UYÊN" userId="e939a05e-53c7-4af5-b3d5-e39f880bf7b2" providerId="ADAL" clId="{6DD1C235-BCB1-41A1-816C-2413ADD030B1}" dt="2022-11-25T14:53:07.377" v="478" actId="20577"/>
          <ac:spMkLst>
            <pc:docMk/>
            <pc:sldMk cId="0" sldId="259"/>
            <ac:spMk id="793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4:57:45.358" v="616" actId="20577"/>
          <ac:spMkLst>
            <pc:docMk/>
            <pc:sldMk cId="0" sldId="259"/>
            <ac:spMk id="794" creationId="{00000000-0000-0000-0000-000000000000}"/>
          </ac:spMkLst>
        </pc:spChg>
        <pc:picChg chg="mod">
          <ac:chgData name="PHAN ĐẶNG DIỄM UYÊN" userId="e939a05e-53c7-4af5-b3d5-e39f880bf7b2" providerId="ADAL" clId="{6DD1C235-BCB1-41A1-816C-2413ADD030B1}" dt="2022-11-25T14:57:30.798" v="608" actId="14100"/>
          <ac:picMkLst>
            <pc:docMk/>
            <pc:sldMk cId="0" sldId="259"/>
            <ac:picMk id="2" creationId="{E459CB04-885E-49C1-A492-8849E9751700}"/>
          </ac:picMkLst>
        </pc:picChg>
      </pc:sldChg>
      <pc:sldChg chg="del ord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60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61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62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63"/>
        </pc:sldMkLst>
      </pc:sldChg>
      <pc:sldChg chg="addSp delSp modSp mod ord">
        <pc:chgData name="PHAN ĐẶNG DIỄM UYÊN" userId="e939a05e-53c7-4af5-b3d5-e39f880bf7b2" providerId="ADAL" clId="{6DD1C235-BCB1-41A1-816C-2413ADD030B1}" dt="2022-11-25T16:19:30.969" v="2632"/>
        <pc:sldMkLst>
          <pc:docMk/>
          <pc:sldMk cId="0" sldId="264"/>
        </pc:sldMkLst>
        <pc:spChg chg="mod">
          <ac:chgData name="PHAN ĐẶNG DIỄM UYÊN" userId="e939a05e-53c7-4af5-b3d5-e39f880bf7b2" providerId="ADAL" clId="{6DD1C235-BCB1-41A1-816C-2413ADD030B1}" dt="2022-11-25T14:57:59.684" v="634" actId="1036"/>
          <ac:spMkLst>
            <pc:docMk/>
            <pc:sldMk cId="0" sldId="264"/>
            <ac:spMk id="1279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4:58:07.067" v="643" actId="1035"/>
          <ac:spMkLst>
            <pc:docMk/>
            <pc:sldMk cId="0" sldId="264"/>
            <ac:spMk id="1280" creationId="{00000000-0000-0000-0000-000000000000}"/>
          </ac:spMkLst>
        </pc:spChg>
        <pc:grpChg chg="del">
          <ac:chgData name="PHAN ĐẶNG DIỄM UYÊN" userId="e939a05e-53c7-4af5-b3d5-e39f880bf7b2" providerId="ADAL" clId="{6DD1C235-BCB1-41A1-816C-2413ADD030B1}" dt="2022-11-25T16:17:46.264" v="2627" actId="478"/>
          <ac:grpSpMkLst>
            <pc:docMk/>
            <pc:sldMk cId="0" sldId="264"/>
            <ac:grpSpMk id="1281" creationId="{00000000-0000-0000-0000-000000000000}"/>
          </ac:grpSpMkLst>
        </pc:grpChg>
        <pc:picChg chg="add mod">
          <ac:chgData name="PHAN ĐẶNG DIỄM UYÊN" userId="e939a05e-53c7-4af5-b3d5-e39f880bf7b2" providerId="ADAL" clId="{6DD1C235-BCB1-41A1-816C-2413ADD030B1}" dt="2022-11-25T16:17:57.689" v="2630" actId="1076"/>
          <ac:picMkLst>
            <pc:docMk/>
            <pc:sldMk cId="0" sldId="264"/>
            <ac:picMk id="3" creationId="{DDB025BD-203F-4882-7B74-55BA155D940A}"/>
          </ac:picMkLst>
        </pc:picChg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65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66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67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68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69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70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71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72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73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74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75"/>
        </pc:sldMkLst>
      </pc:sldChg>
      <pc:sldChg chg="addSp delSp modSp mod ord">
        <pc:chgData name="PHAN ĐẶNG DIỄM UYÊN" userId="e939a05e-53c7-4af5-b3d5-e39f880bf7b2" providerId="ADAL" clId="{6DD1C235-BCB1-41A1-816C-2413ADD030B1}" dt="2022-11-25T16:48:01.040" v="3641" actId="1076"/>
        <pc:sldMkLst>
          <pc:docMk/>
          <pc:sldMk cId="0" sldId="276"/>
        </pc:sldMkLst>
        <pc:spChg chg="add">
          <ac:chgData name="PHAN ĐẶNG DIỄM UYÊN" userId="e939a05e-53c7-4af5-b3d5-e39f880bf7b2" providerId="ADAL" clId="{6DD1C235-BCB1-41A1-816C-2413ADD030B1}" dt="2022-11-25T16:45:05.905" v="3630" actId="22"/>
          <ac:spMkLst>
            <pc:docMk/>
            <pc:sldMk cId="0" sldId="276"/>
            <ac:spMk id="3" creationId="{A88FD967-37AF-6999-4BC7-FE8C54A745A8}"/>
          </ac:spMkLst>
        </pc:spChg>
        <pc:spChg chg="add">
          <ac:chgData name="PHAN ĐẶNG DIỄM UYÊN" userId="e939a05e-53c7-4af5-b3d5-e39f880bf7b2" providerId="ADAL" clId="{6DD1C235-BCB1-41A1-816C-2413ADD030B1}" dt="2022-11-25T16:45:19.632" v="3631" actId="22"/>
          <ac:spMkLst>
            <pc:docMk/>
            <pc:sldMk cId="0" sldId="276"/>
            <ac:spMk id="5" creationId="{334FA5B0-B8C2-1E58-5CEA-E18219AA4B6F}"/>
          </ac:spMkLst>
        </pc:spChg>
        <pc:spChg chg="mod">
          <ac:chgData name="PHAN ĐẶNG DIỄM UYÊN" userId="e939a05e-53c7-4af5-b3d5-e39f880bf7b2" providerId="ADAL" clId="{6DD1C235-BCB1-41A1-816C-2413ADD030B1}" dt="2022-11-25T16:20:16.303" v="2640" actId="20577"/>
          <ac:spMkLst>
            <pc:docMk/>
            <pc:sldMk cId="0" sldId="276"/>
            <ac:spMk id="2049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6:36:30.053" v="3628" actId="1076"/>
          <ac:spMkLst>
            <pc:docMk/>
            <pc:sldMk cId="0" sldId="276"/>
            <ac:spMk id="2050" creationId="{00000000-0000-0000-0000-000000000000}"/>
          </ac:spMkLst>
        </pc:spChg>
        <pc:grpChg chg="del">
          <ac:chgData name="PHAN ĐẶNG DIỄM UYÊN" userId="e939a05e-53c7-4af5-b3d5-e39f880bf7b2" providerId="ADAL" clId="{6DD1C235-BCB1-41A1-816C-2413ADD030B1}" dt="2022-11-25T16:45:05.578" v="3629" actId="478"/>
          <ac:grpSpMkLst>
            <pc:docMk/>
            <pc:sldMk cId="0" sldId="276"/>
            <ac:grpSpMk id="2051" creationId="{00000000-0000-0000-0000-000000000000}"/>
          </ac:grpSpMkLst>
        </pc:grpChg>
        <pc:picChg chg="add mod modCrop">
          <ac:chgData name="PHAN ĐẶNG DIỄM UYÊN" userId="e939a05e-53c7-4af5-b3d5-e39f880bf7b2" providerId="ADAL" clId="{6DD1C235-BCB1-41A1-816C-2413ADD030B1}" dt="2022-11-25T16:48:01.040" v="3641" actId="1076"/>
          <ac:picMkLst>
            <pc:docMk/>
            <pc:sldMk cId="0" sldId="276"/>
            <ac:picMk id="7" creationId="{AED7A6D7-2937-2681-619F-23821B51C01D}"/>
          </ac:picMkLst>
        </pc:picChg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77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78"/>
        </pc:sldMkLst>
      </pc:sldChg>
      <pc:sldChg chg="ord">
        <pc:chgData name="PHAN ĐẶNG DIỄM UYÊN" userId="e939a05e-53c7-4af5-b3d5-e39f880bf7b2" providerId="ADAL" clId="{6DD1C235-BCB1-41A1-816C-2413ADD030B1}" dt="2022-11-25T16:19:57.023" v="2634"/>
        <pc:sldMkLst>
          <pc:docMk/>
          <pc:sldMk cId="0" sldId="279"/>
        </pc:sldMkLst>
      </pc:sldChg>
      <pc:sldChg chg="addSp delSp modSp mod ord modClrScheme chgLayout">
        <pc:chgData name="PHAN ĐẶNG DIỄM UYÊN" userId="e939a05e-53c7-4af5-b3d5-e39f880bf7b2" providerId="ADAL" clId="{6DD1C235-BCB1-41A1-816C-2413ADD030B1}" dt="2022-11-25T17:17:13.668" v="4246" actId="2710"/>
        <pc:sldMkLst>
          <pc:docMk/>
          <pc:sldMk cId="0" sldId="280"/>
        </pc:sldMkLst>
        <pc:spChg chg="add del mod ord">
          <ac:chgData name="PHAN ĐẶNG DIỄM UYÊN" userId="e939a05e-53c7-4af5-b3d5-e39f880bf7b2" providerId="ADAL" clId="{6DD1C235-BCB1-41A1-816C-2413ADD030B1}" dt="2022-11-25T16:24:40.969" v="2691" actId="478"/>
          <ac:spMkLst>
            <pc:docMk/>
            <pc:sldMk cId="0" sldId="280"/>
            <ac:spMk id="5" creationId="{E6462FCC-2ECE-FA5D-C384-B0ECFC36EFC1}"/>
          </ac:spMkLst>
        </pc:spChg>
        <pc:spChg chg="mod">
          <ac:chgData name="PHAN ĐẶNG DIỄM UYÊN" userId="e939a05e-53c7-4af5-b3d5-e39f880bf7b2" providerId="ADAL" clId="{6DD1C235-BCB1-41A1-816C-2413ADD030B1}" dt="2022-11-25T17:17:13.668" v="4246" actId="2710"/>
          <ac:spMkLst>
            <pc:docMk/>
            <pc:sldMk cId="0" sldId="280"/>
            <ac:spMk id="6" creationId="{04FB3E9E-B9A0-A674-098D-671309E4ED9F}"/>
          </ac:spMkLst>
        </pc:spChg>
        <pc:spChg chg="add del mod ord">
          <ac:chgData name="PHAN ĐẶNG DIỄM UYÊN" userId="e939a05e-53c7-4af5-b3d5-e39f880bf7b2" providerId="ADAL" clId="{6DD1C235-BCB1-41A1-816C-2413ADD030B1}" dt="2022-11-25T16:24:43.346" v="2692" actId="478"/>
          <ac:spMkLst>
            <pc:docMk/>
            <pc:sldMk cId="0" sldId="280"/>
            <ac:spMk id="7" creationId="{B3F54EA2-3908-5D86-D969-69E2E056ACD0}"/>
          </ac:spMkLst>
        </pc:spChg>
        <pc:spChg chg="add del mod ord">
          <ac:chgData name="PHAN ĐẶNG DIỄM UYÊN" userId="e939a05e-53c7-4af5-b3d5-e39f880bf7b2" providerId="ADAL" clId="{6DD1C235-BCB1-41A1-816C-2413ADD030B1}" dt="2022-11-25T16:24:49.672" v="2694" actId="478"/>
          <ac:spMkLst>
            <pc:docMk/>
            <pc:sldMk cId="0" sldId="280"/>
            <ac:spMk id="8" creationId="{807DD513-EC89-34F1-FBB5-D33C6C9F444A}"/>
          </ac:spMkLst>
        </pc:spChg>
        <pc:spChg chg="add del mod ord">
          <ac:chgData name="PHAN ĐẶNG DIỄM UYÊN" userId="e939a05e-53c7-4af5-b3d5-e39f880bf7b2" providerId="ADAL" clId="{6DD1C235-BCB1-41A1-816C-2413ADD030B1}" dt="2022-11-25T16:24:46.752" v="2693" actId="478"/>
          <ac:spMkLst>
            <pc:docMk/>
            <pc:sldMk cId="0" sldId="280"/>
            <ac:spMk id="9" creationId="{5B720505-8AA7-3EFC-3FEB-D685DBCE7EA4}"/>
          </ac:spMkLst>
        </pc:spChg>
        <pc:spChg chg="add del mod ord">
          <ac:chgData name="PHAN ĐẶNG DIỄM UYÊN" userId="e939a05e-53c7-4af5-b3d5-e39f880bf7b2" providerId="ADAL" clId="{6DD1C235-BCB1-41A1-816C-2413ADD030B1}" dt="2022-11-25T16:25:22.222" v="2697" actId="700"/>
          <ac:spMkLst>
            <pc:docMk/>
            <pc:sldMk cId="0" sldId="280"/>
            <ac:spMk id="10" creationId="{2E85BAC7-82C9-0FB2-7489-25AA2C59505A}"/>
          </ac:spMkLst>
        </pc:spChg>
        <pc:spChg chg="add del mod ord">
          <ac:chgData name="PHAN ĐẶNG DIỄM UYÊN" userId="e939a05e-53c7-4af5-b3d5-e39f880bf7b2" providerId="ADAL" clId="{6DD1C235-BCB1-41A1-816C-2413ADD030B1}" dt="2022-11-25T16:25:40.019" v="2700" actId="478"/>
          <ac:spMkLst>
            <pc:docMk/>
            <pc:sldMk cId="0" sldId="280"/>
            <ac:spMk id="11" creationId="{B60594D2-DEC2-FEC6-C8E7-956BCE8CBC09}"/>
          </ac:spMkLst>
        </pc:spChg>
        <pc:spChg chg="add del mod ord">
          <ac:chgData name="PHAN ĐẶNG DIỄM UYÊN" userId="e939a05e-53c7-4af5-b3d5-e39f880bf7b2" providerId="ADAL" clId="{6DD1C235-BCB1-41A1-816C-2413ADD030B1}" dt="2022-11-25T16:25:40.019" v="2700" actId="478"/>
          <ac:spMkLst>
            <pc:docMk/>
            <pc:sldMk cId="0" sldId="280"/>
            <ac:spMk id="12" creationId="{DFC28542-CDD1-E075-A7EE-19AF9CF8CBF7}"/>
          </ac:spMkLst>
        </pc:spChg>
        <pc:spChg chg="add del mod ord">
          <ac:chgData name="PHAN ĐẶNG DIỄM UYÊN" userId="e939a05e-53c7-4af5-b3d5-e39f880bf7b2" providerId="ADAL" clId="{6DD1C235-BCB1-41A1-816C-2413ADD030B1}" dt="2022-11-25T16:25:43.265" v="2701" actId="478"/>
          <ac:spMkLst>
            <pc:docMk/>
            <pc:sldMk cId="0" sldId="280"/>
            <ac:spMk id="13" creationId="{96DDBCF8-F97D-C746-1074-F4C9922A995E}"/>
          </ac:spMkLst>
        </pc:spChg>
        <pc:spChg chg="add del mod ord">
          <ac:chgData name="PHAN ĐẶNG DIỄM UYÊN" userId="e939a05e-53c7-4af5-b3d5-e39f880bf7b2" providerId="ADAL" clId="{6DD1C235-BCB1-41A1-816C-2413ADD030B1}" dt="2022-11-25T16:25:36.194" v="2699" actId="478"/>
          <ac:spMkLst>
            <pc:docMk/>
            <pc:sldMk cId="0" sldId="280"/>
            <ac:spMk id="14" creationId="{854884DF-FECB-8658-3A04-188FCC1F3072}"/>
          </ac:spMkLst>
        </pc:spChg>
        <pc:spChg chg="add del mod ord">
          <ac:chgData name="PHAN ĐẶNG DIỄM UYÊN" userId="e939a05e-53c7-4af5-b3d5-e39f880bf7b2" providerId="ADAL" clId="{6DD1C235-BCB1-41A1-816C-2413ADD030B1}" dt="2022-11-25T16:25:43.265" v="2701" actId="478"/>
          <ac:spMkLst>
            <pc:docMk/>
            <pc:sldMk cId="0" sldId="280"/>
            <ac:spMk id="15" creationId="{85FC68EC-2119-3D2A-94E8-BC7C51865A9F}"/>
          </ac:spMkLst>
        </pc:spChg>
        <pc:spChg chg="add del mod ord">
          <ac:chgData name="PHAN ĐẶNG DIỄM UYÊN" userId="e939a05e-53c7-4af5-b3d5-e39f880bf7b2" providerId="ADAL" clId="{6DD1C235-BCB1-41A1-816C-2413ADD030B1}" dt="2022-11-25T16:25:36.194" v="2699" actId="478"/>
          <ac:spMkLst>
            <pc:docMk/>
            <pc:sldMk cId="0" sldId="280"/>
            <ac:spMk id="16" creationId="{0723CAE5-78FF-300E-99F8-47AA988054D0}"/>
          </ac:spMkLst>
        </pc:spChg>
        <pc:spChg chg="add del mod ord">
          <ac:chgData name="PHAN ĐẶNG DIỄM UYÊN" userId="e939a05e-53c7-4af5-b3d5-e39f880bf7b2" providerId="ADAL" clId="{6DD1C235-BCB1-41A1-816C-2413ADD030B1}" dt="2022-11-25T16:25:36.194" v="2699" actId="478"/>
          <ac:spMkLst>
            <pc:docMk/>
            <pc:sldMk cId="0" sldId="280"/>
            <ac:spMk id="17" creationId="{1D42ACBC-566B-6962-3507-769BDFA4C39E}"/>
          </ac:spMkLst>
        </pc:spChg>
        <pc:spChg chg="add del mod ord">
          <ac:chgData name="PHAN ĐẶNG DIỄM UYÊN" userId="e939a05e-53c7-4af5-b3d5-e39f880bf7b2" providerId="ADAL" clId="{6DD1C235-BCB1-41A1-816C-2413ADD030B1}" dt="2022-11-25T16:25:43.265" v="2701" actId="478"/>
          <ac:spMkLst>
            <pc:docMk/>
            <pc:sldMk cId="0" sldId="280"/>
            <ac:spMk id="18" creationId="{ED7F106F-64D5-9D02-B869-136CC03E27C4}"/>
          </ac:spMkLst>
        </pc:spChg>
        <pc:spChg chg="add del mod ord">
          <ac:chgData name="PHAN ĐẶNG DIỄM UYÊN" userId="e939a05e-53c7-4af5-b3d5-e39f880bf7b2" providerId="ADAL" clId="{6DD1C235-BCB1-41A1-816C-2413ADD030B1}" dt="2022-11-25T16:25:36.194" v="2699" actId="478"/>
          <ac:spMkLst>
            <pc:docMk/>
            <pc:sldMk cId="0" sldId="280"/>
            <ac:spMk id="19" creationId="{4F3849AE-6E7A-4F7A-CC6A-9886A2BA03D8}"/>
          </ac:spMkLst>
        </pc:spChg>
        <pc:spChg chg="add del mod ord">
          <ac:chgData name="PHAN ĐẶNG DIỄM UYÊN" userId="e939a05e-53c7-4af5-b3d5-e39f880bf7b2" providerId="ADAL" clId="{6DD1C235-BCB1-41A1-816C-2413ADD030B1}" dt="2022-11-25T16:25:36.194" v="2699" actId="478"/>
          <ac:spMkLst>
            <pc:docMk/>
            <pc:sldMk cId="0" sldId="280"/>
            <ac:spMk id="20" creationId="{69B230E5-1A98-5F92-0630-942EF4EEAFB7}"/>
          </ac:spMkLst>
        </pc:spChg>
        <pc:spChg chg="add del mod ord">
          <ac:chgData name="PHAN ĐẶNG DIỄM UYÊN" userId="e939a05e-53c7-4af5-b3d5-e39f880bf7b2" providerId="ADAL" clId="{6DD1C235-BCB1-41A1-816C-2413ADD030B1}" dt="2022-11-25T16:25:43.265" v="2701" actId="478"/>
          <ac:spMkLst>
            <pc:docMk/>
            <pc:sldMk cId="0" sldId="280"/>
            <ac:spMk id="21" creationId="{5DB6BEB4-9C77-7250-1E35-66BF6BE8D1DD}"/>
          </ac:spMkLst>
        </pc:spChg>
        <pc:spChg chg="add del mod ord">
          <ac:chgData name="PHAN ĐẶNG DIỄM UYÊN" userId="e939a05e-53c7-4af5-b3d5-e39f880bf7b2" providerId="ADAL" clId="{6DD1C235-BCB1-41A1-816C-2413ADD030B1}" dt="2022-11-25T16:25:36.194" v="2699" actId="478"/>
          <ac:spMkLst>
            <pc:docMk/>
            <pc:sldMk cId="0" sldId="280"/>
            <ac:spMk id="22" creationId="{A450C18E-F592-1251-B48D-385128570CCD}"/>
          </ac:spMkLst>
        </pc:spChg>
        <pc:spChg chg="mod ord">
          <ac:chgData name="PHAN ĐẶNG DIỄM UYÊN" userId="e939a05e-53c7-4af5-b3d5-e39f880bf7b2" providerId="ADAL" clId="{6DD1C235-BCB1-41A1-816C-2413ADD030B1}" dt="2022-11-25T16:25:31.260" v="2698" actId="700"/>
          <ac:spMkLst>
            <pc:docMk/>
            <pc:sldMk cId="0" sldId="280"/>
            <ac:spMk id="2737" creationId="{00000000-0000-0000-0000-000000000000}"/>
          </ac:spMkLst>
        </pc:spChg>
        <pc:grpChg chg="del">
          <ac:chgData name="PHAN ĐẶNG DIỄM UYÊN" userId="e939a05e-53c7-4af5-b3d5-e39f880bf7b2" providerId="ADAL" clId="{6DD1C235-BCB1-41A1-816C-2413ADD030B1}" dt="2022-11-25T16:25:48.963" v="2702" actId="478"/>
          <ac:grpSpMkLst>
            <pc:docMk/>
            <pc:sldMk cId="0" sldId="280"/>
            <ac:grpSpMk id="2744" creationId="{00000000-0000-0000-0000-000000000000}"/>
          </ac:grpSpMkLst>
        </pc:grpChg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81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82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83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84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85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86"/>
        </pc:sldMkLst>
      </pc:sldChg>
      <pc:sldChg chg="addSp delSp modSp mod ord">
        <pc:chgData name="PHAN ĐẶNG DIỄM UYÊN" userId="e939a05e-53c7-4af5-b3d5-e39f880bf7b2" providerId="ADAL" clId="{6DD1C235-BCB1-41A1-816C-2413ADD030B1}" dt="2022-11-25T17:05:40.744" v="4201" actId="1076"/>
        <pc:sldMkLst>
          <pc:docMk/>
          <pc:sldMk cId="0" sldId="287"/>
        </pc:sldMkLst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65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66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67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68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69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70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71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72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73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74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75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76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77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78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79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80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81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82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83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84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85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86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87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88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89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90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91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92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93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94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95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96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97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98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199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200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201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202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203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204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205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206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207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208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209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0:49.954" v="4141" actId="478"/>
          <ac:spMkLst>
            <pc:docMk/>
            <pc:sldMk cId="0" sldId="287"/>
            <ac:spMk id="3210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7:00:25.831" v="4105" actId="20577"/>
          <ac:spMkLst>
            <pc:docMk/>
            <pc:sldMk cId="0" sldId="287"/>
            <ac:spMk id="3211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7:00:43.167" v="4140" actId="255"/>
          <ac:spMkLst>
            <pc:docMk/>
            <pc:sldMk cId="0" sldId="287"/>
            <ac:spMk id="3212" creationId="{00000000-0000-0000-0000-000000000000}"/>
          </ac:spMkLst>
        </pc:spChg>
        <pc:picChg chg="add del mod">
          <ac:chgData name="PHAN ĐẶNG DIỄM UYÊN" userId="e939a05e-53c7-4af5-b3d5-e39f880bf7b2" providerId="ADAL" clId="{6DD1C235-BCB1-41A1-816C-2413ADD030B1}" dt="2022-11-25T17:05:29.682" v="4197" actId="478"/>
          <ac:picMkLst>
            <pc:docMk/>
            <pc:sldMk cId="0" sldId="287"/>
            <ac:picMk id="2" creationId="{C489E59D-E8E1-69EA-61B0-16856F0EFDAB}"/>
          </ac:picMkLst>
        </pc:picChg>
        <pc:picChg chg="add mod">
          <ac:chgData name="PHAN ĐẶNG DIỄM UYÊN" userId="e939a05e-53c7-4af5-b3d5-e39f880bf7b2" providerId="ADAL" clId="{6DD1C235-BCB1-41A1-816C-2413ADD030B1}" dt="2022-11-25T17:05:40.744" v="4201" actId="1076"/>
          <ac:picMkLst>
            <pc:docMk/>
            <pc:sldMk cId="0" sldId="287"/>
            <ac:picMk id="3" creationId="{ADB22A2D-6B93-951D-EC9E-B831C27790D7}"/>
          </ac:picMkLst>
        </pc:picChg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88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89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90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91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92"/>
        </pc:sldMkLst>
      </pc:sldChg>
      <pc:sldChg chg="addSp delSp modSp mod ord">
        <pc:chgData name="PHAN ĐẶNG DIỄM UYÊN" userId="e939a05e-53c7-4af5-b3d5-e39f880bf7b2" providerId="ADAL" clId="{6DD1C235-BCB1-41A1-816C-2413ADD030B1}" dt="2022-11-25T17:05:14.085" v="4196" actId="20577"/>
        <pc:sldMkLst>
          <pc:docMk/>
          <pc:sldMk cId="0" sldId="293"/>
        </pc:sldMkLst>
        <pc:spChg chg="add mod">
          <ac:chgData name="PHAN ĐẶNG DIỄM UYÊN" userId="e939a05e-53c7-4af5-b3d5-e39f880bf7b2" providerId="ADAL" clId="{6DD1C235-BCB1-41A1-816C-2413ADD030B1}" dt="2022-11-25T17:04:27.708" v="4187" actId="2085"/>
          <ac:spMkLst>
            <pc:docMk/>
            <pc:sldMk cId="0" sldId="293"/>
            <ac:spMk id="2" creationId="{7DBC1013-A992-F004-2265-658D20410D5A}"/>
          </ac:spMkLst>
        </pc:spChg>
        <pc:spChg chg="mod">
          <ac:chgData name="PHAN ĐẶNG DIỄM UYÊN" userId="e939a05e-53c7-4af5-b3d5-e39f880bf7b2" providerId="ADAL" clId="{6DD1C235-BCB1-41A1-816C-2413ADD030B1}" dt="2022-11-25T17:05:14.085" v="4196" actId="20577"/>
          <ac:spMkLst>
            <pc:docMk/>
            <pc:sldMk cId="0" sldId="293"/>
            <ac:spMk id="3487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7:04:13.293" v="4184" actId="1076"/>
          <ac:spMkLst>
            <pc:docMk/>
            <pc:sldMk cId="0" sldId="293"/>
            <ac:spMk id="3488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7:04:01.377" v="4183" actId="478"/>
          <ac:spMkLst>
            <pc:docMk/>
            <pc:sldMk cId="0" sldId="293"/>
            <ac:spMk id="3504" creationId="{00000000-0000-0000-0000-000000000000}"/>
          </ac:spMkLst>
        </pc:spChg>
        <pc:grpChg chg="del">
          <ac:chgData name="PHAN ĐẶNG DIỄM UYÊN" userId="e939a05e-53c7-4af5-b3d5-e39f880bf7b2" providerId="ADAL" clId="{6DD1C235-BCB1-41A1-816C-2413ADD030B1}" dt="2022-11-25T17:03:23.904" v="4151" actId="478"/>
          <ac:grpSpMkLst>
            <pc:docMk/>
            <pc:sldMk cId="0" sldId="293"/>
            <ac:grpSpMk id="3489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7:03:23.904" v="4151" actId="478"/>
          <ac:grpSpMkLst>
            <pc:docMk/>
            <pc:sldMk cId="0" sldId="293"/>
            <ac:grpSpMk id="3494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7:03:23.904" v="4151" actId="478"/>
          <ac:grpSpMkLst>
            <pc:docMk/>
            <pc:sldMk cId="0" sldId="293"/>
            <ac:grpSpMk id="3498" creationId="{00000000-0000-0000-0000-000000000000}"/>
          </ac:grpSpMkLst>
        </pc:grpChg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94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95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96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97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98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299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300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301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302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303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304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305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306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307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308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309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310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311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312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313"/>
        </pc:sldMkLst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0" sldId="314"/>
        </pc:sldMkLst>
      </pc:sldChg>
      <pc:sldChg chg="modSp del mod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2663258423" sldId="315"/>
        </pc:sldMkLst>
        <pc:picChg chg="mod">
          <ac:chgData name="PHAN ĐẶNG DIỄM UYÊN" userId="e939a05e-53c7-4af5-b3d5-e39f880bf7b2" providerId="ADAL" clId="{6DD1C235-BCB1-41A1-816C-2413ADD030B1}" dt="2022-11-25T15:12:29.187" v="1048" actId="1076"/>
          <ac:picMkLst>
            <pc:docMk/>
            <pc:sldMk cId="2663258423" sldId="315"/>
            <ac:picMk id="4" creationId="{3482FB7B-78A3-C938-BC4E-57E04D27281C}"/>
          </ac:picMkLst>
        </pc:picChg>
      </pc:sldChg>
      <pc:sldChg chg="addSp delSp modSp add mod">
        <pc:chgData name="PHAN ĐẶNG DIỄM UYÊN" userId="e939a05e-53c7-4af5-b3d5-e39f880bf7b2" providerId="ADAL" clId="{6DD1C235-BCB1-41A1-816C-2413ADD030B1}" dt="2022-11-25T16:06:18.602" v="2274" actId="207"/>
        <pc:sldMkLst>
          <pc:docMk/>
          <pc:sldMk cId="3197024962" sldId="316"/>
        </pc:sldMkLst>
        <pc:spChg chg="add del mod">
          <ac:chgData name="PHAN ĐẶNG DIỄM UYÊN" userId="e939a05e-53c7-4af5-b3d5-e39f880bf7b2" providerId="ADAL" clId="{6DD1C235-BCB1-41A1-816C-2413ADD030B1}" dt="2022-11-25T15:05:28.137" v="718"/>
          <ac:spMkLst>
            <pc:docMk/>
            <pc:sldMk cId="3197024962" sldId="316"/>
            <ac:spMk id="2" creationId="{4EBA8D89-ED1E-7FC4-8FE5-7A0B0E41BB80}"/>
          </ac:spMkLst>
        </pc:spChg>
        <pc:spChg chg="add mod">
          <ac:chgData name="PHAN ĐẶNG DIỄM UYÊN" userId="e939a05e-53c7-4af5-b3d5-e39f880bf7b2" providerId="ADAL" clId="{6DD1C235-BCB1-41A1-816C-2413ADD030B1}" dt="2022-11-25T16:06:18.602" v="2274" actId="207"/>
          <ac:spMkLst>
            <pc:docMk/>
            <pc:sldMk cId="3197024962" sldId="316"/>
            <ac:spMk id="3" creationId="{4693CE35-3353-B52E-BE2C-FC7573BC0CAD}"/>
          </ac:spMkLst>
        </pc:spChg>
        <pc:spChg chg="del">
          <ac:chgData name="PHAN ĐẶNG DIỄM UYÊN" userId="e939a05e-53c7-4af5-b3d5-e39f880bf7b2" providerId="ADAL" clId="{6DD1C235-BCB1-41A1-816C-2413ADD030B1}" dt="2022-11-25T15:04:33.533" v="715" actId="478"/>
          <ac:spMkLst>
            <pc:docMk/>
            <pc:sldMk cId="3197024962" sldId="316"/>
            <ac:spMk id="1046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5:04:27.781" v="714" actId="20577"/>
          <ac:spMkLst>
            <pc:docMk/>
            <pc:sldMk cId="3197024962" sldId="316"/>
            <ac:spMk id="1047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04:33.533" v="715" actId="478"/>
          <ac:spMkLst>
            <pc:docMk/>
            <pc:sldMk cId="3197024962" sldId="316"/>
            <ac:spMk id="1048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04:33.533" v="715" actId="478"/>
          <ac:spMkLst>
            <pc:docMk/>
            <pc:sldMk cId="3197024962" sldId="316"/>
            <ac:spMk id="1049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04:33.533" v="715" actId="478"/>
          <ac:spMkLst>
            <pc:docMk/>
            <pc:sldMk cId="3197024962" sldId="316"/>
            <ac:spMk id="1050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04:33.533" v="715" actId="478"/>
          <ac:spMkLst>
            <pc:docMk/>
            <pc:sldMk cId="3197024962" sldId="316"/>
            <ac:spMk id="1051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04:33.533" v="715" actId="478"/>
          <ac:spMkLst>
            <pc:docMk/>
            <pc:sldMk cId="3197024962" sldId="316"/>
            <ac:spMk id="1052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04:33.533" v="715" actId="478"/>
          <ac:spMkLst>
            <pc:docMk/>
            <pc:sldMk cId="3197024962" sldId="316"/>
            <ac:spMk id="1053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04:33.533" v="715" actId="478"/>
          <ac:spMkLst>
            <pc:docMk/>
            <pc:sldMk cId="3197024962" sldId="316"/>
            <ac:spMk id="1054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04:33.533" v="715" actId="478"/>
          <ac:spMkLst>
            <pc:docMk/>
            <pc:sldMk cId="3197024962" sldId="316"/>
            <ac:spMk id="1055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04:33.533" v="715" actId="478"/>
          <ac:spMkLst>
            <pc:docMk/>
            <pc:sldMk cId="3197024962" sldId="316"/>
            <ac:spMk id="1056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04:33.533" v="715" actId="478"/>
          <ac:spMkLst>
            <pc:docMk/>
            <pc:sldMk cId="3197024962" sldId="316"/>
            <ac:spMk id="1057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04:33.533" v="715" actId="478"/>
          <ac:spMkLst>
            <pc:docMk/>
            <pc:sldMk cId="3197024962" sldId="316"/>
            <ac:spMk id="1058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04:33.533" v="715" actId="478"/>
          <ac:spMkLst>
            <pc:docMk/>
            <pc:sldMk cId="3197024962" sldId="316"/>
            <ac:spMk id="1059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04:33.533" v="715" actId="478"/>
          <ac:spMkLst>
            <pc:docMk/>
            <pc:sldMk cId="3197024962" sldId="316"/>
            <ac:spMk id="1060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04:33.533" v="715" actId="478"/>
          <ac:spMkLst>
            <pc:docMk/>
            <pc:sldMk cId="3197024962" sldId="316"/>
            <ac:spMk id="1067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04:33.533" v="715" actId="478"/>
          <ac:spMkLst>
            <pc:docMk/>
            <pc:sldMk cId="3197024962" sldId="316"/>
            <ac:spMk id="1068" creationId="{00000000-0000-0000-0000-000000000000}"/>
          </ac:spMkLst>
        </pc:spChg>
        <pc:grpChg chg="del">
          <ac:chgData name="PHAN ĐẶNG DIỄM UYÊN" userId="e939a05e-53c7-4af5-b3d5-e39f880bf7b2" providerId="ADAL" clId="{6DD1C235-BCB1-41A1-816C-2413ADD030B1}" dt="2022-11-25T15:04:33.533" v="715" actId="478"/>
          <ac:grpSpMkLst>
            <pc:docMk/>
            <pc:sldMk cId="3197024962" sldId="316"/>
            <ac:grpSpMk id="1061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5:04:33.533" v="715" actId="478"/>
          <ac:grpSpMkLst>
            <pc:docMk/>
            <pc:sldMk cId="3197024962" sldId="316"/>
            <ac:grpSpMk id="1069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5:04:33.533" v="715" actId="478"/>
          <ac:grpSpMkLst>
            <pc:docMk/>
            <pc:sldMk cId="3197024962" sldId="316"/>
            <ac:grpSpMk id="1086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5:04:33.533" v="715" actId="478"/>
          <ac:grpSpMkLst>
            <pc:docMk/>
            <pc:sldMk cId="3197024962" sldId="316"/>
            <ac:grpSpMk id="1103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5:04:33.533" v="715" actId="478"/>
          <ac:grpSpMkLst>
            <pc:docMk/>
            <pc:sldMk cId="3197024962" sldId="316"/>
            <ac:grpSpMk id="1117" creationId="{00000000-0000-0000-0000-000000000000}"/>
          </ac:grpSpMkLst>
        </pc:grpChg>
        <pc:picChg chg="add mod">
          <ac:chgData name="PHAN ĐẶNG DIỄM UYÊN" userId="e939a05e-53c7-4af5-b3d5-e39f880bf7b2" providerId="ADAL" clId="{6DD1C235-BCB1-41A1-816C-2413ADD030B1}" dt="2022-11-25T15:14:51.515" v="1094" actId="12788"/>
          <ac:picMkLst>
            <pc:docMk/>
            <pc:sldMk cId="3197024962" sldId="316"/>
            <ac:picMk id="4" creationId="{44977FF3-ED99-45B0-9DB2-6D703CAD9A11}"/>
          </ac:picMkLst>
        </pc:picChg>
      </pc:sldChg>
      <pc:sldChg chg="del">
        <pc:chgData name="PHAN ĐẶNG DIỄM UYÊN" userId="e939a05e-53c7-4af5-b3d5-e39f880bf7b2" providerId="ADAL" clId="{6DD1C235-BCB1-41A1-816C-2413ADD030B1}" dt="2022-11-25T17:04:54.706" v="4190" actId="47"/>
        <pc:sldMkLst>
          <pc:docMk/>
          <pc:sldMk cId="3824100896" sldId="317"/>
        </pc:sldMkLst>
      </pc:sldChg>
      <pc:sldChg chg="addSp delSp modSp add mod ord">
        <pc:chgData name="PHAN ĐẶNG DIỄM UYÊN" userId="e939a05e-53c7-4af5-b3d5-e39f880bf7b2" providerId="ADAL" clId="{6DD1C235-BCB1-41A1-816C-2413ADD030B1}" dt="2022-11-25T15:31:35.501" v="1233" actId="403"/>
        <pc:sldMkLst>
          <pc:docMk/>
          <pc:sldMk cId="68597799" sldId="318"/>
        </pc:sldMkLst>
        <pc:spChg chg="add mod">
          <ac:chgData name="PHAN ĐẶNG DIỄM UYÊN" userId="e939a05e-53c7-4af5-b3d5-e39f880bf7b2" providerId="ADAL" clId="{6DD1C235-BCB1-41A1-816C-2413ADD030B1}" dt="2022-11-25T15:31:35.501" v="1233" actId="403"/>
          <ac:spMkLst>
            <pc:docMk/>
            <pc:sldMk cId="68597799" sldId="318"/>
            <ac:spMk id="2" creationId="{10BD2725-A4BA-C306-1EFE-C660001870F2}"/>
          </ac:spMkLst>
        </pc:spChg>
        <pc:spChg chg="add mod">
          <ac:chgData name="PHAN ĐẶNG DIỄM UYÊN" userId="e939a05e-53c7-4af5-b3d5-e39f880bf7b2" providerId="ADAL" clId="{6DD1C235-BCB1-41A1-816C-2413ADD030B1}" dt="2022-11-25T15:31:35.501" v="1233" actId="403"/>
          <ac:spMkLst>
            <pc:docMk/>
            <pc:sldMk cId="68597799" sldId="318"/>
            <ac:spMk id="3" creationId="{4CA07541-3F39-A3A7-D722-6426088082DE}"/>
          </ac:spMkLst>
        </pc:spChg>
        <pc:spChg chg="add mod">
          <ac:chgData name="PHAN ĐẶNG DIỄM UYÊN" userId="e939a05e-53c7-4af5-b3d5-e39f880bf7b2" providerId="ADAL" clId="{6DD1C235-BCB1-41A1-816C-2413ADD030B1}" dt="2022-11-25T15:31:35.501" v="1233" actId="403"/>
          <ac:spMkLst>
            <pc:docMk/>
            <pc:sldMk cId="68597799" sldId="318"/>
            <ac:spMk id="4" creationId="{EC1C2417-278F-89B5-D0C9-482C82D23CF0}"/>
          </ac:spMkLst>
        </pc:spChg>
        <pc:spChg chg="add mod">
          <ac:chgData name="PHAN ĐẶNG DIỄM UYÊN" userId="e939a05e-53c7-4af5-b3d5-e39f880bf7b2" providerId="ADAL" clId="{6DD1C235-BCB1-41A1-816C-2413ADD030B1}" dt="2022-11-25T15:31:35.501" v="1233" actId="403"/>
          <ac:spMkLst>
            <pc:docMk/>
            <pc:sldMk cId="68597799" sldId="318"/>
            <ac:spMk id="5" creationId="{CE653FD1-5EAC-1D4A-5EC5-0EB141C87B9A}"/>
          </ac:spMkLst>
        </pc:spChg>
        <pc:spChg chg="add del mod">
          <ac:chgData name="PHAN ĐẶNG DIỄM UYÊN" userId="e939a05e-53c7-4af5-b3d5-e39f880bf7b2" providerId="ADAL" clId="{6DD1C235-BCB1-41A1-816C-2413ADD030B1}" dt="2022-11-25T15:30:58.977" v="1208" actId="478"/>
          <ac:spMkLst>
            <pc:docMk/>
            <pc:sldMk cId="68597799" sldId="318"/>
            <ac:spMk id="7" creationId="{3622361E-72D2-ABCE-9458-79598E931DD2}"/>
          </ac:spMkLst>
        </pc:spChg>
        <pc:spChg chg="add del mod">
          <ac:chgData name="PHAN ĐẶNG DIỄM UYÊN" userId="e939a05e-53c7-4af5-b3d5-e39f880bf7b2" providerId="ADAL" clId="{6DD1C235-BCB1-41A1-816C-2413ADD030B1}" dt="2022-11-25T15:30:58.977" v="1208" actId="478"/>
          <ac:spMkLst>
            <pc:docMk/>
            <pc:sldMk cId="68597799" sldId="318"/>
            <ac:spMk id="9" creationId="{B22F1DC5-5D19-67A3-59B8-A373EAFE45E1}"/>
          </ac:spMkLst>
        </pc:spChg>
        <pc:spChg chg="add del mod">
          <ac:chgData name="PHAN ĐẶNG DIỄM UYÊN" userId="e939a05e-53c7-4af5-b3d5-e39f880bf7b2" providerId="ADAL" clId="{6DD1C235-BCB1-41A1-816C-2413ADD030B1}" dt="2022-11-25T15:30:58.977" v="1208" actId="478"/>
          <ac:spMkLst>
            <pc:docMk/>
            <pc:sldMk cId="68597799" sldId="318"/>
            <ac:spMk id="11" creationId="{A977E1B0-3B62-3191-8D78-4C6E5C798D20}"/>
          </ac:spMkLst>
        </pc:spChg>
        <pc:spChg chg="add del mod">
          <ac:chgData name="PHAN ĐẶNG DIỄM UYÊN" userId="e939a05e-53c7-4af5-b3d5-e39f880bf7b2" providerId="ADAL" clId="{6DD1C235-BCB1-41A1-816C-2413ADD030B1}" dt="2022-11-25T15:30:58.977" v="1208" actId="478"/>
          <ac:spMkLst>
            <pc:docMk/>
            <pc:sldMk cId="68597799" sldId="318"/>
            <ac:spMk id="13" creationId="{7BEA6671-1A87-2B1C-9B81-4D309866ED77}"/>
          </ac:spMkLst>
        </pc:spChg>
        <pc:spChg chg="add del mod">
          <ac:chgData name="PHAN ĐẶNG DIỄM UYÊN" userId="e939a05e-53c7-4af5-b3d5-e39f880bf7b2" providerId="ADAL" clId="{6DD1C235-BCB1-41A1-816C-2413ADD030B1}" dt="2022-11-25T15:30:58.977" v="1208" actId="478"/>
          <ac:spMkLst>
            <pc:docMk/>
            <pc:sldMk cId="68597799" sldId="318"/>
            <ac:spMk id="15" creationId="{0394E298-14AA-61B6-16F7-39CE16DCB7ED}"/>
          </ac:spMkLst>
        </pc:spChg>
        <pc:spChg chg="add del mod">
          <ac:chgData name="PHAN ĐẶNG DIỄM UYÊN" userId="e939a05e-53c7-4af5-b3d5-e39f880bf7b2" providerId="ADAL" clId="{6DD1C235-BCB1-41A1-816C-2413ADD030B1}" dt="2022-11-25T15:30:58.977" v="1208" actId="478"/>
          <ac:spMkLst>
            <pc:docMk/>
            <pc:sldMk cId="68597799" sldId="318"/>
            <ac:spMk id="17" creationId="{94F3A498-C619-E675-BC0C-318E84584E75}"/>
          </ac:spMkLst>
        </pc:spChg>
        <pc:spChg chg="add del mod">
          <ac:chgData name="PHAN ĐẶNG DIỄM UYÊN" userId="e939a05e-53c7-4af5-b3d5-e39f880bf7b2" providerId="ADAL" clId="{6DD1C235-BCB1-41A1-816C-2413ADD030B1}" dt="2022-11-25T15:30:58.977" v="1208" actId="478"/>
          <ac:spMkLst>
            <pc:docMk/>
            <pc:sldMk cId="68597799" sldId="318"/>
            <ac:spMk id="19" creationId="{C088755F-3412-AA7B-DD5E-C846E5388E43}"/>
          </ac:spMkLst>
        </pc:spChg>
        <pc:spChg chg="add del mod">
          <ac:chgData name="PHAN ĐẶNG DIỄM UYÊN" userId="e939a05e-53c7-4af5-b3d5-e39f880bf7b2" providerId="ADAL" clId="{6DD1C235-BCB1-41A1-816C-2413ADD030B1}" dt="2022-11-25T15:30:58.977" v="1208" actId="478"/>
          <ac:spMkLst>
            <pc:docMk/>
            <pc:sldMk cId="68597799" sldId="318"/>
            <ac:spMk id="21" creationId="{93237448-393E-F555-CCE5-11CBBFD5CF65}"/>
          </ac:spMkLst>
        </pc:spChg>
        <pc:spChg chg="mod">
          <ac:chgData name="PHAN ĐẶNG DIỄM UYÊN" userId="e939a05e-53c7-4af5-b3d5-e39f880bf7b2" providerId="ADAL" clId="{6DD1C235-BCB1-41A1-816C-2413ADD030B1}" dt="2022-11-25T15:19:19.499" v="1161" actId="20577"/>
          <ac:spMkLst>
            <pc:docMk/>
            <pc:sldMk cId="68597799" sldId="318"/>
            <ac:spMk id="3350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0:53.271" v="1207" actId="478"/>
          <ac:spMkLst>
            <pc:docMk/>
            <pc:sldMk cId="68597799" sldId="318"/>
            <ac:spMk id="3351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5:31:35.501" v="1233" actId="403"/>
          <ac:spMkLst>
            <pc:docMk/>
            <pc:sldMk cId="68597799" sldId="318"/>
            <ac:spMk id="3352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0:53.271" v="1207" actId="478"/>
          <ac:spMkLst>
            <pc:docMk/>
            <pc:sldMk cId="68597799" sldId="318"/>
            <ac:spMk id="3353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0:53.271" v="1207" actId="478"/>
          <ac:spMkLst>
            <pc:docMk/>
            <pc:sldMk cId="68597799" sldId="318"/>
            <ac:spMk id="3388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5:31:35.501" v="1233" actId="403"/>
          <ac:spMkLst>
            <pc:docMk/>
            <pc:sldMk cId="68597799" sldId="318"/>
            <ac:spMk id="3389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0:53.271" v="1207" actId="478"/>
          <ac:spMkLst>
            <pc:docMk/>
            <pc:sldMk cId="68597799" sldId="318"/>
            <ac:spMk id="3390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0:53.271" v="1207" actId="478"/>
          <ac:spMkLst>
            <pc:docMk/>
            <pc:sldMk cId="68597799" sldId="318"/>
            <ac:spMk id="3391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5:31:35.501" v="1233" actId="403"/>
          <ac:spMkLst>
            <pc:docMk/>
            <pc:sldMk cId="68597799" sldId="318"/>
            <ac:spMk id="3392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0:53.271" v="1207" actId="478"/>
          <ac:spMkLst>
            <pc:docMk/>
            <pc:sldMk cId="68597799" sldId="318"/>
            <ac:spMk id="3393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0:53.271" v="1207" actId="478"/>
          <ac:spMkLst>
            <pc:docMk/>
            <pc:sldMk cId="68597799" sldId="318"/>
            <ac:spMk id="3394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5:31:35.501" v="1233" actId="403"/>
          <ac:spMkLst>
            <pc:docMk/>
            <pc:sldMk cId="68597799" sldId="318"/>
            <ac:spMk id="3395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0:53.271" v="1207" actId="478"/>
          <ac:spMkLst>
            <pc:docMk/>
            <pc:sldMk cId="68597799" sldId="318"/>
            <ac:spMk id="3396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29:45.630" v="1196" actId="478"/>
          <ac:spMkLst>
            <pc:docMk/>
            <pc:sldMk cId="68597799" sldId="318"/>
            <ac:spMk id="3415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29:45.630" v="1196" actId="478"/>
          <ac:spMkLst>
            <pc:docMk/>
            <pc:sldMk cId="68597799" sldId="318"/>
            <ac:spMk id="3416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29:45.630" v="1196" actId="478"/>
          <ac:spMkLst>
            <pc:docMk/>
            <pc:sldMk cId="68597799" sldId="318"/>
            <ac:spMk id="3417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29:45.630" v="1196" actId="478"/>
          <ac:spMkLst>
            <pc:docMk/>
            <pc:sldMk cId="68597799" sldId="318"/>
            <ac:spMk id="3418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29:45.630" v="1196" actId="478"/>
          <ac:spMkLst>
            <pc:docMk/>
            <pc:sldMk cId="68597799" sldId="318"/>
            <ac:spMk id="3419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29:45.630" v="1196" actId="478"/>
          <ac:spMkLst>
            <pc:docMk/>
            <pc:sldMk cId="68597799" sldId="318"/>
            <ac:spMk id="3420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29:45.630" v="1196" actId="478"/>
          <ac:spMkLst>
            <pc:docMk/>
            <pc:sldMk cId="68597799" sldId="318"/>
            <ac:spMk id="3421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29:45.630" v="1196" actId="478"/>
          <ac:spMkLst>
            <pc:docMk/>
            <pc:sldMk cId="68597799" sldId="318"/>
            <ac:spMk id="3422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29:45.630" v="1196" actId="478"/>
          <ac:spMkLst>
            <pc:docMk/>
            <pc:sldMk cId="68597799" sldId="318"/>
            <ac:spMk id="3423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29:45.630" v="1196" actId="478"/>
          <ac:spMkLst>
            <pc:docMk/>
            <pc:sldMk cId="68597799" sldId="318"/>
            <ac:spMk id="3424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29:45.630" v="1196" actId="478"/>
          <ac:spMkLst>
            <pc:docMk/>
            <pc:sldMk cId="68597799" sldId="318"/>
            <ac:spMk id="3425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29:45.630" v="1196" actId="478"/>
          <ac:spMkLst>
            <pc:docMk/>
            <pc:sldMk cId="68597799" sldId="318"/>
            <ac:spMk id="3426" creationId="{00000000-0000-0000-0000-000000000000}"/>
          </ac:spMkLst>
        </pc:spChg>
        <pc:grpChg chg="del">
          <ac:chgData name="PHAN ĐẶNG DIỄM UYÊN" userId="e939a05e-53c7-4af5-b3d5-e39f880bf7b2" providerId="ADAL" clId="{6DD1C235-BCB1-41A1-816C-2413ADD030B1}" dt="2022-11-25T15:28:19.968" v="1187" actId="478"/>
          <ac:grpSpMkLst>
            <pc:docMk/>
            <pc:sldMk cId="68597799" sldId="318"/>
            <ac:grpSpMk id="3354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5:29:45.630" v="1196" actId="478"/>
          <ac:grpSpMkLst>
            <pc:docMk/>
            <pc:sldMk cId="68597799" sldId="318"/>
            <ac:grpSpMk id="3397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5:29:45.630" v="1196" actId="478"/>
          <ac:grpSpMkLst>
            <pc:docMk/>
            <pc:sldMk cId="68597799" sldId="318"/>
            <ac:grpSpMk id="3427" creationId="{00000000-0000-0000-0000-000000000000}"/>
          </ac:grpSpMkLst>
        </pc:grpChg>
      </pc:sldChg>
      <pc:sldChg chg="delSp modSp mod ord modClrScheme chgLayout">
        <pc:chgData name="PHAN ĐẶNG DIỄM UYÊN" userId="e939a05e-53c7-4af5-b3d5-e39f880bf7b2" providerId="ADAL" clId="{6DD1C235-BCB1-41A1-816C-2413ADD030B1}" dt="2022-11-25T17:13:51.744" v="4237" actId="12789"/>
        <pc:sldMkLst>
          <pc:docMk/>
          <pc:sldMk cId="2249780270" sldId="320"/>
        </pc:sldMkLst>
        <pc:spChg chg="mod">
          <ac:chgData name="PHAN ĐẶNG DIỄM UYÊN" userId="e939a05e-53c7-4af5-b3d5-e39f880bf7b2" providerId="ADAL" clId="{6DD1C235-BCB1-41A1-816C-2413ADD030B1}" dt="2022-11-25T17:13:51.744" v="4237" actId="12789"/>
          <ac:spMkLst>
            <pc:docMk/>
            <pc:sldMk cId="2249780270" sldId="320"/>
            <ac:spMk id="6" creationId="{04FB3E9E-B9A0-A674-098D-671309E4ED9F}"/>
          </ac:spMkLst>
        </pc:spChg>
        <pc:spChg chg="mod ord">
          <ac:chgData name="PHAN ĐẶNG DIỄM UYÊN" userId="e939a05e-53c7-4af5-b3d5-e39f880bf7b2" providerId="ADAL" clId="{6DD1C235-BCB1-41A1-816C-2413ADD030B1}" dt="2022-11-25T16:23:04.615" v="2685" actId="700"/>
          <ac:spMkLst>
            <pc:docMk/>
            <pc:sldMk cId="2249780270" sldId="320"/>
            <ac:spMk id="2737" creationId="{00000000-0000-0000-0000-000000000000}"/>
          </ac:spMkLst>
        </pc:spChg>
        <pc:grpChg chg="del">
          <ac:chgData name="PHAN ĐẶNG DIỄM UYÊN" userId="e939a05e-53c7-4af5-b3d5-e39f880bf7b2" providerId="ADAL" clId="{6DD1C235-BCB1-41A1-816C-2413ADD030B1}" dt="2022-11-25T16:22:39.658" v="2684" actId="478"/>
          <ac:grpSpMkLst>
            <pc:docMk/>
            <pc:sldMk cId="2249780270" sldId="320"/>
            <ac:grpSpMk id="2744" creationId="{00000000-0000-0000-0000-000000000000}"/>
          </ac:grpSpMkLst>
        </pc:grpChg>
      </pc:sldChg>
      <pc:sldChg chg="addSp delSp modSp add mod ord">
        <pc:chgData name="PHAN ĐẶNG DIỄM UYÊN" userId="e939a05e-53c7-4af5-b3d5-e39f880bf7b2" providerId="ADAL" clId="{6DD1C235-BCB1-41A1-816C-2413ADD030B1}" dt="2022-11-25T17:16:14.834" v="4245" actId="1076"/>
        <pc:sldMkLst>
          <pc:docMk/>
          <pc:sldMk cId="2272631163" sldId="321"/>
        </pc:sldMkLst>
        <pc:spChg chg="add del mod">
          <ac:chgData name="PHAN ĐẶNG DIỄM UYÊN" userId="e939a05e-53c7-4af5-b3d5-e39f880bf7b2" providerId="ADAL" clId="{6DD1C235-BCB1-41A1-816C-2413ADD030B1}" dt="2022-11-25T15:39:30.918" v="1252" actId="478"/>
          <ac:spMkLst>
            <pc:docMk/>
            <pc:sldMk cId="2272631163" sldId="321"/>
            <ac:spMk id="3" creationId="{26894B73-2D63-D8CC-A842-44C543833FE0}"/>
          </ac:spMkLst>
        </pc:spChg>
        <pc:spChg chg="add del mod">
          <ac:chgData name="PHAN ĐẶNG DIỄM UYÊN" userId="e939a05e-53c7-4af5-b3d5-e39f880bf7b2" providerId="ADAL" clId="{6DD1C235-BCB1-41A1-816C-2413ADD030B1}" dt="2022-11-25T15:39:28.636" v="1251" actId="478"/>
          <ac:spMkLst>
            <pc:docMk/>
            <pc:sldMk cId="2272631163" sldId="321"/>
            <ac:spMk id="5" creationId="{5392DE7E-5900-83AD-9A57-616DEE39C32E}"/>
          </ac:spMkLst>
        </pc:spChg>
        <pc:spChg chg="add mod">
          <ac:chgData name="PHAN ĐẶNG DIỄM UYÊN" userId="e939a05e-53c7-4af5-b3d5-e39f880bf7b2" providerId="ADAL" clId="{6DD1C235-BCB1-41A1-816C-2413ADD030B1}" dt="2022-11-25T16:06:31.636" v="2275" actId="207"/>
          <ac:spMkLst>
            <pc:docMk/>
            <pc:sldMk cId="2272631163" sldId="321"/>
            <ac:spMk id="6" creationId="{6178C048-A916-A733-80D8-AA50985435EE}"/>
          </ac:spMkLst>
        </pc:spChg>
        <pc:spChg chg="mod">
          <ac:chgData name="PHAN ĐẶNG DIỄM UYÊN" userId="e939a05e-53c7-4af5-b3d5-e39f880bf7b2" providerId="ADAL" clId="{6DD1C235-BCB1-41A1-816C-2413ADD030B1}" dt="2022-11-25T15:39:39.286" v="1256" actId="1076"/>
          <ac:spMkLst>
            <pc:docMk/>
            <pc:sldMk cId="2272631163" sldId="321"/>
            <ac:spMk id="1398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9:34.240" v="1253" actId="478"/>
          <ac:spMkLst>
            <pc:docMk/>
            <pc:sldMk cId="2272631163" sldId="321"/>
            <ac:spMk id="1399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9:47.091" v="1257" actId="478"/>
          <ac:spMkLst>
            <pc:docMk/>
            <pc:sldMk cId="2272631163" sldId="321"/>
            <ac:spMk id="1400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9:47.091" v="1257" actId="478"/>
          <ac:spMkLst>
            <pc:docMk/>
            <pc:sldMk cId="2272631163" sldId="321"/>
            <ac:spMk id="1404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9:47.091" v="1257" actId="478"/>
          <ac:spMkLst>
            <pc:docMk/>
            <pc:sldMk cId="2272631163" sldId="321"/>
            <ac:spMk id="1408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9:25.298" v="1250" actId="478"/>
          <ac:spMkLst>
            <pc:docMk/>
            <pc:sldMk cId="2272631163" sldId="321"/>
            <ac:spMk id="1452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9:25.298" v="1250" actId="478"/>
          <ac:spMkLst>
            <pc:docMk/>
            <pc:sldMk cId="2272631163" sldId="321"/>
            <ac:spMk id="1453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9:25.298" v="1250" actId="478"/>
          <ac:spMkLst>
            <pc:docMk/>
            <pc:sldMk cId="2272631163" sldId="321"/>
            <ac:spMk id="1454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9:25.298" v="1250" actId="478"/>
          <ac:spMkLst>
            <pc:docMk/>
            <pc:sldMk cId="2272631163" sldId="321"/>
            <ac:spMk id="1455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9:47.091" v="1257" actId="478"/>
          <ac:spMkLst>
            <pc:docMk/>
            <pc:sldMk cId="2272631163" sldId="321"/>
            <ac:spMk id="1456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9:47.091" v="1257" actId="478"/>
          <ac:spMkLst>
            <pc:docMk/>
            <pc:sldMk cId="2272631163" sldId="321"/>
            <ac:spMk id="1457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9:47.091" v="1257" actId="478"/>
          <ac:spMkLst>
            <pc:docMk/>
            <pc:sldMk cId="2272631163" sldId="321"/>
            <ac:spMk id="1458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9:47.091" v="1257" actId="478"/>
          <ac:spMkLst>
            <pc:docMk/>
            <pc:sldMk cId="2272631163" sldId="321"/>
            <ac:spMk id="1459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9:25.298" v="1250" actId="478"/>
          <ac:spMkLst>
            <pc:docMk/>
            <pc:sldMk cId="2272631163" sldId="321"/>
            <ac:spMk id="1460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39:25.298" v="1250" actId="478"/>
          <ac:spMkLst>
            <pc:docMk/>
            <pc:sldMk cId="2272631163" sldId="321"/>
            <ac:spMk id="1461" creationId="{00000000-0000-0000-0000-000000000000}"/>
          </ac:spMkLst>
        </pc:spChg>
        <pc:grpChg chg="del">
          <ac:chgData name="PHAN ĐẶNG DIỄM UYÊN" userId="e939a05e-53c7-4af5-b3d5-e39f880bf7b2" providerId="ADAL" clId="{6DD1C235-BCB1-41A1-816C-2413ADD030B1}" dt="2022-11-25T15:39:47.091" v="1257" actId="478"/>
          <ac:grpSpMkLst>
            <pc:docMk/>
            <pc:sldMk cId="2272631163" sldId="321"/>
            <ac:grpSpMk id="1401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5:39:47.091" v="1257" actId="478"/>
          <ac:grpSpMkLst>
            <pc:docMk/>
            <pc:sldMk cId="2272631163" sldId="321"/>
            <ac:grpSpMk id="1405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5:39:25.298" v="1250" actId="478"/>
          <ac:grpSpMkLst>
            <pc:docMk/>
            <pc:sldMk cId="2272631163" sldId="321"/>
            <ac:grpSpMk id="1409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5:39:25.298" v="1250" actId="478"/>
          <ac:grpSpMkLst>
            <pc:docMk/>
            <pc:sldMk cId="2272631163" sldId="321"/>
            <ac:grpSpMk id="1423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5:38:06.758" v="1245" actId="478"/>
          <ac:grpSpMkLst>
            <pc:docMk/>
            <pc:sldMk cId="2272631163" sldId="321"/>
            <ac:grpSpMk id="1462" creationId="{00000000-0000-0000-0000-000000000000}"/>
          </ac:grpSpMkLst>
        </pc:grpChg>
        <pc:picChg chg="add mod">
          <ac:chgData name="PHAN ĐẶNG DIỄM UYÊN" userId="e939a05e-53c7-4af5-b3d5-e39f880bf7b2" providerId="ADAL" clId="{6DD1C235-BCB1-41A1-816C-2413ADD030B1}" dt="2022-11-25T17:16:14.834" v="4245" actId="1076"/>
          <ac:picMkLst>
            <pc:docMk/>
            <pc:sldMk cId="2272631163" sldId="321"/>
            <ac:picMk id="8" creationId="{337FD0D6-C5F2-8DD0-092B-BFF97FAB7FB7}"/>
          </ac:picMkLst>
        </pc:picChg>
        <pc:picChg chg="add del">
          <ac:chgData name="PHAN ĐẶNG DIỄM UYÊN" userId="e939a05e-53c7-4af5-b3d5-e39f880bf7b2" providerId="ADAL" clId="{6DD1C235-BCB1-41A1-816C-2413ADD030B1}" dt="2022-11-25T15:38:20.395" v="1247" actId="478"/>
          <ac:picMkLst>
            <pc:docMk/>
            <pc:sldMk cId="2272631163" sldId="321"/>
            <ac:picMk id="1026" creationId="{63CFF6FD-5FFB-8B87-55EA-EAF3C5B80024}"/>
          </ac:picMkLst>
        </pc:picChg>
        <pc:picChg chg="add del mod">
          <ac:chgData name="PHAN ĐẶNG DIỄM UYÊN" userId="e939a05e-53c7-4af5-b3d5-e39f880bf7b2" providerId="ADAL" clId="{6DD1C235-BCB1-41A1-816C-2413ADD030B1}" dt="2022-11-25T17:16:01.539" v="4241" actId="478"/>
          <ac:picMkLst>
            <pc:docMk/>
            <pc:sldMk cId="2272631163" sldId="321"/>
            <ac:picMk id="1028" creationId="{415A74B5-0618-82DD-E6EF-9E5D817D94E8}"/>
          </ac:picMkLst>
        </pc:picChg>
      </pc:sldChg>
      <pc:sldChg chg="delSp modSp mod ord">
        <pc:chgData name="PHAN ĐẶNG DIỄM UYÊN" userId="e939a05e-53c7-4af5-b3d5-e39f880bf7b2" providerId="ADAL" clId="{6DD1C235-BCB1-41A1-816C-2413ADD030B1}" dt="2022-11-25T17:06:57.190" v="4202" actId="207"/>
        <pc:sldMkLst>
          <pc:docMk/>
          <pc:sldMk cId="3289255267" sldId="322"/>
        </pc:sldMkLst>
        <pc:spChg chg="mod">
          <ac:chgData name="PHAN ĐẶNG DIỄM UYÊN" userId="e939a05e-53c7-4af5-b3d5-e39f880bf7b2" providerId="ADAL" clId="{6DD1C235-BCB1-41A1-816C-2413ADD030B1}" dt="2022-11-25T17:06:57.190" v="4202" actId="207"/>
          <ac:spMkLst>
            <pc:docMk/>
            <pc:sldMk cId="3289255267" sldId="322"/>
            <ac:spMk id="6" creationId="{04FB3E9E-B9A0-A674-098D-671309E4ED9F}"/>
          </ac:spMkLst>
        </pc:spChg>
        <pc:grpChg chg="del">
          <ac:chgData name="PHAN ĐẶNG DIỄM UYÊN" userId="e939a05e-53c7-4af5-b3d5-e39f880bf7b2" providerId="ADAL" clId="{6DD1C235-BCB1-41A1-816C-2413ADD030B1}" dt="2022-11-25T16:25:55.286" v="2703" actId="478"/>
          <ac:grpSpMkLst>
            <pc:docMk/>
            <pc:sldMk cId="3289255267" sldId="322"/>
            <ac:grpSpMk id="2744" creationId="{00000000-0000-0000-0000-000000000000}"/>
          </ac:grpSpMkLst>
        </pc:grpChg>
      </pc:sldChg>
      <pc:sldChg chg="addSp delSp modSp add mod ord">
        <pc:chgData name="PHAN ĐẶNG DIỄM UYÊN" userId="e939a05e-53c7-4af5-b3d5-e39f880bf7b2" providerId="ADAL" clId="{6DD1C235-BCB1-41A1-816C-2413ADD030B1}" dt="2022-11-25T17:17:57.227" v="4247" actId="242"/>
        <pc:sldMkLst>
          <pc:docMk/>
          <pc:sldMk cId="2659881022" sldId="325"/>
        </pc:sldMkLst>
        <pc:spChg chg="add del mod">
          <ac:chgData name="PHAN ĐẶNG DIỄM UYÊN" userId="e939a05e-53c7-4af5-b3d5-e39f880bf7b2" providerId="ADAL" clId="{6DD1C235-BCB1-41A1-816C-2413ADD030B1}" dt="2022-11-25T15:45:20.657" v="1276" actId="478"/>
          <ac:spMkLst>
            <pc:docMk/>
            <pc:sldMk cId="2659881022" sldId="325"/>
            <ac:spMk id="3" creationId="{9E959008-E05E-FBE5-B528-A752DF48973E}"/>
          </ac:spMkLst>
        </pc:spChg>
        <pc:spChg chg="add del mod">
          <ac:chgData name="PHAN ĐẶNG DIỄM UYÊN" userId="e939a05e-53c7-4af5-b3d5-e39f880bf7b2" providerId="ADAL" clId="{6DD1C235-BCB1-41A1-816C-2413ADD030B1}" dt="2022-11-25T15:45:20.657" v="1276" actId="478"/>
          <ac:spMkLst>
            <pc:docMk/>
            <pc:sldMk cId="2659881022" sldId="325"/>
            <ac:spMk id="5" creationId="{18E298AB-FC76-2479-5B04-9089ABC8358A}"/>
          </ac:spMkLst>
        </pc:spChg>
        <pc:spChg chg="add del mod">
          <ac:chgData name="PHAN ĐẶNG DIỄM UYÊN" userId="e939a05e-53c7-4af5-b3d5-e39f880bf7b2" providerId="ADAL" clId="{6DD1C235-BCB1-41A1-816C-2413ADD030B1}" dt="2022-11-25T15:45:20.657" v="1276" actId="478"/>
          <ac:spMkLst>
            <pc:docMk/>
            <pc:sldMk cId="2659881022" sldId="325"/>
            <ac:spMk id="7" creationId="{BFFA42CC-92A3-92D0-1BBD-3B7E5249BB9C}"/>
          </ac:spMkLst>
        </pc:spChg>
        <pc:spChg chg="add del mod">
          <ac:chgData name="PHAN ĐẶNG DIỄM UYÊN" userId="e939a05e-53c7-4af5-b3d5-e39f880bf7b2" providerId="ADAL" clId="{6DD1C235-BCB1-41A1-816C-2413ADD030B1}" dt="2022-11-25T15:45:20.657" v="1276" actId="478"/>
          <ac:spMkLst>
            <pc:docMk/>
            <pc:sldMk cId="2659881022" sldId="325"/>
            <ac:spMk id="9" creationId="{EBCDF188-6E47-86D1-F933-4CC323B67E82}"/>
          </ac:spMkLst>
        </pc:spChg>
        <pc:spChg chg="add del mod">
          <ac:chgData name="PHAN ĐẶNG DIỄM UYÊN" userId="e939a05e-53c7-4af5-b3d5-e39f880bf7b2" providerId="ADAL" clId="{6DD1C235-BCB1-41A1-816C-2413ADD030B1}" dt="2022-11-25T15:45:20.657" v="1276" actId="478"/>
          <ac:spMkLst>
            <pc:docMk/>
            <pc:sldMk cId="2659881022" sldId="325"/>
            <ac:spMk id="11" creationId="{51E4CBBF-7CA6-EBB1-888B-8C65334B9553}"/>
          </ac:spMkLst>
        </pc:spChg>
        <pc:spChg chg="add del mod">
          <ac:chgData name="PHAN ĐẶNG DIỄM UYÊN" userId="e939a05e-53c7-4af5-b3d5-e39f880bf7b2" providerId="ADAL" clId="{6DD1C235-BCB1-41A1-816C-2413ADD030B1}" dt="2022-11-25T15:45:20.657" v="1276" actId="478"/>
          <ac:spMkLst>
            <pc:docMk/>
            <pc:sldMk cId="2659881022" sldId="325"/>
            <ac:spMk id="13" creationId="{F4939560-7024-8D3E-227A-F191103BC5A9}"/>
          </ac:spMkLst>
        </pc:spChg>
        <pc:spChg chg="add del mod">
          <ac:chgData name="PHAN ĐẶNG DIỄM UYÊN" userId="e939a05e-53c7-4af5-b3d5-e39f880bf7b2" providerId="ADAL" clId="{6DD1C235-BCB1-41A1-816C-2413ADD030B1}" dt="2022-11-25T15:45:20.657" v="1276" actId="478"/>
          <ac:spMkLst>
            <pc:docMk/>
            <pc:sldMk cId="2659881022" sldId="325"/>
            <ac:spMk id="15" creationId="{074B5FD6-51AB-CCB1-DE63-6A3726EFA610}"/>
          </ac:spMkLst>
        </pc:spChg>
        <pc:spChg chg="add del mod">
          <ac:chgData name="PHAN ĐẶNG DIỄM UYÊN" userId="e939a05e-53c7-4af5-b3d5-e39f880bf7b2" providerId="ADAL" clId="{6DD1C235-BCB1-41A1-816C-2413ADD030B1}" dt="2022-11-25T15:45:20.657" v="1276" actId="478"/>
          <ac:spMkLst>
            <pc:docMk/>
            <pc:sldMk cId="2659881022" sldId="325"/>
            <ac:spMk id="17" creationId="{6EBB8077-1D74-F1DF-E098-5786AFB37C79}"/>
          </ac:spMkLst>
        </pc:spChg>
        <pc:spChg chg="add del mod">
          <ac:chgData name="PHAN ĐẶNG DIỄM UYÊN" userId="e939a05e-53c7-4af5-b3d5-e39f880bf7b2" providerId="ADAL" clId="{6DD1C235-BCB1-41A1-816C-2413ADD030B1}" dt="2022-11-25T15:45:23.545" v="1277" actId="478"/>
          <ac:spMkLst>
            <pc:docMk/>
            <pc:sldMk cId="2659881022" sldId="325"/>
            <ac:spMk id="19" creationId="{5519C72A-58E1-ECB4-DD64-D694CB003778}"/>
          </ac:spMkLst>
        </pc:spChg>
        <pc:spChg chg="add del mod">
          <ac:chgData name="PHAN ĐẶNG DIỄM UYÊN" userId="e939a05e-53c7-4af5-b3d5-e39f880bf7b2" providerId="ADAL" clId="{6DD1C235-BCB1-41A1-816C-2413ADD030B1}" dt="2022-11-25T15:45:23.545" v="1277" actId="478"/>
          <ac:spMkLst>
            <pc:docMk/>
            <pc:sldMk cId="2659881022" sldId="325"/>
            <ac:spMk id="21" creationId="{799240CE-C9D4-6646-56C2-D4F1BA09EA86}"/>
          </ac:spMkLst>
        </pc:spChg>
        <pc:spChg chg="add del mod">
          <ac:chgData name="PHAN ĐẶNG DIỄM UYÊN" userId="e939a05e-53c7-4af5-b3d5-e39f880bf7b2" providerId="ADAL" clId="{6DD1C235-BCB1-41A1-816C-2413ADD030B1}" dt="2022-11-25T15:45:27.016" v="1278" actId="478"/>
          <ac:spMkLst>
            <pc:docMk/>
            <pc:sldMk cId="2659881022" sldId="325"/>
            <ac:spMk id="23" creationId="{FF74298A-49F2-7F66-E3D3-01D7DDE3C8EA}"/>
          </ac:spMkLst>
        </pc:spChg>
        <pc:spChg chg="add mod">
          <ac:chgData name="PHAN ĐẶNG DIỄM UYÊN" userId="e939a05e-53c7-4af5-b3d5-e39f880bf7b2" providerId="ADAL" clId="{6DD1C235-BCB1-41A1-816C-2413ADD030B1}" dt="2022-11-25T17:17:57.227" v="4247" actId="242"/>
          <ac:spMkLst>
            <pc:docMk/>
            <pc:sldMk cId="2659881022" sldId="325"/>
            <ac:spMk id="25" creationId="{2CC33EDF-6CDA-B52B-A276-9AC03A388FB3}"/>
          </ac:spMkLst>
        </pc:spChg>
        <pc:spChg chg="add del mod">
          <ac:chgData name="PHAN ĐẶNG DIỄM UYÊN" userId="e939a05e-53c7-4af5-b3d5-e39f880bf7b2" providerId="ADAL" clId="{6DD1C235-BCB1-41A1-816C-2413ADD030B1}" dt="2022-11-25T16:04:49.106" v="2234" actId="478"/>
          <ac:spMkLst>
            <pc:docMk/>
            <pc:sldMk cId="2659881022" sldId="325"/>
            <ac:spMk id="26" creationId="{7DDDAEA2-77A9-CEEA-EC83-40912ABB9BE2}"/>
          </ac:spMkLst>
        </pc:spChg>
        <pc:spChg chg="del">
          <ac:chgData name="PHAN ĐẶNG DIỄM UYÊN" userId="e939a05e-53c7-4af5-b3d5-e39f880bf7b2" providerId="ADAL" clId="{6DD1C235-BCB1-41A1-816C-2413ADD030B1}" dt="2022-11-25T15:45:12.222" v="1275" actId="478"/>
          <ac:spMkLst>
            <pc:docMk/>
            <pc:sldMk cId="2659881022" sldId="325"/>
            <ac:spMk id="1562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45:12.222" v="1275" actId="478"/>
          <ac:spMkLst>
            <pc:docMk/>
            <pc:sldMk cId="2659881022" sldId="325"/>
            <ac:spMk id="1563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45:12.222" v="1275" actId="478"/>
          <ac:spMkLst>
            <pc:docMk/>
            <pc:sldMk cId="2659881022" sldId="325"/>
            <ac:spMk id="1564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45:12.222" v="1275" actId="478"/>
          <ac:spMkLst>
            <pc:docMk/>
            <pc:sldMk cId="2659881022" sldId="325"/>
            <ac:spMk id="1565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45:12.222" v="1275" actId="478"/>
          <ac:spMkLst>
            <pc:docMk/>
            <pc:sldMk cId="2659881022" sldId="325"/>
            <ac:spMk id="1566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45:12.222" v="1275" actId="478"/>
          <ac:spMkLst>
            <pc:docMk/>
            <pc:sldMk cId="2659881022" sldId="325"/>
            <ac:spMk id="1567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45:12.222" v="1275" actId="478"/>
          <ac:spMkLst>
            <pc:docMk/>
            <pc:sldMk cId="2659881022" sldId="325"/>
            <ac:spMk id="1568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45:12.222" v="1275" actId="478"/>
          <ac:spMkLst>
            <pc:docMk/>
            <pc:sldMk cId="2659881022" sldId="325"/>
            <ac:spMk id="1569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45:12.222" v="1275" actId="478"/>
          <ac:spMkLst>
            <pc:docMk/>
            <pc:sldMk cId="2659881022" sldId="325"/>
            <ac:spMk id="1570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45:12.222" v="1275" actId="478"/>
          <ac:spMkLst>
            <pc:docMk/>
            <pc:sldMk cId="2659881022" sldId="325"/>
            <ac:spMk id="1571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45:12.222" v="1275" actId="478"/>
          <ac:spMkLst>
            <pc:docMk/>
            <pc:sldMk cId="2659881022" sldId="325"/>
            <ac:spMk id="1572" creationId="{00000000-0000-0000-0000-000000000000}"/>
          </ac:spMkLst>
        </pc:spChg>
        <pc:spChg chg="del">
          <ac:chgData name="PHAN ĐẶNG DIỄM UYÊN" userId="e939a05e-53c7-4af5-b3d5-e39f880bf7b2" providerId="ADAL" clId="{6DD1C235-BCB1-41A1-816C-2413ADD030B1}" dt="2022-11-25T15:45:12.222" v="1275" actId="478"/>
          <ac:spMkLst>
            <pc:docMk/>
            <pc:sldMk cId="2659881022" sldId="325"/>
            <ac:spMk id="1573" creationId="{00000000-0000-0000-0000-000000000000}"/>
          </ac:spMkLst>
        </pc:spChg>
        <pc:spChg chg="mod">
          <ac:chgData name="PHAN ĐẶNG DIỄM UYÊN" userId="e939a05e-53c7-4af5-b3d5-e39f880bf7b2" providerId="ADAL" clId="{6DD1C235-BCB1-41A1-816C-2413ADD030B1}" dt="2022-11-25T15:45:07.152" v="1274" actId="20577"/>
          <ac:spMkLst>
            <pc:docMk/>
            <pc:sldMk cId="2659881022" sldId="325"/>
            <ac:spMk id="1574" creationId="{00000000-0000-0000-0000-000000000000}"/>
          </ac:spMkLst>
        </pc:spChg>
        <pc:grpChg chg="del">
          <ac:chgData name="PHAN ĐẶNG DIỄM UYÊN" userId="e939a05e-53c7-4af5-b3d5-e39f880bf7b2" providerId="ADAL" clId="{6DD1C235-BCB1-41A1-816C-2413ADD030B1}" dt="2022-11-25T15:45:12.222" v="1275" actId="478"/>
          <ac:grpSpMkLst>
            <pc:docMk/>
            <pc:sldMk cId="2659881022" sldId="325"/>
            <ac:grpSpMk id="1575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5:45:12.222" v="1275" actId="478"/>
          <ac:grpSpMkLst>
            <pc:docMk/>
            <pc:sldMk cId="2659881022" sldId="325"/>
            <ac:grpSpMk id="1579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5:45:12.222" v="1275" actId="478"/>
          <ac:grpSpMkLst>
            <pc:docMk/>
            <pc:sldMk cId="2659881022" sldId="325"/>
            <ac:grpSpMk id="1587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5:45:12.222" v="1275" actId="478"/>
          <ac:grpSpMkLst>
            <pc:docMk/>
            <pc:sldMk cId="2659881022" sldId="325"/>
            <ac:grpSpMk id="1601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5:45:12.222" v="1275" actId="478"/>
          <ac:grpSpMkLst>
            <pc:docMk/>
            <pc:sldMk cId="2659881022" sldId="325"/>
            <ac:grpSpMk id="1629" creationId="{00000000-0000-0000-0000-000000000000}"/>
          </ac:grpSpMkLst>
        </pc:grpChg>
        <pc:grpChg chg="del">
          <ac:chgData name="PHAN ĐẶNG DIỄM UYÊN" userId="e939a05e-53c7-4af5-b3d5-e39f880bf7b2" providerId="ADAL" clId="{6DD1C235-BCB1-41A1-816C-2413ADD030B1}" dt="2022-11-25T15:45:12.222" v="1275" actId="478"/>
          <ac:grpSpMkLst>
            <pc:docMk/>
            <pc:sldMk cId="2659881022" sldId="325"/>
            <ac:grpSpMk id="1642" creationId="{00000000-0000-0000-0000-000000000000}"/>
          </ac:grpSpMkLst>
        </pc:grpChg>
      </pc:sldChg>
      <pc:sldChg chg="delSp modSp mod ord">
        <pc:chgData name="PHAN ĐẶNG DIỄM UYÊN" userId="e939a05e-53c7-4af5-b3d5-e39f880bf7b2" providerId="ADAL" clId="{6DD1C235-BCB1-41A1-816C-2413ADD030B1}" dt="2022-11-25T17:19:40.279" v="4261" actId="478"/>
        <pc:sldMkLst>
          <pc:docMk/>
          <pc:sldMk cId="2859284213" sldId="328"/>
        </pc:sldMkLst>
        <pc:spChg chg="mod">
          <ac:chgData name="PHAN ĐẶNG DIỄM UYÊN" userId="e939a05e-53c7-4af5-b3d5-e39f880bf7b2" providerId="ADAL" clId="{6DD1C235-BCB1-41A1-816C-2413ADD030B1}" dt="2022-11-25T17:07:02.210" v="4203" actId="207"/>
          <ac:spMkLst>
            <pc:docMk/>
            <pc:sldMk cId="2859284213" sldId="328"/>
            <ac:spMk id="6" creationId="{04FB3E9E-B9A0-A674-098D-671309E4ED9F}"/>
          </ac:spMkLst>
        </pc:spChg>
        <pc:grpChg chg="del">
          <ac:chgData name="PHAN ĐẶNG DIỄM UYÊN" userId="e939a05e-53c7-4af5-b3d5-e39f880bf7b2" providerId="ADAL" clId="{6DD1C235-BCB1-41A1-816C-2413ADD030B1}" dt="2022-11-25T17:19:40.279" v="4261" actId="478"/>
          <ac:grpSpMkLst>
            <pc:docMk/>
            <pc:sldMk cId="2859284213" sldId="328"/>
            <ac:grpSpMk id="2744" creationId="{00000000-0000-0000-0000-000000000000}"/>
          </ac:grpSpMkLst>
        </pc:grpChg>
      </pc:sldChg>
      <pc:sldChg chg="modSp mod ord modClrScheme chgLayout">
        <pc:chgData name="PHAN ĐẶNG DIỄM UYÊN" userId="e939a05e-53c7-4af5-b3d5-e39f880bf7b2" providerId="ADAL" clId="{6DD1C235-BCB1-41A1-816C-2413ADD030B1}" dt="2022-11-25T17:07:08.691" v="4204" actId="207"/>
        <pc:sldMkLst>
          <pc:docMk/>
          <pc:sldMk cId="3527116842" sldId="329"/>
        </pc:sldMkLst>
        <pc:spChg chg="mod">
          <ac:chgData name="PHAN ĐẶNG DIỄM UYÊN" userId="e939a05e-53c7-4af5-b3d5-e39f880bf7b2" providerId="ADAL" clId="{6DD1C235-BCB1-41A1-816C-2413ADD030B1}" dt="2022-11-25T17:07:08.691" v="4204" actId="207"/>
          <ac:spMkLst>
            <pc:docMk/>
            <pc:sldMk cId="3527116842" sldId="329"/>
            <ac:spMk id="6" creationId="{04FB3E9E-B9A0-A674-098D-671309E4ED9F}"/>
          </ac:spMkLst>
        </pc:spChg>
        <pc:spChg chg="mod ord">
          <ac:chgData name="PHAN ĐẶNG DIỄM UYÊN" userId="e939a05e-53c7-4af5-b3d5-e39f880bf7b2" providerId="ADAL" clId="{6DD1C235-BCB1-41A1-816C-2413ADD030B1}" dt="2022-11-25T16:26:19.312" v="2704" actId="700"/>
          <ac:spMkLst>
            <pc:docMk/>
            <pc:sldMk cId="3527116842" sldId="329"/>
            <ac:spMk id="2737" creationId="{00000000-0000-0000-0000-000000000000}"/>
          </ac:spMkLst>
        </pc:spChg>
      </pc:sldChg>
      <pc:sldChg chg="delSp modSp mod ord">
        <pc:chgData name="PHAN ĐẶNG DIỄM UYÊN" userId="e939a05e-53c7-4af5-b3d5-e39f880bf7b2" providerId="ADAL" clId="{6DD1C235-BCB1-41A1-816C-2413ADD030B1}" dt="2022-11-25T17:19:35.596" v="4260" actId="478"/>
        <pc:sldMkLst>
          <pc:docMk/>
          <pc:sldMk cId="3716647208" sldId="330"/>
        </pc:sldMkLst>
        <pc:spChg chg="mod">
          <ac:chgData name="PHAN ĐẶNG DIỄM UYÊN" userId="e939a05e-53c7-4af5-b3d5-e39f880bf7b2" providerId="ADAL" clId="{6DD1C235-BCB1-41A1-816C-2413ADD030B1}" dt="2022-11-25T17:07:16.045" v="4205" actId="207"/>
          <ac:spMkLst>
            <pc:docMk/>
            <pc:sldMk cId="3716647208" sldId="330"/>
            <ac:spMk id="6" creationId="{04FB3E9E-B9A0-A674-098D-671309E4ED9F}"/>
          </ac:spMkLst>
        </pc:spChg>
        <pc:grpChg chg="del">
          <ac:chgData name="PHAN ĐẶNG DIỄM UYÊN" userId="e939a05e-53c7-4af5-b3d5-e39f880bf7b2" providerId="ADAL" clId="{6DD1C235-BCB1-41A1-816C-2413ADD030B1}" dt="2022-11-25T17:19:35.596" v="4260" actId="478"/>
          <ac:grpSpMkLst>
            <pc:docMk/>
            <pc:sldMk cId="3716647208" sldId="330"/>
            <ac:grpSpMk id="2744" creationId="{00000000-0000-0000-0000-000000000000}"/>
          </ac:grpSpMkLst>
        </pc:grpChg>
      </pc:sldChg>
      <pc:sldChg chg="delSp modSp add mod ord">
        <pc:chgData name="PHAN ĐẶNG DIỄM UYÊN" userId="e939a05e-53c7-4af5-b3d5-e39f880bf7b2" providerId="ADAL" clId="{6DD1C235-BCB1-41A1-816C-2413ADD030B1}" dt="2022-11-25T17:18:16.751" v="4248" actId="1076"/>
        <pc:sldMkLst>
          <pc:docMk/>
          <pc:sldMk cId="3816434866" sldId="331"/>
        </pc:sldMkLst>
        <pc:spChg chg="mod">
          <ac:chgData name="PHAN ĐẶNG DIỄM UYÊN" userId="e939a05e-53c7-4af5-b3d5-e39f880bf7b2" providerId="ADAL" clId="{6DD1C235-BCB1-41A1-816C-2413ADD030B1}" dt="2022-11-25T17:18:16.751" v="4248" actId="1076"/>
          <ac:spMkLst>
            <pc:docMk/>
            <pc:sldMk cId="3816434866" sldId="331"/>
            <ac:spMk id="3" creationId="{4693CE35-3353-B52E-BE2C-FC7573BC0CAD}"/>
          </ac:spMkLst>
        </pc:spChg>
        <pc:spChg chg="mod">
          <ac:chgData name="PHAN ĐẶNG DIỄM UYÊN" userId="e939a05e-53c7-4af5-b3d5-e39f880bf7b2" providerId="ADAL" clId="{6DD1C235-BCB1-41A1-816C-2413ADD030B1}" dt="2022-11-25T16:05:23.307" v="2244" actId="20577"/>
          <ac:spMkLst>
            <pc:docMk/>
            <pc:sldMk cId="3816434866" sldId="331"/>
            <ac:spMk id="1047" creationId="{00000000-0000-0000-0000-000000000000}"/>
          </ac:spMkLst>
        </pc:spChg>
        <pc:picChg chg="del">
          <ac:chgData name="PHAN ĐẶNG DIỄM UYÊN" userId="e939a05e-53c7-4af5-b3d5-e39f880bf7b2" providerId="ADAL" clId="{6DD1C235-BCB1-41A1-816C-2413ADD030B1}" dt="2022-11-25T16:06:38.027" v="2276" actId="478"/>
          <ac:picMkLst>
            <pc:docMk/>
            <pc:sldMk cId="3816434866" sldId="331"/>
            <ac:picMk id="4" creationId="{44977FF3-ED99-45B0-9DB2-6D703CAD9A11}"/>
          </ac:picMkLst>
        </pc:picChg>
      </pc:sldChg>
      <pc:sldChg chg="addSp delSp modSp mod ord modClrScheme chgLayout">
        <pc:chgData name="PHAN ĐẶNG DIỄM UYÊN" userId="e939a05e-53c7-4af5-b3d5-e39f880bf7b2" providerId="ADAL" clId="{6DD1C235-BCB1-41A1-816C-2413ADD030B1}" dt="2022-11-25T17:07:57.682" v="4211" actId="2710"/>
        <pc:sldMkLst>
          <pc:docMk/>
          <pc:sldMk cId="4047416173" sldId="332"/>
        </pc:sldMkLst>
        <pc:spChg chg="add del mod ord">
          <ac:chgData name="PHAN ĐẶNG DIỄM UYÊN" userId="e939a05e-53c7-4af5-b3d5-e39f880bf7b2" providerId="ADAL" clId="{6DD1C235-BCB1-41A1-816C-2413ADD030B1}" dt="2022-11-25T16:26:37.528" v="2706" actId="700"/>
          <ac:spMkLst>
            <pc:docMk/>
            <pc:sldMk cId="4047416173" sldId="332"/>
            <ac:spMk id="2" creationId="{254A08B8-6678-D490-41A1-86DAAAE57BEF}"/>
          </ac:spMkLst>
        </pc:spChg>
        <pc:spChg chg="add del mod ord">
          <ac:chgData name="PHAN ĐẶNG DIỄM UYÊN" userId="e939a05e-53c7-4af5-b3d5-e39f880bf7b2" providerId="ADAL" clId="{6DD1C235-BCB1-41A1-816C-2413ADD030B1}" dt="2022-11-25T16:26:48.260" v="2708" actId="700"/>
          <ac:spMkLst>
            <pc:docMk/>
            <pc:sldMk cId="4047416173" sldId="332"/>
            <ac:spMk id="3" creationId="{CDCF790D-CA0C-E257-2C2B-4656A0180A36}"/>
          </ac:spMkLst>
        </pc:spChg>
        <pc:spChg chg="add del mod ord">
          <ac:chgData name="PHAN ĐẶNG DIỄM UYÊN" userId="e939a05e-53c7-4af5-b3d5-e39f880bf7b2" providerId="ADAL" clId="{6DD1C235-BCB1-41A1-816C-2413ADD030B1}" dt="2022-11-25T16:27:14.533" v="2724" actId="478"/>
          <ac:spMkLst>
            <pc:docMk/>
            <pc:sldMk cId="4047416173" sldId="332"/>
            <ac:spMk id="4" creationId="{BC81B9E0-A597-6E3E-7B23-83DD4568F78E}"/>
          </ac:spMkLst>
        </pc:spChg>
        <pc:spChg chg="add del mod ord">
          <ac:chgData name="PHAN ĐẶNG DIỄM UYÊN" userId="e939a05e-53c7-4af5-b3d5-e39f880bf7b2" providerId="ADAL" clId="{6DD1C235-BCB1-41A1-816C-2413ADD030B1}" dt="2022-11-25T16:27:14.533" v="2724" actId="478"/>
          <ac:spMkLst>
            <pc:docMk/>
            <pc:sldMk cId="4047416173" sldId="332"/>
            <ac:spMk id="5" creationId="{BA8A9BDD-BB5E-07B1-B63A-5C10348E026C}"/>
          </ac:spMkLst>
        </pc:spChg>
        <pc:spChg chg="mod">
          <ac:chgData name="PHAN ĐẶNG DIỄM UYÊN" userId="e939a05e-53c7-4af5-b3d5-e39f880bf7b2" providerId="ADAL" clId="{6DD1C235-BCB1-41A1-816C-2413ADD030B1}" dt="2022-11-25T17:07:57.682" v="4211" actId="2710"/>
          <ac:spMkLst>
            <pc:docMk/>
            <pc:sldMk cId="4047416173" sldId="332"/>
            <ac:spMk id="6" creationId="{04FB3E9E-B9A0-A674-098D-671309E4ED9F}"/>
          </ac:spMkLst>
        </pc:spChg>
        <pc:spChg chg="add del mod ord">
          <ac:chgData name="PHAN ĐẶNG DIỄM UYÊN" userId="e939a05e-53c7-4af5-b3d5-e39f880bf7b2" providerId="ADAL" clId="{6DD1C235-BCB1-41A1-816C-2413ADD030B1}" dt="2022-11-25T16:27:14.533" v="2724" actId="478"/>
          <ac:spMkLst>
            <pc:docMk/>
            <pc:sldMk cId="4047416173" sldId="332"/>
            <ac:spMk id="7" creationId="{DD315D20-A619-CF1D-CCFC-A16D19832288}"/>
          </ac:spMkLst>
        </pc:spChg>
        <pc:spChg chg="add del mod ord">
          <ac:chgData name="PHAN ĐẶNG DIỄM UYÊN" userId="e939a05e-53c7-4af5-b3d5-e39f880bf7b2" providerId="ADAL" clId="{6DD1C235-BCB1-41A1-816C-2413ADD030B1}" dt="2022-11-25T16:27:14.533" v="2724" actId="478"/>
          <ac:spMkLst>
            <pc:docMk/>
            <pc:sldMk cId="4047416173" sldId="332"/>
            <ac:spMk id="8" creationId="{85BF31F6-2C4B-E5CA-B009-E5B241D153B9}"/>
          </ac:spMkLst>
        </pc:spChg>
        <pc:spChg chg="add del mod ord">
          <ac:chgData name="PHAN ĐẶNG DIỄM UYÊN" userId="e939a05e-53c7-4af5-b3d5-e39f880bf7b2" providerId="ADAL" clId="{6DD1C235-BCB1-41A1-816C-2413ADD030B1}" dt="2022-11-25T16:27:14.533" v="2724" actId="478"/>
          <ac:spMkLst>
            <pc:docMk/>
            <pc:sldMk cId="4047416173" sldId="332"/>
            <ac:spMk id="9" creationId="{3E8300E7-DCE6-E351-410E-573E18D81EA5}"/>
          </ac:spMkLst>
        </pc:spChg>
        <pc:spChg chg="add del mod ord">
          <ac:chgData name="PHAN ĐẶNG DIỄM UYÊN" userId="e939a05e-53c7-4af5-b3d5-e39f880bf7b2" providerId="ADAL" clId="{6DD1C235-BCB1-41A1-816C-2413ADD030B1}" dt="2022-11-25T16:27:14.533" v="2724" actId="478"/>
          <ac:spMkLst>
            <pc:docMk/>
            <pc:sldMk cId="4047416173" sldId="332"/>
            <ac:spMk id="10" creationId="{F6E5B73E-C779-8C6E-603F-77158EC19B4F}"/>
          </ac:spMkLst>
        </pc:spChg>
        <pc:spChg chg="add del mod ord">
          <ac:chgData name="PHAN ĐẶNG DIỄM UYÊN" userId="e939a05e-53c7-4af5-b3d5-e39f880bf7b2" providerId="ADAL" clId="{6DD1C235-BCB1-41A1-816C-2413ADD030B1}" dt="2022-11-25T16:27:14.533" v="2724" actId="478"/>
          <ac:spMkLst>
            <pc:docMk/>
            <pc:sldMk cId="4047416173" sldId="332"/>
            <ac:spMk id="11" creationId="{553D5A17-A6B7-D52A-525C-3F7665A4B1FF}"/>
          </ac:spMkLst>
        </pc:spChg>
        <pc:spChg chg="add del mod ord">
          <ac:chgData name="PHAN ĐẶNG DIỄM UYÊN" userId="e939a05e-53c7-4af5-b3d5-e39f880bf7b2" providerId="ADAL" clId="{6DD1C235-BCB1-41A1-816C-2413ADD030B1}" dt="2022-11-25T16:27:14.533" v="2724" actId="478"/>
          <ac:spMkLst>
            <pc:docMk/>
            <pc:sldMk cId="4047416173" sldId="332"/>
            <ac:spMk id="12" creationId="{86364FE2-C51D-2AE8-2FAF-104A348C2B08}"/>
          </ac:spMkLst>
        </pc:spChg>
        <pc:spChg chg="add del mod ord">
          <ac:chgData name="PHAN ĐẶNG DIỄM UYÊN" userId="e939a05e-53c7-4af5-b3d5-e39f880bf7b2" providerId="ADAL" clId="{6DD1C235-BCB1-41A1-816C-2413ADD030B1}" dt="2022-11-25T16:27:14.533" v="2724" actId="478"/>
          <ac:spMkLst>
            <pc:docMk/>
            <pc:sldMk cId="4047416173" sldId="332"/>
            <ac:spMk id="13" creationId="{E0224483-EDD9-8839-FE5A-C09D739E0038}"/>
          </ac:spMkLst>
        </pc:spChg>
        <pc:spChg chg="add del mod ord">
          <ac:chgData name="PHAN ĐẶNG DIỄM UYÊN" userId="e939a05e-53c7-4af5-b3d5-e39f880bf7b2" providerId="ADAL" clId="{6DD1C235-BCB1-41A1-816C-2413ADD030B1}" dt="2022-11-25T16:27:14.533" v="2724" actId="478"/>
          <ac:spMkLst>
            <pc:docMk/>
            <pc:sldMk cId="4047416173" sldId="332"/>
            <ac:spMk id="14" creationId="{F3D3BD4C-0C85-183D-4C61-BA1846CD1938}"/>
          </ac:spMkLst>
        </pc:spChg>
        <pc:spChg chg="add del mod ord">
          <ac:chgData name="PHAN ĐẶNG DIỄM UYÊN" userId="e939a05e-53c7-4af5-b3d5-e39f880bf7b2" providerId="ADAL" clId="{6DD1C235-BCB1-41A1-816C-2413ADD030B1}" dt="2022-11-25T16:27:14.533" v="2724" actId="478"/>
          <ac:spMkLst>
            <pc:docMk/>
            <pc:sldMk cId="4047416173" sldId="332"/>
            <ac:spMk id="15" creationId="{58BA517F-4488-52D1-96BB-EFA5FE108AAB}"/>
          </ac:spMkLst>
        </pc:spChg>
        <pc:spChg chg="add mod ord">
          <ac:chgData name="PHAN ĐẶNG DIỄM UYÊN" userId="e939a05e-53c7-4af5-b3d5-e39f880bf7b2" providerId="ADAL" clId="{6DD1C235-BCB1-41A1-816C-2413ADD030B1}" dt="2022-11-25T16:27:05.266" v="2723" actId="20577"/>
          <ac:spMkLst>
            <pc:docMk/>
            <pc:sldMk cId="4047416173" sldId="332"/>
            <ac:spMk id="16" creationId="{D38F4653-2508-D2A2-B3E8-BC4F6BBE6CDF}"/>
          </ac:spMkLst>
        </pc:spChg>
        <pc:spChg chg="add del mod">
          <ac:chgData name="PHAN ĐẶNG DIỄM UYÊN" userId="e939a05e-53c7-4af5-b3d5-e39f880bf7b2" providerId="ADAL" clId="{6DD1C235-BCB1-41A1-816C-2413ADD030B1}" dt="2022-11-25T16:27:19.216" v="2725" actId="478"/>
          <ac:spMkLst>
            <pc:docMk/>
            <pc:sldMk cId="4047416173" sldId="332"/>
            <ac:spMk id="18" creationId="{AF4D6124-7A72-4BF5-3AB1-9ACEADF55927}"/>
          </ac:spMkLst>
        </pc:spChg>
        <pc:spChg chg="del mod ord">
          <ac:chgData name="PHAN ĐẶNG DIỄM UYÊN" userId="e939a05e-53c7-4af5-b3d5-e39f880bf7b2" providerId="ADAL" clId="{6DD1C235-BCB1-41A1-816C-2413ADD030B1}" dt="2022-11-25T16:27:14.533" v="2724" actId="478"/>
          <ac:spMkLst>
            <pc:docMk/>
            <pc:sldMk cId="4047416173" sldId="332"/>
            <ac:spMk id="2737" creationId="{00000000-0000-0000-0000-000000000000}"/>
          </ac:spMkLst>
        </pc:spChg>
      </pc:sldChg>
      <pc:sldChg chg="modSp mod ord">
        <pc:chgData name="PHAN ĐẶNG DIỄM UYÊN" userId="e939a05e-53c7-4af5-b3d5-e39f880bf7b2" providerId="ADAL" clId="{6DD1C235-BCB1-41A1-816C-2413ADD030B1}" dt="2022-11-25T17:11:51.097" v="4223" actId="207"/>
        <pc:sldMkLst>
          <pc:docMk/>
          <pc:sldMk cId="3099649177" sldId="333"/>
        </pc:sldMkLst>
        <pc:spChg chg="mod">
          <ac:chgData name="PHAN ĐẶNG DIỄM UYÊN" userId="e939a05e-53c7-4af5-b3d5-e39f880bf7b2" providerId="ADAL" clId="{6DD1C235-BCB1-41A1-816C-2413ADD030B1}" dt="2022-11-25T17:11:51.097" v="4223" actId="207"/>
          <ac:spMkLst>
            <pc:docMk/>
            <pc:sldMk cId="3099649177" sldId="333"/>
            <ac:spMk id="6" creationId="{04FB3E9E-B9A0-A674-098D-671309E4ED9F}"/>
          </ac:spMkLst>
        </pc:spChg>
      </pc:sldChg>
      <pc:sldChg chg="delSp modSp mod ord">
        <pc:chgData name="PHAN ĐẶNG DIỄM UYÊN" userId="e939a05e-53c7-4af5-b3d5-e39f880bf7b2" providerId="ADAL" clId="{6DD1C235-BCB1-41A1-816C-2413ADD030B1}" dt="2022-11-25T17:19:27.632" v="4259" actId="478"/>
        <pc:sldMkLst>
          <pc:docMk/>
          <pc:sldMk cId="1384638483" sldId="334"/>
        </pc:sldMkLst>
        <pc:spChg chg="mod">
          <ac:chgData name="PHAN ĐẶNG DIỄM UYÊN" userId="e939a05e-53c7-4af5-b3d5-e39f880bf7b2" providerId="ADAL" clId="{6DD1C235-BCB1-41A1-816C-2413ADD030B1}" dt="2022-11-25T17:07:28.732" v="4207" actId="207"/>
          <ac:spMkLst>
            <pc:docMk/>
            <pc:sldMk cId="1384638483" sldId="334"/>
            <ac:spMk id="6" creationId="{04FB3E9E-B9A0-A674-098D-671309E4ED9F}"/>
          </ac:spMkLst>
        </pc:spChg>
        <pc:grpChg chg="del">
          <ac:chgData name="PHAN ĐẶNG DIỄM UYÊN" userId="e939a05e-53c7-4af5-b3d5-e39f880bf7b2" providerId="ADAL" clId="{6DD1C235-BCB1-41A1-816C-2413ADD030B1}" dt="2022-11-25T17:19:27.632" v="4259" actId="478"/>
          <ac:grpSpMkLst>
            <pc:docMk/>
            <pc:sldMk cId="1384638483" sldId="334"/>
            <ac:grpSpMk id="2744" creationId="{00000000-0000-0000-0000-000000000000}"/>
          </ac:grpSpMkLst>
        </pc:grpChg>
      </pc:sldChg>
      <pc:sldChg chg="ord">
        <pc:chgData name="PHAN ĐẶNG DIỄM UYÊN" userId="e939a05e-53c7-4af5-b3d5-e39f880bf7b2" providerId="ADAL" clId="{6DD1C235-BCB1-41A1-816C-2413ADD030B1}" dt="2022-11-25T16:19:57.023" v="2634"/>
        <pc:sldMkLst>
          <pc:docMk/>
          <pc:sldMk cId="3737448921" sldId="335"/>
        </pc:sldMkLst>
      </pc:sldChg>
      <pc:sldChg chg="ord">
        <pc:chgData name="PHAN ĐẶNG DIỄM UYÊN" userId="e939a05e-53c7-4af5-b3d5-e39f880bf7b2" providerId="ADAL" clId="{6DD1C235-BCB1-41A1-816C-2413ADD030B1}" dt="2022-11-25T16:19:57.023" v="2634"/>
        <pc:sldMkLst>
          <pc:docMk/>
          <pc:sldMk cId="933390566" sldId="336"/>
        </pc:sldMkLst>
      </pc:sldChg>
      <pc:sldChg chg="addSp delSp modSp add mod ord">
        <pc:chgData name="PHAN ĐẶNG DIỄM UYÊN" userId="e939a05e-53c7-4af5-b3d5-e39f880bf7b2" providerId="ADAL" clId="{6DD1C235-BCB1-41A1-816C-2413ADD030B1}" dt="2022-11-25T16:14:24.924" v="2626" actId="1076"/>
        <pc:sldMkLst>
          <pc:docMk/>
          <pc:sldMk cId="3158108241" sldId="337"/>
        </pc:sldMkLst>
        <pc:spChg chg="mod">
          <ac:chgData name="PHAN ĐẶNG DIỄM UYÊN" userId="e939a05e-53c7-4af5-b3d5-e39f880bf7b2" providerId="ADAL" clId="{6DD1C235-BCB1-41A1-816C-2413ADD030B1}" dt="2022-11-25T16:12:56.188" v="2625" actId="20577"/>
          <ac:spMkLst>
            <pc:docMk/>
            <pc:sldMk cId="3158108241" sldId="337"/>
            <ac:spMk id="6" creationId="{6178C048-A916-A733-80D8-AA50985435EE}"/>
          </ac:spMkLst>
        </pc:spChg>
        <pc:spChg chg="mod">
          <ac:chgData name="PHAN ĐẶNG DIỄM UYÊN" userId="e939a05e-53c7-4af5-b3d5-e39f880bf7b2" providerId="ADAL" clId="{6DD1C235-BCB1-41A1-816C-2413ADD030B1}" dt="2022-11-25T16:09:16.899" v="2560" actId="20577"/>
          <ac:spMkLst>
            <pc:docMk/>
            <pc:sldMk cId="3158108241" sldId="337"/>
            <ac:spMk id="1398" creationId="{00000000-0000-0000-0000-000000000000}"/>
          </ac:spMkLst>
        </pc:spChg>
        <pc:picChg chg="add mod">
          <ac:chgData name="PHAN ĐẶNG DIỄM UYÊN" userId="e939a05e-53c7-4af5-b3d5-e39f880bf7b2" providerId="ADAL" clId="{6DD1C235-BCB1-41A1-816C-2413ADD030B1}" dt="2022-11-25T16:14:24.924" v="2626" actId="1076"/>
          <ac:picMkLst>
            <pc:docMk/>
            <pc:sldMk cId="3158108241" sldId="337"/>
            <ac:picMk id="2" creationId="{21D2C036-0402-04AE-8409-F1AC2F920136}"/>
          </ac:picMkLst>
        </pc:picChg>
        <pc:picChg chg="del">
          <ac:chgData name="PHAN ĐẶNG DIỄM UYÊN" userId="e939a05e-53c7-4af5-b3d5-e39f880bf7b2" providerId="ADAL" clId="{6DD1C235-BCB1-41A1-816C-2413ADD030B1}" dt="2022-11-25T16:09:18.902" v="2561" actId="478"/>
          <ac:picMkLst>
            <pc:docMk/>
            <pc:sldMk cId="3158108241" sldId="337"/>
            <ac:picMk id="1028" creationId="{415A74B5-0618-82DD-E6EF-9E5D817D94E8}"/>
          </ac:picMkLst>
        </pc:picChg>
      </pc:sldChg>
      <pc:sldChg chg="new">
        <pc:chgData name="PHAN ĐẶNG DIỄM UYÊN" userId="e939a05e-53c7-4af5-b3d5-e39f880bf7b2" providerId="ADAL" clId="{6DD1C235-BCB1-41A1-816C-2413ADD030B1}" dt="2022-11-25T16:28:31.002" v="2726" actId="680"/>
        <pc:sldMkLst>
          <pc:docMk/>
          <pc:sldMk cId="1246881333" sldId="338"/>
        </pc:sldMkLst>
      </pc:sldChg>
      <pc:sldChg chg="delSp modSp mod">
        <pc:chgData name="PHAN ĐẶNG DIỄM UYÊN" userId="e939a05e-53c7-4af5-b3d5-e39f880bf7b2" providerId="ADAL" clId="{6DD1C235-BCB1-41A1-816C-2413ADD030B1}" dt="2022-11-25T17:19:23.902" v="4258" actId="478"/>
        <pc:sldMkLst>
          <pc:docMk/>
          <pc:sldMk cId="3663694195" sldId="338"/>
        </pc:sldMkLst>
        <pc:spChg chg="mod">
          <ac:chgData name="PHAN ĐẶNG DIỄM UYÊN" userId="e939a05e-53c7-4af5-b3d5-e39f880bf7b2" providerId="ADAL" clId="{6DD1C235-BCB1-41A1-816C-2413ADD030B1}" dt="2022-11-25T17:08:15.492" v="4213" actId="2710"/>
          <ac:spMkLst>
            <pc:docMk/>
            <pc:sldMk cId="3663694195" sldId="338"/>
            <ac:spMk id="6" creationId="{04FB3E9E-B9A0-A674-098D-671309E4ED9F}"/>
          </ac:spMkLst>
        </pc:spChg>
        <pc:grpChg chg="del">
          <ac:chgData name="PHAN ĐẶNG DIỄM UYÊN" userId="e939a05e-53c7-4af5-b3d5-e39f880bf7b2" providerId="ADAL" clId="{6DD1C235-BCB1-41A1-816C-2413ADD030B1}" dt="2022-11-25T17:19:23.902" v="4258" actId="478"/>
          <ac:grpSpMkLst>
            <pc:docMk/>
            <pc:sldMk cId="3663694195" sldId="338"/>
            <ac:grpSpMk id="2744" creationId="{00000000-0000-0000-0000-000000000000}"/>
          </ac:grpSpMkLst>
        </pc:grpChg>
      </pc:sldChg>
      <pc:sldChg chg="addSp delSp modSp mod modClrScheme chgLayout">
        <pc:chgData name="PHAN ĐẶNG DIỄM UYÊN" userId="e939a05e-53c7-4af5-b3d5-e39f880bf7b2" providerId="ADAL" clId="{6DD1C235-BCB1-41A1-816C-2413ADD030B1}" dt="2022-11-25T17:19:18.139" v="4257" actId="478"/>
        <pc:sldMkLst>
          <pc:docMk/>
          <pc:sldMk cId="3918081050" sldId="339"/>
        </pc:sldMkLst>
        <pc:spChg chg="mod">
          <ac:chgData name="PHAN ĐẶNG DIỄM UYÊN" userId="e939a05e-53c7-4af5-b3d5-e39f880bf7b2" providerId="ADAL" clId="{6DD1C235-BCB1-41A1-816C-2413ADD030B1}" dt="2022-11-25T17:07:40.493" v="4209" actId="207"/>
          <ac:spMkLst>
            <pc:docMk/>
            <pc:sldMk cId="3918081050" sldId="339"/>
            <ac:spMk id="6" creationId="{04FB3E9E-B9A0-A674-098D-671309E4ED9F}"/>
          </ac:spMkLst>
        </pc:spChg>
        <pc:spChg chg="mod ord">
          <ac:chgData name="PHAN ĐẶNG DIỄM UYÊN" userId="e939a05e-53c7-4af5-b3d5-e39f880bf7b2" providerId="ADAL" clId="{6DD1C235-BCB1-41A1-816C-2413ADD030B1}" dt="2022-11-25T17:18:56.571" v="4254" actId="700"/>
          <ac:spMkLst>
            <pc:docMk/>
            <pc:sldMk cId="3918081050" sldId="339"/>
            <ac:spMk id="2737" creationId="{00000000-0000-0000-0000-000000000000}"/>
          </ac:spMkLst>
        </pc:spChg>
        <pc:grpChg chg="add del">
          <ac:chgData name="PHAN ĐẶNG DIỄM UYÊN" userId="e939a05e-53c7-4af5-b3d5-e39f880bf7b2" providerId="ADAL" clId="{6DD1C235-BCB1-41A1-816C-2413ADD030B1}" dt="2022-11-25T17:19:18.139" v="4257" actId="478"/>
          <ac:grpSpMkLst>
            <pc:docMk/>
            <pc:sldMk cId="3918081050" sldId="339"/>
            <ac:grpSpMk id="2744" creationId="{00000000-0000-0000-0000-000000000000}"/>
          </ac:grpSpMkLst>
        </pc:grpChg>
      </pc:sldChg>
      <pc:sldChg chg="addSp modSp mod">
        <pc:chgData name="PHAN ĐẶNG DIỄM UYÊN" userId="e939a05e-53c7-4af5-b3d5-e39f880bf7b2" providerId="ADAL" clId="{6DD1C235-BCB1-41A1-816C-2413ADD030B1}" dt="2022-11-25T17:14:40.593" v="4240" actId="1076"/>
        <pc:sldMkLst>
          <pc:docMk/>
          <pc:sldMk cId="1246881333" sldId="340"/>
        </pc:sldMkLst>
        <pc:spChg chg="mod">
          <ac:chgData name="PHAN ĐẶNG DIỄM UYÊN" userId="e939a05e-53c7-4af5-b3d5-e39f880bf7b2" providerId="ADAL" clId="{6DD1C235-BCB1-41A1-816C-2413ADD030B1}" dt="2022-11-25T16:29:17.827" v="2795" actId="20577"/>
          <ac:spMkLst>
            <pc:docMk/>
            <pc:sldMk cId="1246881333" sldId="340"/>
            <ac:spMk id="2" creationId="{85EED674-0969-5DB9-495D-F67F17776E70}"/>
          </ac:spMkLst>
        </pc:spChg>
        <pc:spChg chg="add mod">
          <ac:chgData name="PHAN ĐẶNG DIỄM UYÊN" userId="e939a05e-53c7-4af5-b3d5-e39f880bf7b2" providerId="ADAL" clId="{6DD1C235-BCB1-41A1-816C-2413ADD030B1}" dt="2022-11-25T17:14:40.593" v="4240" actId="1076"/>
          <ac:spMkLst>
            <pc:docMk/>
            <pc:sldMk cId="1246881333" sldId="340"/>
            <ac:spMk id="3" creationId="{2BE693ED-D6B8-83DA-3E74-A37BE80CE7AD}"/>
          </ac:spMkLst>
        </pc:spChg>
      </pc:sldChg>
      <pc:sldChg chg="modSp mod">
        <pc:chgData name="PHAN ĐẶNG DIỄM UYÊN" userId="e939a05e-53c7-4af5-b3d5-e39f880bf7b2" providerId="ADAL" clId="{6DD1C235-BCB1-41A1-816C-2413ADD030B1}" dt="2022-11-25T17:08:38.211" v="4221"/>
        <pc:sldMkLst>
          <pc:docMk/>
          <pc:sldMk cId="4049654792" sldId="341"/>
        </pc:sldMkLst>
        <pc:spChg chg="mod">
          <ac:chgData name="PHAN ĐẶNG DIỄM UYÊN" userId="e939a05e-53c7-4af5-b3d5-e39f880bf7b2" providerId="ADAL" clId="{6DD1C235-BCB1-41A1-816C-2413ADD030B1}" dt="2022-11-25T17:08:38.211" v="4221"/>
          <ac:spMkLst>
            <pc:docMk/>
            <pc:sldMk cId="4049654792" sldId="341"/>
            <ac:spMk id="6" creationId="{04FB3E9E-B9A0-A674-098D-671309E4ED9F}"/>
          </ac:spMkLst>
        </pc:spChg>
      </pc:sldChg>
      <pc:sldChg chg="delSp modSp mod modClrScheme chgLayout">
        <pc:chgData name="PHAN ĐẶNG DIỄM UYÊN" userId="e939a05e-53c7-4af5-b3d5-e39f880bf7b2" providerId="ADAL" clId="{6DD1C235-BCB1-41A1-816C-2413ADD030B1}" dt="2022-11-25T17:18:46.794" v="4253" actId="478"/>
        <pc:sldMkLst>
          <pc:docMk/>
          <pc:sldMk cId="519817631" sldId="342"/>
        </pc:sldMkLst>
        <pc:spChg chg="mod">
          <ac:chgData name="PHAN ĐẶNG DIỄM UYÊN" userId="e939a05e-53c7-4af5-b3d5-e39f880bf7b2" providerId="ADAL" clId="{6DD1C235-BCB1-41A1-816C-2413ADD030B1}" dt="2022-11-25T17:18:43.044" v="4252" actId="26606"/>
          <ac:spMkLst>
            <pc:docMk/>
            <pc:sldMk cId="519817631" sldId="342"/>
            <ac:spMk id="6" creationId="{04FB3E9E-B9A0-A674-098D-671309E4ED9F}"/>
          </ac:spMkLst>
        </pc:spChg>
        <pc:spChg chg="mod ord">
          <ac:chgData name="PHAN ĐẶNG DIỄM UYÊN" userId="e939a05e-53c7-4af5-b3d5-e39f880bf7b2" providerId="ADAL" clId="{6DD1C235-BCB1-41A1-816C-2413ADD030B1}" dt="2022-11-25T17:18:43.044" v="4252" actId="26606"/>
          <ac:spMkLst>
            <pc:docMk/>
            <pc:sldMk cId="519817631" sldId="342"/>
            <ac:spMk id="2737" creationId="{00000000-0000-0000-0000-000000000000}"/>
          </ac:spMkLst>
        </pc:spChg>
        <pc:grpChg chg="del ord">
          <ac:chgData name="PHAN ĐẶNG DIỄM UYÊN" userId="e939a05e-53c7-4af5-b3d5-e39f880bf7b2" providerId="ADAL" clId="{6DD1C235-BCB1-41A1-816C-2413ADD030B1}" dt="2022-11-25T17:18:46.794" v="4253" actId="478"/>
          <ac:grpSpMkLst>
            <pc:docMk/>
            <pc:sldMk cId="519817631" sldId="342"/>
            <ac:grpSpMk id="2744" creationId="{00000000-0000-0000-0000-000000000000}"/>
          </ac:grpSpMkLst>
        </pc:grpChg>
      </pc:sldChg>
      <pc:sldChg chg="addSp modSp new mod">
        <pc:chgData name="PHAN ĐẶNG DIỄM UYÊN" userId="e939a05e-53c7-4af5-b3d5-e39f880bf7b2" providerId="ADAL" clId="{6DD1C235-BCB1-41A1-816C-2413ADD030B1}" dt="2022-11-25T17:14:31.878" v="4238" actId="2710"/>
        <pc:sldMkLst>
          <pc:docMk/>
          <pc:sldMk cId="2769772656" sldId="343"/>
        </pc:sldMkLst>
        <pc:spChg chg="mod">
          <ac:chgData name="PHAN ĐẶNG DIỄM UYÊN" userId="e939a05e-53c7-4af5-b3d5-e39f880bf7b2" providerId="ADAL" clId="{6DD1C235-BCB1-41A1-816C-2413ADD030B1}" dt="2022-11-25T16:53:59.764" v="3713" actId="20577"/>
          <ac:spMkLst>
            <pc:docMk/>
            <pc:sldMk cId="2769772656" sldId="343"/>
            <ac:spMk id="2" creationId="{1521D83A-8ADF-1DCA-75A6-0684DD7EE5B3}"/>
          </ac:spMkLst>
        </pc:spChg>
        <pc:spChg chg="add mod">
          <ac:chgData name="PHAN ĐẶNG DIỄM UYÊN" userId="e939a05e-53c7-4af5-b3d5-e39f880bf7b2" providerId="ADAL" clId="{6DD1C235-BCB1-41A1-816C-2413ADD030B1}" dt="2022-11-25T17:14:31.878" v="4238" actId="2710"/>
          <ac:spMkLst>
            <pc:docMk/>
            <pc:sldMk cId="2769772656" sldId="343"/>
            <ac:spMk id="3" creationId="{5CEC9E29-0C5C-5BF7-E714-FE444AEE33FC}"/>
          </ac:spMkLst>
        </pc:spChg>
      </pc:sldChg>
      <pc:sldMasterChg chg="delSldLayout">
        <pc:chgData name="PHAN ĐẶNG DIỄM UYÊN" userId="e939a05e-53c7-4af5-b3d5-e39f880bf7b2" providerId="ADAL" clId="{6DD1C235-BCB1-41A1-816C-2413ADD030B1}" dt="2022-11-25T17:04:54.706" v="4190" actId="47"/>
        <pc:sldMasterMkLst>
          <pc:docMk/>
          <pc:sldMasterMk cId="0" sldId="2147483685"/>
        </pc:sldMasterMkLst>
        <pc:sldLayoutChg chg="del">
          <pc:chgData name="PHAN ĐẶNG DIỄM UYÊN" userId="e939a05e-53c7-4af5-b3d5-e39f880bf7b2" providerId="ADAL" clId="{6DD1C235-BCB1-41A1-816C-2413ADD030B1}" dt="2022-11-25T14:52:56.382" v="472" actId="47"/>
          <pc:sldLayoutMkLst>
            <pc:docMk/>
            <pc:sldMasterMk cId="0" sldId="2147483685"/>
            <pc:sldLayoutMk cId="0" sldId="2147483650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51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53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54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55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56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57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61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63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64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66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67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70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73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74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75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76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78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81"/>
          </pc:sldLayoutMkLst>
        </pc:sldLayoutChg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5"/>
            <pc:sldLayoutMk cId="0" sldId="2147483683"/>
          </pc:sldLayoutMkLst>
        </pc:sldLayoutChg>
      </pc:sldMasterChg>
      <pc:sldMasterChg chg="del delSldLayout">
        <pc:chgData name="PHAN ĐẶNG DIỄM UYÊN" userId="e939a05e-53c7-4af5-b3d5-e39f880bf7b2" providerId="ADAL" clId="{6DD1C235-BCB1-41A1-816C-2413ADD030B1}" dt="2022-11-25T17:04:54.706" v="4190" actId="47"/>
        <pc:sldMasterMkLst>
          <pc:docMk/>
          <pc:sldMasterMk cId="0" sldId="2147483686"/>
        </pc:sldMasterMkLst>
        <pc:sldLayoutChg chg="del">
          <pc:chgData name="PHAN ĐẶNG DIỄM UYÊN" userId="e939a05e-53c7-4af5-b3d5-e39f880bf7b2" providerId="ADAL" clId="{6DD1C235-BCB1-41A1-816C-2413ADD030B1}" dt="2022-11-25T17:04:54.706" v="4190" actId="47"/>
          <pc:sldLayoutMkLst>
            <pc:docMk/>
            <pc:sldMasterMk cId="0" sldId="2147483686"/>
            <pc:sldLayoutMk cId="0" sldId="2147483684"/>
          </pc:sldLayoutMkLst>
        </pc:sldLayoutChg>
      </pc:sldMasterChg>
    </pc:docChg>
  </pc:docChgLst>
  <pc:docChgLst>
    <pc:chgData name="HUỲNH TẤN THỌ" userId="59ccce97-f168-41e3-a6a5-d1e2e54cc825" providerId="ADAL" clId="{DFB176F3-0308-984E-828E-99C9A3ED8EA9}"/>
    <pc:docChg chg="undo custSel addSld delSld modSld sldOrd">
      <pc:chgData name="HUỲNH TẤN THỌ" userId="59ccce97-f168-41e3-a6a5-d1e2e54cc825" providerId="ADAL" clId="{DFB176F3-0308-984E-828E-99C9A3ED8EA9}" dt="2022-11-26T02:15:31.795" v="2330" actId="1076"/>
      <pc:docMkLst>
        <pc:docMk/>
      </pc:docMkLst>
      <pc:sldChg chg="modSp mod">
        <pc:chgData name="HUỲNH TẤN THỌ" userId="59ccce97-f168-41e3-a6a5-d1e2e54cc825" providerId="ADAL" clId="{DFB176F3-0308-984E-828E-99C9A3ED8EA9}" dt="2022-11-26T02:12:52.664" v="2319" actId="1076"/>
        <pc:sldMkLst>
          <pc:docMk/>
          <pc:sldMk cId="0" sldId="256"/>
        </pc:sldMkLst>
        <pc:spChg chg="mod">
          <ac:chgData name="HUỲNH TẤN THỌ" userId="59ccce97-f168-41e3-a6a5-d1e2e54cc825" providerId="ADAL" clId="{DFB176F3-0308-984E-828E-99C9A3ED8EA9}" dt="2022-11-26T02:12:52.664" v="2319" actId="1076"/>
          <ac:spMkLst>
            <pc:docMk/>
            <pc:sldMk cId="0" sldId="256"/>
            <ac:spMk id="236" creationId="{00000000-0000-0000-0000-000000000000}"/>
          </ac:spMkLst>
        </pc:spChg>
      </pc:sldChg>
      <pc:sldChg chg="modSp mod">
        <pc:chgData name="HUỲNH TẤN THỌ" userId="59ccce97-f168-41e3-a6a5-d1e2e54cc825" providerId="ADAL" clId="{DFB176F3-0308-984E-828E-99C9A3ED8EA9}" dt="2022-11-26T02:10:56.549" v="2280" actId="1076"/>
        <pc:sldMkLst>
          <pc:docMk/>
          <pc:sldMk cId="0" sldId="258"/>
        </pc:sldMkLst>
        <pc:spChg chg="mod">
          <ac:chgData name="HUỲNH TẤN THỌ" userId="59ccce97-f168-41e3-a6a5-d1e2e54cc825" providerId="ADAL" clId="{DFB176F3-0308-984E-828E-99C9A3ED8EA9}" dt="2022-11-26T02:10:56.549" v="2280" actId="1076"/>
          <ac:spMkLst>
            <pc:docMk/>
            <pc:sldMk cId="0" sldId="258"/>
            <ac:spMk id="784" creationId="{00000000-0000-0000-0000-000000000000}"/>
          </ac:spMkLst>
        </pc:spChg>
      </pc:sldChg>
      <pc:sldChg chg="addSp delSp modSp mod">
        <pc:chgData name="HUỲNH TẤN THỌ" userId="59ccce97-f168-41e3-a6a5-d1e2e54cc825" providerId="ADAL" clId="{DFB176F3-0308-984E-828E-99C9A3ED8EA9}" dt="2022-11-25T16:23:22.682" v="1154"/>
        <pc:sldMkLst>
          <pc:docMk/>
          <pc:sldMk cId="0" sldId="259"/>
        </pc:sldMkLst>
        <pc:spChg chg="add del mod">
          <ac:chgData name="HUỲNH TẤN THỌ" userId="59ccce97-f168-41e3-a6a5-d1e2e54cc825" providerId="ADAL" clId="{DFB176F3-0308-984E-828E-99C9A3ED8EA9}" dt="2022-11-25T16:23:22.682" v="1154"/>
          <ac:spMkLst>
            <pc:docMk/>
            <pc:sldMk cId="0" sldId="259"/>
            <ac:spMk id="3" creationId="{AE66A488-3D8D-BED0-A4F5-8C05B941F8DB}"/>
          </ac:spMkLst>
        </pc:spChg>
        <pc:grpChg chg="del">
          <ac:chgData name="HUỲNH TẤN THỌ" userId="59ccce97-f168-41e3-a6a5-d1e2e54cc825" providerId="ADAL" clId="{DFB176F3-0308-984E-828E-99C9A3ED8EA9}" dt="2022-11-25T14:55:26.495" v="0" actId="478"/>
          <ac:grpSpMkLst>
            <pc:docMk/>
            <pc:sldMk cId="0" sldId="259"/>
            <ac:grpSpMk id="795" creationId="{00000000-0000-0000-0000-000000000000}"/>
          </ac:grpSpMkLst>
        </pc:grpChg>
        <pc:picChg chg="add mod">
          <ac:chgData name="HUỲNH TẤN THỌ" userId="59ccce97-f168-41e3-a6a5-d1e2e54cc825" providerId="ADAL" clId="{DFB176F3-0308-984E-828E-99C9A3ED8EA9}" dt="2022-11-25T15:01:12.823" v="13" actId="14100"/>
          <ac:picMkLst>
            <pc:docMk/>
            <pc:sldMk cId="0" sldId="259"/>
            <ac:picMk id="2" creationId="{E459CB04-885E-49C1-A492-8849E9751700}"/>
          </ac:picMkLst>
        </pc:picChg>
      </pc:sldChg>
      <pc:sldChg chg="addSp delSp modSp">
        <pc:chgData name="HUỲNH TẤN THỌ" userId="59ccce97-f168-41e3-a6a5-d1e2e54cc825" providerId="ADAL" clId="{DFB176F3-0308-984E-828E-99C9A3ED8EA9}" dt="2022-11-25T16:23:22.682" v="1154"/>
        <pc:sldMkLst>
          <pc:docMk/>
          <pc:sldMk cId="0" sldId="261"/>
        </pc:sldMkLst>
        <pc:spChg chg="add del mod">
          <ac:chgData name="HUỲNH TẤN THỌ" userId="59ccce97-f168-41e3-a6a5-d1e2e54cc825" providerId="ADAL" clId="{DFB176F3-0308-984E-828E-99C9A3ED8EA9}" dt="2022-11-25T16:23:22.682" v="1154"/>
          <ac:spMkLst>
            <pc:docMk/>
            <pc:sldMk cId="0" sldId="261"/>
            <ac:spMk id="2" creationId="{910142C9-A63F-0251-26C6-EC0220BC24AC}"/>
          </ac:spMkLst>
        </pc:spChg>
      </pc:sldChg>
      <pc:sldChg chg="addSp delSp modSp">
        <pc:chgData name="HUỲNH TẤN THỌ" userId="59ccce97-f168-41e3-a6a5-d1e2e54cc825" providerId="ADAL" clId="{DFB176F3-0308-984E-828E-99C9A3ED8EA9}" dt="2022-11-25T16:23:22.682" v="1154"/>
        <pc:sldMkLst>
          <pc:docMk/>
          <pc:sldMk cId="0" sldId="262"/>
        </pc:sldMkLst>
        <pc:spChg chg="add del mod">
          <ac:chgData name="HUỲNH TẤN THỌ" userId="59ccce97-f168-41e3-a6a5-d1e2e54cc825" providerId="ADAL" clId="{DFB176F3-0308-984E-828E-99C9A3ED8EA9}" dt="2022-11-25T16:23:22.682" v="1154"/>
          <ac:spMkLst>
            <pc:docMk/>
            <pc:sldMk cId="0" sldId="262"/>
            <ac:spMk id="2" creationId="{668E3E1C-38A4-BF13-5520-4C0D9D910F8A}"/>
          </ac:spMkLst>
        </pc:spChg>
      </pc:sldChg>
      <pc:sldChg chg="modSp mod">
        <pc:chgData name="HUỲNH TẤN THỌ" userId="59ccce97-f168-41e3-a6a5-d1e2e54cc825" providerId="ADAL" clId="{DFB176F3-0308-984E-828E-99C9A3ED8EA9}" dt="2022-11-25T17:19:53.794" v="2278" actId="1076"/>
        <pc:sldMkLst>
          <pc:docMk/>
          <pc:sldMk cId="0" sldId="264"/>
        </pc:sldMkLst>
        <pc:picChg chg="mod">
          <ac:chgData name="HUỲNH TẤN THỌ" userId="59ccce97-f168-41e3-a6a5-d1e2e54cc825" providerId="ADAL" clId="{DFB176F3-0308-984E-828E-99C9A3ED8EA9}" dt="2022-11-25T17:19:53.794" v="2278" actId="1076"/>
          <ac:picMkLst>
            <pc:docMk/>
            <pc:sldMk cId="0" sldId="264"/>
            <ac:picMk id="3" creationId="{DDB025BD-203F-4882-7B74-55BA155D940A}"/>
          </ac:picMkLst>
        </pc:picChg>
      </pc:sldChg>
      <pc:sldChg chg="addSp delSp modSp">
        <pc:chgData name="HUỲNH TẤN THỌ" userId="59ccce97-f168-41e3-a6a5-d1e2e54cc825" providerId="ADAL" clId="{DFB176F3-0308-984E-828E-99C9A3ED8EA9}" dt="2022-11-25T16:23:22.682" v="1154"/>
        <pc:sldMkLst>
          <pc:docMk/>
          <pc:sldMk cId="0" sldId="265"/>
        </pc:sldMkLst>
        <pc:spChg chg="add del mod">
          <ac:chgData name="HUỲNH TẤN THỌ" userId="59ccce97-f168-41e3-a6a5-d1e2e54cc825" providerId="ADAL" clId="{DFB176F3-0308-984E-828E-99C9A3ED8EA9}" dt="2022-11-25T16:23:22.682" v="1154"/>
          <ac:spMkLst>
            <pc:docMk/>
            <pc:sldMk cId="0" sldId="265"/>
            <ac:spMk id="2" creationId="{CBD451F9-1288-0695-3442-179784CDFA25}"/>
          </ac:spMkLst>
        </pc:spChg>
      </pc:sldChg>
      <pc:sldChg chg="addSp delSp modSp">
        <pc:chgData name="HUỲNH TẤN THỌ" userId="59ccce97-f168-41e3-a6a5-d1e2e54cc825" providerId="ADAL" clId="{DFB176F3-0308-984E-828E-99C9A3ED8EA9}" dt="2022-11-25T16:23:22.682" v="1154"/>
        <pc:sldMkLst>
          <pc:docMk/>
          <pc:sldMk cId="0" sldId="267"/>
        </pc:sldMkLst>
        <pc:spChg chg="add del mod">
          <ac:chgData name="HUỲNH TẤN THỌ" userId="59ccce97-f168-41e3-a6a5-d1e2e54cc825" providerId="ADAL" clId="{DFB176F3-0308-984E-828E-99C9A3ED8EA9}" dt="2022-11-25T16:23:22.682" v="1154"/>
          <ac:spMkLst>
            <pc:docMk/>
            <pc:sldMk cId="0" sldId="267"/>
            <ac:spMk id="2" creationId="{D2659626-45F9-475B-446D-FA60408E4D0C}"/>
          </ac:spMkLst>
        </pc:spChg>
      </pc:sldChg>
      <pc:sldChg chg="addSp delSp modSp">
        <pc:chgData name="HUỲNH TẤN THỌ" userId="59ccce97-f168-41e3-a6a5-d1e2e54cc825" providerId="ADAL" clId="{DFB176F3-0308-984E-828E-99C9A3ED8EA9}" dt="2022-11-25T16:23:22.682" v="1154"/>
        <pc:sldMkLst>
          <pc:docMk/>
          <pc:sldMk cId="0" sldId="271"/>
        </pc:sldMkLst>
        <pc:spChg chg="add del mod">
          <ac:chgData name="HUỲNH TẤN THỌ" userId="59ccce97-f168-41e3-a6a5-d1e2e54cc825" providerId="ADAL" clId="{DFB176F3-0308-984E-828E-99C9A3ED8EA9}" dt="2022-11-25T16:23:22.682" v="1154"/>
          <ac:spMkLst>
            <pc:docMk/>
            <pc:sldMk cId="0" sldId="271"/>
            <ac:spMk id="2" creationId="{3970A163-ADD4-3C10-02FC-5A34A447D71A}"/>
          </ac:spMkLst>
        </pc:spChg>
      </pc:sldChg>
      <pc:sldChg chg="addSp delSp modSp mod">
        <pc:chgData name="HUỲNH TẤN THỌ" userId="59ccce97-f168-41e3-a6a5-d1e2e54cc825" providerId="ADAL" clId="{DFB176F3-0308-984E-828E-99C9A3ED8EA9}" dt="2022-11-25T17:01:25.011" v="2077" actId="1076"/>
        <pc:sldMkLst>
          <pc:docMk/>
          <pc:sldMk cId="0" sldId="279"/>
        </pc:sldMkLst>
        <pc:spChg chg="mod">
          <ac:chgData name="HUỲNH TẤN THỌ" userId="59ccce97-f168-41e3-a6a5-d1e2e54cc825" providerId="ADAL" clId="{DFB176F3-0308-984E-828E-99C9A3ED8EA9}" dt="2022-11-25T15:10:28.278" v="20" actId="14100"/>
          <ac:spMkLst>
            <pc:docMk/>
            <pc:sldMk cId="0" sldId="279"/>
            <ac:spMk id="2538" creationId="{00000000-0000-0000-0000-000000000000}"/>
          </ac:spMkLst>
        </pc:spChg>
        <pc:spChg chg="mod">
          <ac:chgData name="HUỲNH TẤN THỌ" userId="59ccce97-f168-41e3-a6a5-d1e2e54cc825" providerId="ADAL" clId="{DFB176F3-0308-984E-828E-99C9A3ED8EA9}" dt="2022-11-25T15:56:26.284" v="674" actId="20577"/>
          <ac:spMkLst>
            <pc:docMk/>
            <pc:sldMk cId="0" sldId="279"/>
            <ac:spMk id="253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4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4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4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4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4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4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4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4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4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4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5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5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5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5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5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5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5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5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5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5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6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6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6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6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6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6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6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6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6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6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7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7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7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7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7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7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7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7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7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7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8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8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8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8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8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8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8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8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8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8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9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9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9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9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9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9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9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9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9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59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0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0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0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0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0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0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0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0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0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0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1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1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1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1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1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1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1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1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1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1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2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2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2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2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2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2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2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2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2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2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3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3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3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3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3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3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3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3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3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3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4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4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4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4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4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4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4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4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4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4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5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5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5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5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5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5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5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5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5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5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6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6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6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6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6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6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6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6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6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6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7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7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7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7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7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7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7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7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7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7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8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8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8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8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8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8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8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8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8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8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9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9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9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9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9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9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9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9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9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69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0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0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0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0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0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0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0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0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0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0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1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1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1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1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1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1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1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1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1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1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2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2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22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23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24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25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26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27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28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29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30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31" creationId="{00000000-0000-0000-0000-000000000000}"/>
          </ac:spMkLst>
        </pc:spChg>
        <pc:spChg chg="del">
          <ac:chgData name="HUỲNH TẤN THỌ" userId="59ccce97-f168-41e3-a6a5-d1e2e54cc825" providerId="ADAL" clId="{DFB176F3-0308-984E-828E-99C9A3ED8EA9}" dt="2022-11-25T15:30:45.600" v="126" actId="478"/>
          <ac:spMkLst>
            <pc:docMk/>
            <pc:sldMk cId="0" sldId="279"/>
            <ac:spMk id="2732" creationId="{00000000-0000-0000-0000-000000000000}"/>
          </ac:spMkLst>
        </pc:spChg>
        <pc:picChg chg="add mod">
          <ac:chgData name="HUỲNH TẤN THỌ" userId="59ccce97-f168-41e3-a6a5-d1e2e54cc825" providerId="ADAL" clId="{DFB176F3-0308-984E-828E-99C9A3ED8EA9}" dt="2022-11-25T15:32:03.308" v="138" actId="1076"/>
          <ac:picMkLst>
            <pc:docMk/>
            <pc:sldMk cId="0" sldId="279"/>
            <ac:picMk id="2050" creationId="{A82FBAF5-63B2-F3C7-63A1-AB230B5991CB}"/>
          </ac:picMkLst>
        </pc:picChg>
        <pc:picChg chg="add mod">
          <ac:chgData name="HUỲNH TẤN THỌ" userId="59ccce97-f168-41e3-a6a5-d1e2e54cc825" providerId="ADAL" clId="{DFB176F3-0308-984E-828E-99C9A3ED8EA9}" dt="2022-11-25T17:01:25.011" v="2077" actId="1076"/>
          <ac:picMkLst>
            <pc:docMk/>
            <pc:sldMk cId="0" sldId="279"/>
            <ac:picMk id="2052" creationId="{951D3050-F3F0-8D32-0404-B73243E3A7ED}"/>
          </ac:picMkLst>
        </pc:picChg>
      </pc:sldChg>
      <pc:sldChg chg="addSp delSp modSp mod modClrScheme chgLayout">
        <pc:chgData name="HUỲNH TẤN THỌ" userId="59ccce97-f168-41e3-a6a5-d1e2e54cc825" providerId="ADAL" clId="{DFB176F3-0308-984E-828E-99C9A3ED8EA9}" dt="2022-11-25T15:45:07.991" v="499" actId="6549"/>
        <pc:sldMkLst>
          <pc:docMk/>
          <pc:sldMk cId="0" sldId="280"/>
        </pc:sldMkLst>
        <pc:spChg chg="add del mod">
          <ac:chgData name="HUỲNH TẤN THỌ" userId="59ccce97-f168-41e3-a6a5-d1e2e54cc825" providerId="ADAL" clId="{DFB176F3-0308-984E-828E-99C9A3ED8EA9}" dt="2022-11-25T15:19:56.197" v="82"/>
          <ac:spMkLst>
            <pc:docMk/>
            <pc:sldMk cId="0" sldId="280"/>
            <ac:spMk id="2" creationId="{96ACD911-E871-4C72-821F-EFF4B01075BA}"/>
          </ac:spMkLst>
        </pc:spChg>
        <pc:spChg chg="add del mod">
          <ac:chgData name="HUỲNH TẤN THỌ" userId="59ccce97-f168-41e3-a6a5-d1e2e54cc825" providerId="ADAL" clId="{DFB176F3-0308-984E-828E-99C9A3ED8EA9}" dt="2022-11-25T15:23:55.782" v="109"/>
          <ac:spMkLst>
            <pc:docMk/>
            <pc:sldMk cId="0" sldId="280"/>
            <ac:spMk id="3" creationId="{DA484D60-4180-D2F6-8B19-493599A6BE08}"/>
          </ac:spMkLst>
        </pc:spChg>
        <pc:spChg chg="add del mod">
          <ac:chgData name="HUỲNH TẤN THỌ" userId="59ccce97-f168-41e3-a6a5-d1e2e54cc825" providerId="ADAL" clId="{DFB176F3-0308-984E-828E-99C9A3ED8EA9}" dt="2022-11-25T15:23:55.781" v="107"/>
          <ac:spMkLst>
            <pc:docMk/>
            <pc:sldMk cId="0" sldId="280"/>
            <ac:spMk id="4" creationId="{F50C68B9-F21D-528A-B30E-F34FCFAA2876}"/>
          </ac:spMkLst>
        </pc:spChg>
        <pc:spChg chg="add del mod">
          <ac:chgData name="HUỲNH TẤN THỌ" userId="59ccce97-f168-41e3-a6a5-d1e2e54cc825" providerId="ADAL" clId="{DFB176F3-0308-984E-828E-99C9A3ED8EA9}" dt="2022-11-25T15:24:32.890" v="119"/>
          <ac:spMkLst>
            <pc:docMk/>
            <pc:sldMk cId="0" sldId="280"/>
            <ac:spMk id="5" creationId="{8285A589-4711-471D-316D-DF42CF45094C}"/>
          </ac:spMkLst>
        </pc:spChg>
        <pc:spChg chg="add mod">
          <ac:chgData name="HUỲNH TẤN THỌ" userId="59ccce97-f168-41e3-a6a5-d1e2e54cc825" providerId="ADAL" clId="{DFB176F3-0308-984E-828E-99C9A3ED8EA9}" dt="2022-11-25T15:45:07.991" v="499" actId="6549"/>
          <ac:spMkLst>
            <pc:docMk/>
            <pc:sldMk cId="0" sldId="280"/>
            <ac:spMk id="6" creationId="{04FB3E9E-B9A0-A674-098D-671309E4ED9F}"/>
          </ac:spMkLst>
        </pc:spChg>
        <pc:spChg chg="mod ord">
          <ac:chgData name="HUỲNH TẤN THỌ" userId="59ccce97-f168-41e3-a6a5-d1e2e54cc825" providerId="ADAL" clId="{DFB176F3-0308-984E-828E-99C9A3ED8EA9}" dt="2022-11-25T15:22:17.992" v="103" actId="20577"/>
          <ac:spMkLst>
            <pc:docMk/>
            <pc:sldMk cId="0" sldId="280"/>
            <ac:spMk id="2737" creationId="{00000000-0000-0000-0000-000000000000}"/>
          </ac:spMkLst>
        </pc:spChg>
        <pc:spChg chg="del mod ord">
          <ac:chgData name="HUỲNH TẤN THỌ" userId="59ccce97-f168-41e3-a6a5-d1e2e54cc825" providerId="ADAL" clId="{DFB176F3-0308-984E-828E-99C9A3ED8EA9}" dt="2022-11-25T15:21:07.804" v="83" actId="478"/>
          <ac:spMkLst>
            <pc:docMk/>
            <pc:sldMk cId="0" sldId="280"/>
            <ac:spMk id="2738" creationId="{00000000-0000-0000-0000-000000000000}"/>
          </ac:spMkLst>
        </pc:spChg>
        <pc:spChg chg="del mod ord">
          <ac:chgData name="HUỲNH TẤN THỌ" userId="59ccce97-f168-41e3-a6a5-d1e2e54cc825" providerId="ADAL" clId="{DFB176F3-0308-984E-828E-99C9A3ED8EA9}" dt="2022-11-25T15:21:07.804" v="83" actId="478"/>
          <ac:spMkLst>
            <pc:docMk/>
            <pc:sldMk cId="0" sldId="280"/>
            <ac:spMk id="2739" creationId="{00000000-0000-0000-0000-000000000000}"/>
          </ac:spMkLst>
        </pc:spChg>
        <pc:spChg chg="del mod ord">
          <ac:chgData name="HUỲNH TẤN THỌ" userId="59ccce97-f168-41e3-a6a5-d1e2e54cc825" providerId="ADAL" clId="{DFB176F3-0308-984E-828E-99C9A3ED8EA9}" dt="2022-11-25T15:21:07.804" v="83" actId="478"/>
          <ac:spMkLst>
            <pc:docMk/>
            <pc:sldMk cId="0" sldId="280"/>
            <ac:spMk id="2740" creationId="{00000000-0000-0000-0000-000000000000}"/>
          </ac:spMkLst>
        </pc:spChg>
        <pc:spChg chg="del mod ord">
          <ac:chgData name="HUỲNH TẤN THỌ" userId="59ccce97-f168-41e3-a6a5-d1e2e54cc825" providerId="ADAL" clId="{DFB176F3-0308-984E-828E-99C9A3ED8EA9}" dt="2022-11-25T15:21:07.804" v="83" actId="478"/>
          <ac:spMkLst>
            <pc:docMk/>
            <pc:sldMk cId="0" sldId="280"/>
            <ac:spMk id="2741" creationId="{00000000-0000-0000-0000-000000000000}"/>
          </ac:spMkLst>
        </pc:spChg>
        <pc:spChg chg="del mod ord">
          <ac:chgData name="HUỲNH TẤN THỌ" userId="59ccce97-f168-41e3-a6a5-d1e2e54cc825" providerId="ADAL" clId="{DFB176F3-0308-984E-828E-99C9A3ED8EA9}" dt="2022-11-25T15:21:07.804" v="83" actId="478"/>
          <ac:spMkLst>
            <pc:docMk/>
            <pc:sldMk cId="0" sldId="280"/>
            <ac:spMk id="2742" creationId="{00000000-0000-0000-0000-000000000000}"/>
          </ac:spMkLst>
        </pc:spChg>
        <pc:spChg chg="del mod ord">
          <ac:chgData name="HUỲNH TẤN THỌ" userId="59ccce97-f168-41e3-a6a5-d1e2e54cc825" providerId="ADAL" clId="{DFB176F3-0308-984E-828E-99C9A3ED8EA9}" dt="2022-11-25T15:21:07.804" v="83" actId="478"/>
          <ac:spMkLst>
            <pc:docMk/>
            <pc:sldMk cId="0" sldId="280"/>
            <ac:spMk id="2743" creationId="{00000000-0000-0000-0000-000000000000}"/>
          </ac:spMkLst>
        </pc:spChg>
        <pc:grpChg chg="del">
          <ac:chgData name="HUỲNH TẤN THỌ" userId="59ccce97-f168-41e3-a6a5-d1e2e54cc825" providerId="ADAL" clId="{DFB176F3-0308-984E-828E-99C9A3ED8EA9}" dt="2022-11-25T15:21:07.804" v="83" actId="478"/>
          <ac:grpSpMkLst>
            <pc:docMk/>
            <pc:sldMk cId="0" sldId="280"/>
            <ac:grpSpMk id="2775" creationId="{00000000-0000-0000-0000-000000000000}"/>
          </ac:grpSpMkLst>
        </pc:grpChg>
        <pc:grpChg chg="del">
          <ac:chgData name="HUỲNH TẤN THỌ" userId="59ccce97-f168-41e3-a6a5-d1e2e54cc825" providerId="ADAL" clId="{DFB176F3-0308-984E-828E-99C9A3ED8EA9}" dt="2022-11-25T15:21:07.804" v="83" actId="478"/>
          <ac:grpSpMkLst>
            <pc:docMk/>
            <pc:sldMk cId="0" sldId="280"/>
            <ac:grpSpMk id="2787" creationId="{00000000-0000-0000-0000-000000000000}"/>
          </ac:grpSpMkLst>
        </pc:grpChg>
        <pc:grpChg chg="del">
          <ac:chgData name="HUỲNH TẤN THỌ" userId="59ccce97-f168-41e3-a6a5-d1e2e54cc825" providerId="ADAL" clId="{DFB176F3-0308-984E-828E-99C9A3ED8EA9}" dt="2022-11-25T15:21:07.804" v="83" actId="478"/>
          <ac:grpSpMkLst>
            <pc:docMk/>
            <pc:sldMk cId="0" sldId="280"/>
            <ac:grpSpMk id="2801" creationId="{00000000-0000-0000-0000-000000000000}"/>
          </ac:grpSpMkLst>
        </pc:grpChg>
      </pc:sldChg>
      <pc:sldChg chg="modSp mod">
        <pc:chgData name="HUỲNH TẤN THỌ" userId="59ccce97-f168-41e3-a6a5-d1e2e54cc825" providerId="ADAL" clId="{DFB176F3-0308-984E-828E-99C9A3ED8EA9}" dt="2022-11-25T17:14:21.833" v="2263" actId="1076"/>
        <pc:sldMkLst>
          <pc:docMk/>
          <pc:sldMk cId="0" sldId="287"/>
        </pc:sldMkLst>
        <pc:spChg chg="mod">
          <ac:chgData name="HUỲNH TẤN THỌ" userId="59ccce97-f168-41e3-a6a5-d1e2e54cc825" providerId="ADAL" clId="{DFB176F3-0308-984E-828E-99C9A3ED8EA9}" dt="2022-11-25T17:14:21.833" v="2263" actId="1076"/>
          <ac:spMkLst>
            <pc:docMk/>
            <pc:sldMk cId="0" sldId="287"/>
            <ac:spMk id="3212" creationId="{00000000-0000-0000-0000-000000000000}"/>
          </ac:spMkLst>
        </pc:spChg>
      </pc:sldChg>
      <pc:sldChg chg="addSp delSp modSp mod">
        <pc:chgData name="HUỲNH TẤN THỌ" userId="59ccce97-f168-41e3-a6a5-d1e2e54cc825" providerId="ADAL" clId="{DFB176F3-0308-984E-828E-99C9A3ED8EA9}" dt="2022-11-25T17:07:21.362" v="2115" actId="20577"/>
        <pc:sldMkLst>
          <pc:docMk/>
          <pc:sldMk cId="0" sldId="293"/>
        </pc:sldMkLst>
        <pc:spChg chg="add del">
          <ac:chgData name="HUỲNH TẤN THỌ" userId="59ccce97-f168-41e3-a6a5-d1e2e54cc825" providerId="ADAL" clId="{DFB176F3-0308-984E-828E-99C9A3ED8EA9}" dt="2022-11-25T17:06:49.507" v="2109" actId="478"/>
          <ac:spMkLst>
            <pc:docMk/>
            <pc:sldMk cId="0" sldId="293"/>
            <ac:spMk id="2" creationId="{7DBC1013-A992-F004-2265-658D20410D5A}"/>
          </ac:spMkLst>
        </pc:spChg>
        <pc:spChg chg="mod">
          <ac:chgData name="HUỲNH TẤN THỌ" userId="59ccce97-f168-41e3-a6a5-d1e2e54cc825" providerId="ADAL" clId="{DFB176F3-0308-984E-828E-99C9A3ED8EA9}" dt="2022-11-25T17:06:58.383" v="2110" actId="20577"/>
          <ac:spMkLst>
            <pc:docMk/>
            <pc:sldMk cId="0" sldId="293"/>
            <ac:spMk id="3487" creationId="{00000000-0000-0000-0000-000000000000}"/>
          </ac:spMkLst>
        </pc:spChg>
        <pc:spChg chg="mod">
          <ac:chgData name="HUỲNH TẤN THỌ" userId="59ccce97-f168-41e3-a6a5-d1e2e54cc825" providerId="ADAL" clId="{DFB176F3-0308-984E-828E-99C9A3ED8EA9}" dt="2022-11-25T17:07:21.362" v="2115" actId="20577"/>
          <ac:spMkLst>
            <pc:docMk/>
            <pc:sldMk cId="0" sldId="293"/>
            <ac:spMk id="3488" creationId="{00000000-0000-0000-0000-000000000000}"/>
          </ac:spMkLst>
        </pc:spChg>
      </pc:sldChg>
      <pc:sldChg chg="addSp delSp modSp mod">
        <pc:chgData name="HUỲNH TẤN THỌ" userId="59ccce97-f168-41e3-a6a5-d1e2e54cc825" providerId="ADAL" clId="{DFB176F3-0308-984E-828E-99C9A3ED8EA9}" dt="2022-11-26T02:11:00.443" v="2281" actId="21"/>
        <pc:sldMkLst>
          <pc:docMk/>
          <pc:sldMk cId="3197024962" sldId="316"/>
        </pc:sldMkLst>
        <pc:spChg chg="mod">
          <ac:chgData name="HUỲNH TẤN THỌ" userId="59ccce97-f168-41e3-a6a5-d1e2e54cc825" providerId="ADAL" clId="{DFB176F3-0308-984E-828E-99C9A3ED8EA9}" dt="2022-11-25T17:15:46.933" v="2267" actId="12"/>
          <ac:spMkLst>
            <pc:docMk/>
            <pc:sldMk cId="3197024962" sldId="316"/>
            <ac:spMk id="3" creationId="{4693CE35-3353-B52E-BE2C-FC7573BC0CAD}"/>
          </ac:spMkLst>
        </pc:spChg>
        <pc:spChg chg="add del mod">
          <ac:chgData name="HUỲNH TẤN THỌ" userId="59ccce97-f168-41e3-a6a5-d1e2e54cc825" providerId="ADAL" clId="{DFB176F3-0308-984E-828E-99C9A3ED8EA9}" dt="2022-11-25T16:21:51.486" v="1142"/>
          <ac:spMkLst>
            <pc:docMk/>
            <pc:sldMk cId="3197024962" sldId="316"/>
            <ac:spMk id="5" creationId="{225B5507-25C2-A2DF-49C6-01696538E9FF}"/>
          </ac:spMkLst>
        </pc:spChg>
        <pc:spChg chg="add del mod">
          <ac:chgData name="HUỲNH TẤN THỌ" userId="59ccce97-f168-41e3-a6a5-d1e2e54cc825" providerId="ADAL" clId="{DFB176F3-0308-984E-828E-99C9A3ED8EA9}" dt="2022-11-25T16:21:52.543" v="1144"/>
          <ac:spMkLst>
            <pc:docMk/>
            <pc:sldMk cId="3197024962" sldId="316"/>
            <ac:spMk id="6" creationId="{59C7E384-CB5A-D11C-E608-51E87FC6CF70}"/>
          </ac:spMkLst>
        </pc:spChg>
        <pc:picChg chg="del">
          <ac:chgData name="HUỲNH TẤN THỌ" userId="59ccce97-f168-41e3-a6a5-d1e2e54cc825" providerId="ADAL" clId="{DFB176F3-0308-984E-828E-99C9A3ED8EA9}" dt="2022-11-26T02:11:00.443" v="2281" actId="21"/>
          <ac:picMkLst>
            <pc:docMk/>
            <pc:sldMk cId="3197024962" sldId="316"/>
            <ac:picMk id="4" creationId="{44977FF3-ED99-45B0-9DB2-6D703CAD9A11}"/>
          </ac:picMkLst>
        </pc:picChg>
      </pc:sldChg>
      <pc:sldChg chg="add">
        <pc:chgData name="HUỲNH TẤN THỌ" userId="59ccce97-f168-41e3-a6a5-d1e2e54cc825" providerId="ADAL" clId="{DFB176F3-0308-984E-828E-99C9A3ED8EA9}" dt="2022-11-25T15:12:48.497" v="78" actId="2890"/>
        <pc:sldMkLst>
          <pc:docMk/>
          <pc:sldMk cId="3824100896" sldId="317"/>
        </pc:sldMkLst>
      </pc:sldChg>
      <pc:sldChg chg="addSp delSp modSp del mod">
        <pc:chgData name="HUỲNH TẤN THỌ" userId="59ccce97-f168-41e3-a6a5-d1e2e54cc825" providerId="ADAL" clId="{DFB176F3-0308-984E-828E-99C9A3ED8EA9}" dt="2022-11-26T02:14:30.985" v="2322" actId="2696"/>
        <pc:sldMkLst>
          <pc:docMk/>
          <pc:sldMk cId="68597799" sldId="318"/>
        </pc:sldMkLst>
        <pc:spChg chg="add del mod">
          <ac:chgData name="HUỲNH TẤN THỌ" userId="59ccce97-f168-41e3-a6a5-d1e2e54cc825" providerId="ADAL" clId="{DFB176F3-0308-984E-828E-99C9A3ED8EA9}" dt="2022-11-25T16:22:34.461" v="1149"/>
          <ac:spMkLst>
            <pc:docMk/>
            <pc:sldMk cId="68597799" sldId="318"/>
            <ac:spMk id="6" creationId="{B823BC52-29FC-8C17-4AA7-46040C55D20A}"/>
          </ac:spMkLst>
        </pc:spChg>
        <pc:spChg chg="add del mod">
          <ac:chgData name="HUỲNH TẤN THỌ" userId="59ccce97-f168-41e3-a6a5-d1e2e54cc825" providerId="ADAL" clId="{DFB176F3-0308-984E-828E-99C9A3ED8EA9}" dt="2022-11-25T16:22:35.344" v="1151"/>
          <ac:spMkLst>
            <pc:docMk/>
            <pc:sldMk cId="68597799" sldId="318"/>
            <ac:spMk id="7" creationId="{8B407AB1-3658-05C5-0E1E-7F12E7F2E539}"/>
          </ac:spMkLst>
        </pc:spChg>
        <pc:spChg chg="add del mod">
          <ac:chgData name="HUỲNH TẤN THỌ" userId="59ccce97-f168-41e3-a6a5-d1e2e54cc825" providerId="ADAL" clId="{DFB176F3-0308-984E-828E-99C9A3ED8EA9}" dt="2022-11-25T16:22:36.050" v="1153"/>
          <ac:spMkLst>
            <pc:docMk/>
            <pc:sldMk cId="68597799" sldId="318"/>
            <ac:spMk id="8" creationId="{07CA4A8A-941D-8457-FDC0-275286B81CF0}"/>
          </ac:spMkLst>
        </pc:spChg>
      </pc:sldChg>
      <pc:sldChg chg="new del">
        <pc:chgData name="HUỲNH TẤN THỌ" userId="59ccce97-f168-41e3-a6a5-d1e2e54cc825" providerId="ADAL" clId="{DFB176F3-0308-984E-828E-99C9A3ED8EA9}" dt="2022-11-25T15:35:25.487" v="147" actId="2696"/>
        <pc:sldMkLst>
          <pc:docMk/>
          <pc:sldMk cId="743156388" sldId="319"/>
        </pc:sldMkLst>
      </pc:sldChg>
      <pc:sldChg chg="modSp add mod ord">
        <pc:chgData name="HUỲNH TẤN THỌ" userId="59ccce97-f168-41e3-a6a5-d1e2e54cc825" providerId="ADAL" clId="{DFB176F3-0308-984E-828E-99C9A3ED8EA9}" dt="2022-11-25T17:13:56.951" v="2260"/>
        <pc:sldMkLst>
          <pc:docMk/>
          <pc:sldMk cId="2249780270" sldId="320"/>
        </pc:sldMkLst>
        <pc:spChg chg="mod">
          <ac:chgData name="HUỲNH TẤN THỌ" userId="59ccce97-f168-41e3-a6a5-d1e2e54cc825" providerId="ADAL" clId="{DFB176F3-0308-984E-828E-99C9A3ED8EA9}" dt="2022-11-25T16:46:45.882" v="1692" actId="403"/>
          <ac:spMkLst>
            <pc:docMk/>
            <pc:sldMk cId="2249780270" sldId="320"/>
            <ac:spMk id="6" creationId="{04FB3E9E-B9A0-A674-098D-671309E4ED9F}"/>
          </ac:spMkLst>
        </pc:spChg>
        <pc:spChg chg="mod">
          <ac:chgData name="HUỲNH TẤN THỌ" userId="59ccce97-f168-41e3-a6a5-d1e2e54cc825" providerId="ADAL" clId="{DFB176F3-0308-984E-828E-99C9A3ED8EA9}" dt="2022-11-25T17:13:56.951" v="2260"/>
          <ac:spMkLst>
            <pc:docMk/>
            <pc:sldMk cId="2249780270" sldId="320"/>
            <ac:spMk id="2737" creationId="{00000000-0000-0000-0000-000000000000}"/>
          </ac:spMkLst>
        </pc:spChg>
      </pc:sldChg>
      <pc:sldChg chg="addSp delSp modSp mod">
        <pc:chgData name="HUỲNH TẤN THỌ" userId="59ccce97-f168-41e3-a6a5-d1e2e54cc825" providerId="ADAL" clId="{DFB176F3-0308-984E-828E-99C9A3ED8EA9}" dt="2022-11-25T17:15:34.667" v="2266" actId="12"/>
        <pc:sldMkLst>
          <pc:docMk/>
          <pc:sldMk cId="2272631163" sldId="321"/>
        </pc:sldMkLst>
        <pc:spChg chg="add del mod">
          <ac:chgData name="HUỲNH TẤN THỌ" userId="59ccce97-f168-41e3-a6a5-d1e2e54cc825" providerId="ADAL" clId="{DFB176F3-0308-984E-828E-99C9A3ED8EA9}" dt="2022-11-25T16:23:22.682" v="1154"/>
          <ac:spMkLst>
            <pc:docMk/>
            <pc:sldMk cId="2272631163" sldId="321"/>
            <ac:spMk id="2" creationId="{F73EFF3C-E346-98D0-F34C-C3025303EBB9}"/>
          </ac:spMkLst>
        </pc:spChg>
        <pc:spChg chg="mod">
          <ac:chgData name="HUỲNH TẤN THỌ" userId="59ccce97-f168-41e3-a6a5-d1e2e54cc825" providerId="ADAL" clId="{DFB176F3-0308-984E-828E-99C9A3ED8EA9}" dt="2022-11-25T17:15:34.667" v="2266" actId="12"/>
          <ac:spMkLst>
            <pc:docMk/>
            <pc:sldMk cId="2272631163" sldId="321"/>
            <ac:spMk id="6" creationId="{6178C048-A916-A733-80D8-AA50985435EE}"/>
          </ac:spMkLst>
        </pc:spChg>
      </pc:sldChg>
      <pc:sldChg chg="addSp delSp modSp add mod modClrScheme chgLayout">
        <pc:chgData name="HUỲNH TẤN THỌ" userId="59ccce97-f168-41e3-a6a5-d1e2e54cc825" providerId="ADAL" clId="{DFB176F3-0308-984E-828E-99C9A3ED8EA9}" dt="2022-11-25T16:46:28.485" v="1691" actId="700"/>
        <pc:sldMkLst>
          <pc:docMk/>
          <pc:sldMk cId="3289255267" sldId="322"/>
        </pc:sldMkLst>
        <pc:spChg chg="add del mod">
          <ac:chgData name="HUỲNH TẤN THỌ" userId="59ccce97-f168-41e3-a6a5-d1e2e54cc825" providerId="ADAL" clId="{DFB176F3-0308-984E-828E-99C9A3ED8EA9}" dt="2022-11-25T15:41:03.798" v="346"/>
          <ac:spMkLst>
            <pc:docMk/>
            <pc:sldMk cId="3289255267" sldId="322"/>
            <ac:spMk id="2" creationId="{566A578A-297A-4E00-F028-EBCD52DF23D4}"/>
          </ac:spMkLst>
        </pc:spChg>
        <pc:spChg chg="mod">
          <ac:chgData name="HUỲNH TẤN THỌ" userId="59ccce97-f168-41e3-a6a5-d1e2e54cc825" providerId="ADAL" clId="{DFB176F3-0308-984E-828E-99C9A3ED8EA9}" dt="2022-11-25T15:50:59.920" v="557" actId="404"/>
          <ac:spMkLst>
            <pc:docMk/>
            <pc:sldMk cId="3289255267" sldId="322"/>
            <ac:spMk id="6" creationId="{04FB3E9E-B9A0-A674-098D-671309E4ED9F}"/>
          </ac:spMkLst>
        </pc:spChg>
        <pc:spChg chg="mod ord">
          <ac:chgData name="HUỲNH TẤN THỌ" userId="59ccce97-f168-41e3-a6a5-d1e2e54cc825" providerId="ADAL" clId="{DFB176F3-0308-984E-828E-99C9A3ED8EA9}" dt="2022-11-25T16:46:28.485" v="1691" actId="700"/>
          <ac:spMkLst>
            <pc:docMk/>
            <pc:sldMk cId="3289255267" sldId="322"/>
            <ac:spMk id="2737" creationId="{00000000-0000-0000-0000-000000000000}"/>
          </ac:spMkLst>
        </pc:spChg>
      </pc:sldChg>
      <pc:sldChg chg="addSp delSp modSp add del mod">
        <pc:chgData name="HUỲNH TẤN THỌ" userId="59ccce97-f168-41e3-a6a5-d1e2e54cc825" providerId="ADAL" clId="{DFB176F3-0308-984E-828E-99C9A3ED8EA9}" dt="2022-11-25T15:44:29.252" v="480" actId="2696"/>
        <pc:sldMkLst>
          <pc:docMk/>
          <pc:sldMk cId="324228173" sldId="323"/>
        </pc:sldMkLst>
        <pc:spChg chg="add del mod">
          <ac:chgData name="HUỲNH TẤN THỌ" userId="59ccce97-f168-41e3-a6a5-d1e2e54cc825" providerId="ADAL" clId="{DFB176F3-0308-984E-828E-99C9A3ED8EA9}" dt="2022-11-25T15:43:25.463" v="465"/>
          <ac:spMkLst>
            <pc:docMk/>
            <pc:sldMk cId="324228173" sldId="323"/>
            <ac:spMk id="2" creationId="{AD1F7B26-FA01-8AF1-9CBA-5404689FAD19}"/>
          </ac:spMkLst>
        </pc:spChg>
        <pc:spChg chg="add del mod">
          <ac:chgData name="HUỲNH TẤN THỌ" userId="59ccce97-f168-41e3-a6a5-d1e2e54cc825" providerId="ADAL" clId="{DFB176F3-0308-984E-828E-99C9A3ED8EA9}" dt="2022-11-25T15:43:26.194" v="468"/>
          <ac:spMkLst>
            <pc:docMk/>
            <pc:sldMk cId="324228173" sldId="323"/>
            <ac:spMk id="3" creationId="{78DC6E14-AE0B-C76D-AC8C-39A8C09B6641}"/>
          </ac:spMkLst>
        </pc:spChg>
        <pc:spChg chg="del mod">
          <ac:chgData name="HUỲNH TẤN THỌ" userId="59ccce97-f168-41e3-a6a5-d1e2e54cc825" providerId="ADAL" clId="{DFB176F3-0308-984E-828E-99C9A3ED8EA9}" dt="2022-11-25T15:43:07.121" v="461"/>
          <ac:spMkLst>
            <pc:docMk/>
            <pc:sldMk cId="324228173" sldId="323"/>
            <ac:spMk id="6" creationId="{04FB3E9E-B9A0-A674-098D-671309E4ED9F}"/>
          </ac:spMkLst>
        </pc:spChg>
      </pc:sldChg>
      <pc:sldChg chg="modSp add del mod">
        <pc:chgData name="HUỲNH TẤN THỌ" userId="59ccce97-f168-41e3-a6a5-d1e2e54cc825" providerId="ADAL" clId="{DFB176F3-0308-984E-828E-99C9A3ED8EA9}" dt="2022-11-25T15:50:49.953" v="555" actId="2696"/>
        <pc:sldMkLst>
          <pc:docMk/>
          <pc:sldMk cId="3672236757" sldId="324"/>
        </pc:sldMkLst>
        <pc:spChg chg="mod">
          <ac:chgData name="HUỲNH TẤN THỌ" userId="59ccce97-f168-41e3-a6a5-d1e2e54cc825" providerId="ADAL" clId="{DFB176F3-0308-984E-828E-99C9A3ED8EA9}" dt="2022-11-25T15:50:47.233" v="554" actId="21"/>
          <ac:spMkLst>
            <pc:docMk/>
            <pc:sldMk cId="3672236757" sldId="324"/>
            <ac:spMk id="6" creationId="{04FB3E9E-B9A0-A674-098D-671309E4ED9F}"/>
          </ac:spMkLst>
        </pc:spChg>
      </pc:sldChg>
      <pc:sldChg chg="modSp mod">
        <pc:chgData name="HUỲNH TẤN THỌ" userId="59ccce97-f168-41e3-a6a5-d1e2e54cc825" providerId="ADAL" clId="{DFB176F3-0308-984E-828E-99C9A3ED8EA9}" dt="2022-11-25T17:15:12.885" v="2264" actId="12"/>
        <pc:sldMkLst>
          <pc:docMk/>
          <pc:sldMk cId="2659881022" sldId="325"/>
        </pc:sldMkLst>
        <pc:spChg chg="mod">
          <ac:chgData name="HUỲNH TẤN THỌ" userId="59ccce97-f168-41e3-a6a5-d1e2e54cc825" providerId="ADAL" clId="{DFB176F3-0308-984E-828E-99C9A3ED8EA9}" dt="2022-11-25T17:15:12.885" v="2264" actId="12"/>
          <ac:spMkLst>
            <pc:docMk/>
            <pc:sldMk cId="2659881022" sldId="325"/>
            <ac:spMk id="25" creationId="{2CC33EDF-6CDA-B52B-A276-9AC03A388FB3}"/>
          </ac:spMkLst>
        </pc:spChg>
      </pc:sldChg>
      <pc:sldChg chg="modSp add del mod">
        <pc:chgData name="HUỲNH TẤN THỌ" userId="59ccce97-f168-41e3-a6a5-d1e2e54cc825" providerId="ADAL" clId="{DFB176F3-0308-984E-828E-99C9A3ED8EA9}" dt="2022-11-25T15:52:55.342" v="571" actId="2696"/>
        <pc:sldMkLst>
          <pc:docMk/>
          <pc:sldMk cId="2249817284" sldId="326"/>
        </pc:sldMkLst>
        <pc:spChg chg="mod">
          <ac:chgData name="HUỲNH TẤN THỌ" userId="59ccce97-f168-41e3-a6a5-d1e2e54cc825" providerId="ADAL" clId="{DFB176F3-0308-984E-828E-99C9A3ED8EA9}" dt="2022-11-25T15:49:46.752" v="548" actId="20577"/>
          <ac:spMkLst>
            <pc:docMk/>
            <pc:sldMk cId="2249817284" sldId="326"/>
            <ac:spMk id="6" creationId="{04FB3E9E-B9A0-A674-098D-671309E4ED9F}"/>
          </ac:spMkLst>
        </pc:spChg>
      </pc:sldChg>
      <pc:sldChg chg="add del ord">
        <pc:chgData name="HUỲNH TẤN THỌ" userId="59ccce97-f168-41e3-a6a5-d1e2e54cc825" providerId="ADAL" clId="{DFB176F3-0308-984E-828E-99C9A3ED8EA9}" dt="2022-11-25T15:51:56.550" v="559" actId="2696"/>
        <pc:sldMkLst>
          <pc:docMk/>
          <pc:sldMk cId="1540416934" sldId="327"/>
        </pc:sldMkLst>
      </pc:sldChg>
      <pc:sldChg chg="modSp add mod modClrScheme chgLayout">
        <pc:chgData name="HUỲNH TẤN THỌ" userId="59ccce97-f168-41e3-a6a5-d1e2e54cc825" providerId="ADAL" clId="{DFB176F3-0308-984E-828E-99C9A3ED8EA9}" dt="2022-11-25T17:19:15.174" v="2274" actId="700"/>
        <pc:sldMkLst>
          <pc:docMk/>
          <pc:sldMk cId="2859284213" sldId="328"/>
        </pc:sldMkLst>
        <pc:spChg chg="mod">
          <ac:chgData name="HUỲNH TẤN THỌ" userId="59ccce97-f168-41e3-a6a5-d1e2e54cc825" providerId="ADAL" clId="{DFB176F3-0308-984E-828E-99C9A3ED8EA9}" dt="2022-11-25T15:52:48.792" v="570" actId="20577"/>
          <ac:spMkLst>
            <pc:docMk/>
            <pc:sldMk cId="2859284213" sldId="328"/>
            <ac:spMk id="6" creationId="{04FB3E9E-B9A0-A674-098D-671309E4ED9F}"/>
          </ac:spMkLst>
        </pc:spChg>
        <pc:spChg chg="mod ord">
          <ac:chgData name="HUỲNH TẤN THỌ" userId="59ccce97-f168-41e3-a6a5-d1e2e54cc825" providerId="ADAL" clId="{DFB176F3-0308-984E-828E-99C9A3ED8EA9}" dt="2022-11-25T17:19:15.174" v="2274" actId="700"/>
          <ac:spMkLst>
            <pc:docMk/>
            <pc:sldMk cId="2859284213" sldId="328"/>
            <ac:spMk id="2737" creationId="{00000000-0000-0000-0000-000000000000}"/>
          </ac:spMkLst>
        </pc:spChg>
      </pc:sldChg>
      <pc:sldChg chg="modSp add mod">
        <pc:chgData name="HUỲNH TẤN THỌ" userId="59ccce97-f168-41e3-a6a5-d1e2e54cc825" providerId="ADAL" clId="{DFB176F3-0308-984E-828E-99C9A3ED8EA9}" dt="2022-11-25T16:06:57.070" v="771" actId="20577"/>
        <pc:sldMkLst>
          <pc:docMk/>
          <pc:sldMk cId="3527116842" sldId="329"/>
        </pc:sldMkLst>
        <pc:spChg chg="mod">
          <ac:chgData name="HUỲNH TẤN THỌ" userId="59ccce97-f168-41e3-a6a5-d1e2e54cc825" providerId="ADAL" clId="{DFB176F3-0308-984E-828E-99C9A3ED8EA9}" dt="2022-11-25T16:06:57.070" v="771" actId="20577"/>
          <ac:spMkLst>
            <pc:docMk/>
            <pc:sldMk cId="3527116842" sldId="329"/>
            <ac:spMk id="6" creationId="{04FB3E9E-B9A0-A674-098D-671309E4ED9F}"/>
          </ac:spMkLst>
        </pc:spChg>
      </pc:sldChg>
      <pc:sldChg chg="modSp add mod replId modClrScheme chgLayout">
        <pc:chgData name="HUỲNH TẤN THỌ" userId="59ccce97-f168-41e3-a6a5-d1e2e54cc825" providerId="ADAL" clId="{DFB176F3-0308-984E-828E-99C9A3ED8EA9}" dt="2022-11-25T17:19:15.174" v="2274" actId="700"/>
        <pc:sldMkLst>
          <pc:docMk/>
          <pc:sldMk cId="3716647208" sldId="330"/>
        </pc:sldMkLst>
        <pc:spChg chg="mod">
          <ac:chgData name="HUỲNH TẤN THỌ" userId="59ccce97-f168-41e3-a6a5-d1e2e54cc825" providerId="ADAL" clId="{DFB176F3-0308-984E-828E-99C9A3ED8EA9}" dt="2022-11-25T16:04:47.982" v="746" actId="20577"/>
          <ac:spMkLst>
            <pc:docMk/>
            <pc:sldMk cId="3716647208" sldId="330"/>
            <ac:spMk id="6" creationId="{04FB3E9E-B9A0-A674-098D-671309E4ED9F}"/>
          </ac:spMkLst>
        </pc:spChg>
        <pc:spChg chg="mod ord">
          <ac:chgData name="HUỲNH TẤN THỌ" userId="59ccce97-f168-41e3-a6a5-d1e2e54cc825" providerId="ADAL" clId="{DFB176F3-0308-984E-828E-99C9A3ED8EA9}" dt="2022-11-25T17:19:15.174" v="2274" actId="700"/>
          <ac:spMkLst>
            <pc:docMk/>
            <pc:sldMk cId="3716647208" sldId="330"/>
            <ac:spMk id="2737" creationId="{00000000-0000-0000-0000-000000000000}"/>
          </ac:spMkLst>
        </pc:spChg>
      </pc:sldChg>
      <pc:sldChg chg="addSp modSp mod">
        <pc:chgData name="HUỲNH TẤN THỌ" userId="59ccce97-f168-41e3-a6a5-d1e2e54cc825" providerId="ADAL" clId="{DFB176F3-0308-984E-828E-99C9A3ED8EA9}" dt="2022-11-26T02:11:09.818" v="2283" actId="1076"/>
        <pc:sldMkLst>
          <pc:docMk/>
          <pc:sldMk cId="3816434866" sldId="331"/>
        </pc:sldMkLst>
        <pc:spChg chg="mod">
          <ac:chgData name="HUỲNH TẤN THỌ" userId="59ccce97-f168-41e3-a6a5-d1e2e54cc825" providerId="ADAL" clId="{DFB176F3-0308-984E-828E-99C9A3ED8EA9}" dt="2022-11-26T02:11:09.818" v="2283" actId="1076"/>
          <ac:spMkLst>
            <pc:docMk/>
            <pc:sldMk cId="3816434866" sldId="331"/>
            <ac:spMk id="3" creationId="{4693CE35-3353-B52E-BE2C-FC7573BC0CAD}"/>
          </ac:spMkLst>
        </pc:spChg>
        <pc:picChg chg="add mod">
          <ac:chgData name="HUỲNH TẤN THỌ" userId="59ccce97-f168-41e3-a6a5-d1e2e54cc825" providerId="ADAL" clId="{DFB176F3-0308-984E-828E-99C9A3ED8EA9}" dt="2022-11-26T02:11:04.834" v="2282"/>
          <ac:picMkLst>
            <pc:docMk/>
            <pc:sldMk cId="3816434866" sldId="331"/>
            <ac:picMk id="2" creationId="{545B1DA2-EE32-727F-F732-267184E388DC}"/>
          </ac:picMkLst>
        </pc:picChg>
      </pc:sldChg>
      <pc:sldChg chg="addSp delSp modSp add mod modClrScheme chgLayout">
        <pc:chgData name="HUỲNH TẤN THỌ" userId="59ccce97-f168-41e3-a6a5-d1e2e54cc825" providerId="ADAL" clId="{DFB176F3-0308-984E-828E-99C9A3ED8EA9}" dt="2022-11-26T02:11:55.565" v="2284"/>
        <pc:sldMkLst>
          <pc:docMk/>
          <pc:sldMk cId="4047416173" sldId="332"/>
        </pc:sldMkLst>
        <pc:spChg chg="add del mod">
          <ac:chgData name="HUỲNH TẤN THỌ" userId="59ccce97-f168-41e3-a6a5-d1e2e54cc825" providerId="ADAL" clId="{DFB176F3-0308-984E-828E-99C9A3ED8EA9}" dt="2022-11-25T16:08:11.870" v="786"/>
          <ac:spMkLst>
            <pc:docMk/>
            <pc:sldMk cId="4047416173" sldId="332"/>
            <ac:spMk id="2" creationId="{960EC782-DEB9-1E71-B711-6DDE5BEEF9BD}"/>
          </ac:spMkLst>
        </pc:spChg>
        <pc:spChg chg="add del">
          <ac:chgData name="HUỲNH TẤN THỌ" userId="59ccce97-f168-41e3-a6a5-d1e2e54cc825" providerId="ADAL" clId="{DFB176F3-0308-984E-828E-99C9A3ED8EA9}" dt="2022-11-25T16:08:14.994" v="788" actId="22"/>
          <ac:spMkLst>
            <pc:docMk/>
            <pc:sldMk cId="4047416173" sldId="332"/>
            <ac:spMk id="4" creationId="{710940FE-F962-8C30-745B-E011E7F98565}"/>
          </ac:spMkLst>
        </pc:spChg>
        <pc:spChg chg="mod">
          <ac:chgData name="HUỲNH TẤN THỌ" userId="59ccce97-f168-41e3-a6a5-d1e2e54cc825" providerId="ADAL" clId="{DFB176F3-0308-984E-828E-99C9A3ED8EA9}" dt="2022-11-26T02:11:55.565" v="2284"/>
          <ac:spMkLst>
            <pc:docMk/>
            <pc:sldMk cId="4047416173" sldId="332"/>
            <ac:spMk id="6" creationId="{04FB3E9E-B9A0-A674-098D-671309E4ED9F}"/>
          </ac:spMkLst>
        </pc:spChg>
        <pc:spChg chg="del mod ord">
          <ac:chgData name="HUỲNH TẤN THỌ" userId="59ccce97-f168-41e3-a6a5-d1e2e54cc825" providerId="ADAL" clId="{DFB176F3-0308-984E-828E-99C9A3ED8EA9}" dt="2022-11-25T16:44:44.797" v="1673" actId="478"/>
          <ac:spMkLst>
            <pc:docMk/>
            <pc:sldMk cId="4047416173" sldId="332"/>
            <ac:spMk id="16" creationId="{D38F4653-2508-D2A2-B3E8-BC4F6BBE6CDF}"/>
          </ac:spMkLst>
        </pc:spChg>
        <pc:spChg chg="add del mod ord">
          <ac:chgData name="HUỲNH TẤN THỌ" userId="59ccce97-f168-41e3-a6a5-d1e2e54cc825" providerId="ADAL" clId="{DFB176F3-0308-984E-828E-99C9A3ED8EA9}" dt="2022-11-25T16:44:44.797" v="1673" actId="478"/>
          <ac:spMkLst>
            <pc:docMk/>
            <pc:sldMk cId="4047416173" sldId="332"/>
            <ac:spMk id="17" creationId="{F613E982-4CA6-756D-0F50-5FA548FAF6AF}"/>
          </ac:spMkLst>
        </pc:spChg>
        <pc:spChg chg="add del mod ord">
          <ac:chgData name="HUỲNH TẤN THỌ" userId="59ccce97-f168-41e3-a6a5-d1e2e54cc825" providerId="ADAL" clId="{DFB176F3-0308-984E-828E-99C9A3ED8EA9}" dt="2022-11-25T16:44:44.797" v="1673" actId="478"/>
          <ac:spMkLst>
            <pc:docMk/>
            <pc:sldMk cId="4047416173" sldId="332"/>
            <ac:spMk id="18" creationId="{AF0C4C04-C53C-41BA-C357-955B0DC64E1C}"/>
          </ac:spMkLst>
        </pc:spChg>
        <pc:spChg chg="add del mod ord">
          <ac:chgData name="HUỲNH TẤN THỌ" userId="59ccce97-f168-41e3-a6a5-d1e2e54cc825" providerId="ADAL" clId="{DFB176F3-0308-984E-828E-99C9A3ED8EA9}" dt="2022-11-25T16:44:44.797" v="1673" actId="478"/>
          <ac:spMkLst>
            <pc:docMk/>
            <pc:sldMk cId="4047416173" sldId="332"/>
            <ac:spMk id="19" creationId="{DD58D323-4C24-D8C1-2164-4A5D032E99F8}"/>
          </ac:spMkLst>
        </pc:spChg>
        <pc:spChg chg="add del mod ord">
          <ac:chgData name="HUỲNH TẤN THỌ" userId="59ccce97-f168-41e3-a6a5-d1e2e54cc825" providerId="ADAL" clId="{DFB176F3-0308-984E-828E-99C9A3ED8EA9}" dt="2022-11-25T16:44:44.797" v="1673" actId="478"/>
          <ac:spMkLst>
            <pc:docMk/>
            <pc:sldMk cId="4047416173" sldId="332"/>
            <ac:spMk id="20" creationId="{CDB3FE24-85BC-AD08-8B76-B4324374BABD}"/>
          </ac:spMkLst>
        </pc:spChg>
        <pc:spChg chg="add del mod ord">
          <ac:chgData name="HUỲNH TẤN THỌ" userId="59ccce97-f168-41e3-a6a5-d1e2e54cc825" providerId="ADAL" clId="{DFB176F3-0308-984E-828E-99C9A3ED8EA9}" dt="2022-11-25T16:44:44.797" v="1673" actId="478"/>
          <ac:spMkLst>
            <pc:docMk/>
            <pc:sldMk cId="4047416173" sldId="332"/>
            <ac:spMk id="21" creationId="{81FD79A0-69DA-9E4A-47A6-ADEFBB3AAB99}"/>
          </ac:spMkLst>
        </pc:spChg>
        <pc:spChg chg="add del mod ord">
          <ac:chgData name="HUỲNH TẤN THỌ" userId="59ccce97-f168-41e3-a6a5-d1e2e54cc825" providerId="ADAL" clId="{DFB176F3-0308-984E-828E-99C9A3ED8EA9}" dt="2022-11-25T16:44:44.797" v="1673" actId="478"/>
          <ac:spMkLst>
            <pc:docMk/>
            <pc:sldMk cId="4047416173" sldId="332"/>
            <ac:spMk id="22" creationId="{0576B598-C4D9-CC01-7899-1EACD805E724}"/>
          </ac:spMkLst>
        </pc:spChg>
        <pc:spChg chg="add del mod ord">
          <ac:chgData name="HUỲNH TẤN THỌ" userId="59ccce97-f168-41e3-a6a5-d1e2e54cc825" providerId="ADAL" clId="{DFB176F3-0308-984E-828E-99C9A3ED8EA9}" dt="2022-11-25T16:44:44.797" v="1673" actId="478"/>
          <ac:spMkLst>
            <pc:docMk/>
            <pc:sldMk cId="4047416173" sldId="332"/>
            <ac:spMk id="23" creationId="{180E67FF-CFCB-98E2-75EB-9C2F9251CD62}"/>
          </ac:spMkLst>
        </pc:spChg>
        <pc:spChg chg="add del mod ord">
          <ac:chgData name="HUỲNH TẤN THỌ" userId="59ccce97-f168-41e3-a6a5-d1e2e54cc825" providerId="ADAL" clId="{DFB176F3-0308-984E-828E-99C9A3ED8EA9}" dt="2022-11-25T16:44:44.797" v="1673" actId="478"/>
          <ac:spMkLst>
            <pc:docMk/>
            <pc:sldMk cId="4047416173" sldId="332"/>
            <ac:spMk id="24" creationId="{1C01CA5A-A859-04A2-14AA-18197C736889}"/>
          </ac:spMkLst>
        </pc:spChg>
        <pc:spChg chg="add del mod ord">
          <ac:chgData name="HUỲNH TẤN THỌ" userId="59ccce97-f168-41e3-a6a5-d1e2e54cc825" providerId="ADAL" clId="{DFB176F3-0308-984E-828E-99C9A3ED8EA9}" dt="2022-11-25T16:44:44.797" v="1673" actId="478"/>
          <ac:spMkLst>
            <pc:docMk/>
            <pc:sldMk cId="4047416173" sldId="332"/>
            <ac:spMk id="25" creationId="{BBC892F4-3044-2945-EE7B-0F3B0A8CC114}"/>
          </ac:spMkLst>
        </pc:spChg>
        <pc:spChg chg="add del mod ord">
          <ac:chgData name="HUỲNH TẤN THỌ" userId="59ccce97-f168-41e3-a6a5-d1e2e54cc825" providerId="ADAL" clId="{DFB176F3-0308-984E-828E-99C9A3ED8EA9}" dt="2022-11-25T16:44:44.797" v="1673" actId="478"/>
          <ac:spMkLst>
            <pc:docMk/>
            <pc:sldMk cId="4047416173" sldId="332"/>
            <ac:spMk id="26" creationId="{EB446733-26B1-15AB-3E8C-65474DF465B7}"/>
          </ac:spMkLst>
        </pc:spChg>
        <pc:spChg chg="add del mod ord">
          <ac:chgData name="HUỲNH TẤN THỌ" userId="59ccce97-f168-41e3-a6a5-d1e2e54cc825" providerId="ADAL" clId="{DFB176F3-0308-984E-828E-99C9A3ED8EA9}" dt="2022-11-25T16:44:44.797" v="1673" actId="478"/>
          <ac:spMkLst>
            <pc:docMk/>
            <pc:sldMk cId="4047416173" sldId="332"/>
            <ac:spMk id="27" creationId="{E17DE55C-70C3-0B4E-F30C-83CC7C8D6977}"/>
          </ac:spMkLst>
        </pc:spChg>
        <pc:spChg chg="add mod ord">
          <ac:chgData name="HUỲNH TẤN THỌ" userId="59ccce97-f168-41e3-a6a5-d1e2e54cc825" providerId="ADAL" clId="{DFB176F3-0308-984E-828E-99C9A3ED8EA9}" dt="2022-11-25T16:45:34.782" v="1689" actId="700"/>
          <ac:spMkLst>
            <pc:docMk/>
            <pc:sldMk cId="4047416173" sldId="332"/>
            <ac:spMk id="28" creationId="{70F7ADFE-A474-6462-1731-0FF35EE8E286}"/>
          </ac:spMkLst>
        </pc:spChg>
        <pc:spChg chg="add del mod">
          <ac:chgData name="HUỲNH TẤN THỌ" userId="59ccce97-f168-41e3-a6a5-d1e2e54cc825" providerId="ADAL" clId="{DFB176F3-0308-984E-828E-99C9A3ED8EA9}" dt="2022-11-25T16:44:50.026" v="1674" actId="478"/>
          <ac:spMkLst>
            <pc:docMk/>
            <pc:sldMk cId="4047416173" sldId="332"/>
            <ac:spMk id="30" creationId="{88A0C386-62CA-BC14-1F8C-469A20E7B75D}"/>
          </ac:spMkLst>
        </pc:spChg>
        <pc:spChg chg="add del mod ord">
          <ac:chgData name="HUỲNH TẤN THỌ" userId="59ccce97-f168-41e3-a6a5-d1e2e54cc825" providerId="ADAL" clId="{DFB176F3-0308-984E-828E-99C9A3ED8EA9}" dt="2022-11-25T16:45:42.490" v="1690" actId="478"/>
          <ac:spMkLst>
            <pc:docMk/>
            <pc:sldMk cId="4047416173" sldId="332"/>
            <ac:spMk id="31" creationId="{895962A4-A8B5-8ED6-4ABC-7B102F3C43A0}"/>
          </ac:spMkLst>
        </pc:spChg>
        <pc:spChg chg="add del mod ord">
          <ac:chgData name="HUỲNH TẤN THỌ" userId="59ccce97-f168-41e3-a6a5-d1e2e54cc825" providerId="ADAL" clId="{DFB176F3-0308-984E-828E-99C9A3ED8EA9}" dt="2022-11-25T16:45:42.490" v="1690" actId="478"/>
          <ac:spMkLst>
            <pc:docMk/>
            <pc:sldMk cId="4047416173" sldId="332"/>
            <ac:spMk id="32" creationId="{3083843E-3443-6846-6718-CBBA10A0AD3F}"/>
          </ac:spMkLst>
        </pc:spChg>
        <pc:spChg chg="add del mod ord">
          <ac:chgData name="HUỲNH TẤN THỌ" userId="59ccce97-f168-41e3-a6a5-d1e2e54cc825" providerId="ADAL" clId="{DFB176F3-0308-984E-828E-99C9A3ED8EA9}" dt="2022-11-25T16:45:42.490" v="1690" actId="478"/>
          <ac:spMkLst>
            <pc:docMk/>
            <pc:sldMk cId="4047416173" sldId="332"/>
            <ac:spMk id="33" creationId="{EFAAD9B8-86A6-6DA9-58B5-7B69FE99373F}"/>
          </ac:spMkLst>
        </pc:spChg>
        <pc:spChg chg="add del mod ord">
          <ac:chgData name="HUỲNH TẤN THỌ" userId="59ccce97-f168-41e3-a6a5-d1e2e54cc825" providerId="ADAL" clId="{DFB176F3-0308-984E-828E-99C9A3ED8EA9}" dt="2022-11-25T16:45:42.490" v="1690" actId="478"/>
          <ac:spMkLst>
            <pc:docMk/>
            <pc:sldMk cId="4047416173" sldId="332"/>
            <ac:spMk id="34" creationId="{3A5EC680-C248-89B9-472F-DDBD69FD9BF7}"/>
          </ac:spMkLst>
        </pc:spChg>
        <pc:spChg chg="add del mod ord">
          <ac:chgData name="HUỲNH TẤN THỌ" userId="59ccce97-f168-41e3-a6a5-d1e2e54cc825" providerId="ADAL" clId="{DFB176F3-0308-984E-828E-99C9A3ED8EA9}" dt="2022-11-25T16:45:42.490" v="1690" actId="478"/>
          <ac:spMkLst>
            <pc:docMk/>
            <pc:sldMk cId="4047416173" sldId="332"/>
            <ac:spMk id="35" creationId="{B0AC223F-672A-26AB-060D-E818910E0A6F}"/>
          </ac:spMkLst>
        </pc:spChg>
        <pc:spChg chg="add del mod ord">
          <ac:chgData name="HUỲNH TẤN THỌ" userId="59ccce97-f168-41e3-a6a5-d1e2e54cc825" providerId="ADAL" clId="{DFB176F3-0308-984E-828E-99C9A3ED8EA9}" dt="2022-11-25T16:45:42.490" v="1690" actId="478"/>
          <ac:spMkLst>
            <pc:docMk/>
            <pc:sldMk cId="4047416173" sldId="332"/>
            <ac:spMk id="36" creationId="{069F7791-1180-220E-2416-B9A76BAE1092}"/>
          </ac:spMkLst>
        </pc:spChg>
        <pc:spChg chg="add del mod ord">
          <ac:chgData name="HUỲNH TẤN THỌ" userId="59ccce97-f168-41e3-a6a5-d1e2e54cc825" providerId="ADAL" clId="{DFB176F3-0308-984E-828E-99C9A3ED8EA9}" dt="2022-11-25T16:45:42.490" v="1690" actId="478"/>
          <ac:spMkLst>
            <pc:docMk/>
            <pc:sldMk cId="4047416173" sldId="332"/>
            <ac:spMk id="37" creationId="{C095F8DF-1ABD-4B38-4ED8-B2766C34D226}"/>
          </ac:spMkLst>
        </pc:spChg>
        <pc:spChg chg="add del mod ord">
          <ac:chgData name="HUỲNH TẤN THỌ" userId="59ccce97-f168-41e3-a6a5-d1e2e54cc825" providerId="ADAL" clId="{DFB176F3-0308-984E-828E-99C9A3ED8EA9}" dt="2022-11-25T16:45:42.490" v="1690" actId="478"/>
          <ac:spMkLst>
            <pc:docMk/>
            <pc:sldMk cId="4047416173" sldId="332"/>
            <ac:spMk id="38" creationId="{7357AAF4-1B81-7FF3-936B-802204879A28}"/>
          </ac:spMkLst>
        </pc:spChg>
        <pc:spChg chg="add del mod ord">
          <ac:chgData name="HUỲNH TẤN THỌ" userId="59ccce97-f168-41e3-a6a5-d1e2e54cc825" providerId="ADAL" clId="{DFB176F3-0308-984E-828E-99C9A3ED8EA9}" dt="2022-11-25T16:45:42.490" v="1690" actId="478"/>
          <ac:spMkLst>
            <pc:docMk/>
            <pc:sldMk cId="4047416173" sldId="332"/>
            <ac:spMk id="39" creationId="{0360749F-1310-56E2-1D1D-A9E9DE89EEB4}"/>
          </ac:spMkLst>
        </pc:spChg>
        <pc:spChg chg="add del mod ord">
          <ac:chgData name="HUỲNH TẤN THỌ" userId="59ccce97-f168-41e3-a6a5-d1e2e54cc825" providerId="ADAL" clId="{DFB176F3-0308-984E-828E-99C9A3ED8EA9}" dt="2022-11-25T16:45:42.490" v="1690" actId="478"/>
          <ac:spMkLst>
            <pc:docMk/>
            <pc:sldMk cId="4047416173" sldId="332"/>
            <ac:spMk id="40" creationId="{8FB233C3-BEE4-47AE-9B0F-349ADEF67359}"/>
          </ac:spMkLst>
        </pc:spChg>
        <pc:spChg chg="add del mod ord">
          <ac:chgData name="HUỲNH TẤN THỌ" userId="59ccce97-f168-41e3-a6a5-d1e2e54cc825" providerId="ADAL" clId="{DFB176F3-0308-984E-828E-99C9A3ED8EA9}" dt="2022-11-25T16:45:42.490" v="1690" actId="478"/>
          <ac:spMkLst>
            <pc:docMk/>
            <pc:sldMk cId="4047416173" sldId="332"/>
            <ac:spMk id="41" creationId="{6DE7CF57-0917-25AE-3D86-AB8A45C01847}"/>
          </ac:spMkLst>
        </pc:spChg>
        <pc:spChg chg="add del mod ord">
          <ac:chgData name="HUỲNH TẤN THỌ" userId="59ccce97-f168-41e3-a6a5-d1e2e54cc825" providerId="ADAL" clId="{DFB176F3-0308-984E-828E-99C9A3ED8EA9}" dt="2022-11-25T16:45:42.490" v="1690" actId="478"/>
          <ac:spMkLst>
            <pc:docMk/>
            <pc:sldMk cId="4047416173" sldId="332"/>
            <ac:spMk id="42" creationId="{A158BAC3-7BD7-FCCB-B29F-2231F2EEC366}"/>
          </ac:spMkLst>
        </pc:spChg>
        <pc:spChg chg="mod">
          <ac:chgData name="HUỲNH TẤN THỌ" userId="59ccce97-f168-41e3-a6a5-d1e2e54cc825" providerId="ADAL" clId="{DFB176F3-0308-984E-828E-99C9A3ED8EA9}" dt="2022-11-25T16:07:38.495" v="783" actId="20577"/>
          <ac:spMkLst>
            <pc:docMk/>
            <pc:sldMk cId="4047416173" sldId="332"/>
            <ac:spMk id="2737" creationId="{00000000-0000-0000-0000-000000000000}"/>
          </ac:spMkLst>
        </pc:spChg>
      </pc:sldChg>
      <pc:sldChg chg="modSp add mod replId modClrScheme chgLayout">
        <pc:chgData name="HUỲNH TẤN THỌ" userId="59ccce97-f168-41e3-a6a5-d1e2e54cc825" providerId="ADAL" clId="{DFB176F3-0308-984E-828E-99C9A3ED8EA9}" dt="2022-11-26T02:12:20.195" v="2316" actId="113"/>
        <pc:sldMkLst>
          <pc:docMk/>
          <pc:sldMk cId="3099649177" sldId="333"/>
        </pc:sldMkLst>
        <pc:spChg chg="mod">
          <ac:chgData name="HUỲNH TẤN THỌ" userId="59ccce97-f168-41e3-a6a5-d1e2e54cc825" providerId="ADAL" clId="{DFB176F3-0308-984E-828E-99C9A3ED8EA9}" dt="2022-11-26T02:12:20.195" v="2316" actId="113"/>
          <ac:spMkLst>
            <pc:docMk/>
            <pc:sldMk cId="3099649177" sldId="333"/>
            <ac:spMk id="6" creationId="{04FB3E9E-B9A0-A674-098D-671309E4ED9F}"/>
          </ac:spMkLst>
        </pc:spChg>
        <pc:spChg chg="mod ord">
          <ac:chgData name="HUỲNH TẤN THỌ" userId="59ccce97-f168-41e3-a6a5-d1e2e54cc825" providerId="ADAL" clId="{DFB176F3-0308-984E-828E-99C9A3ED8EA9}" dt="2022-11-25T17:18:19.192" v="2271" actId="700"/>
          <ac:spMkLst>
            <pc:docMk/>
            <pc:sldMk cId="3099649177" sldId="333"/>
            <ac:spMk id="2737" creationId="{00000000-0000-0000-0000-000000000000}"/>
          </ac:spMkLst>
        </pc:spChg>
      </pc:sldChg>
      <pc:sldChg chg="addSp delSp modSp add mod replId modClrScheme chgLayout">
        <pc:chgData name="HUỲNH TẤN THỌ" userId="59ccce97-f168-41e3-a6a5-d1e2e54cc825" providerId="ADAL" clId="{DFB176F3-0308-984E-828E-99C9A3ED8EA9}" dt="2022-11-25T17:19:15.174" v="2274" actId="700"/>
        <pc:sldMkLst>
          <pc:docMk/>
          <pc:sldMk cId="1384638483" sldId="334"/>
        </pc:sldMkLst>
        <pc:spChg chg="add del mod">
          <ac:chgData name="HUỲNH TẤN THỌ" userId="59ccce97-f168-41e3-a6a5-d1e2e54cc825" providerId="ADAL" clId="{DFB176F3-0308-984E-828E-99C9A3ED8EA9}" dt="2022-11-25T16:26:33.268" v="1236"/>
          <ac:spMkLst>
            <pc:docMk/>
            <pc:sldMk cId="1384638483" sldId="334"/>
            <ac:spMk id="2" creationId="{77139447-F11A-1D7B-397D-C9F67D69F1A3}"/>
          </ac:spMkLst>
        </pc:spChg>
        <pc:spChg chg="mod">
          <ac:chgData name="HUỲNH TẤN THỌ" userId="59ccce97-f168-41e3-a6a5-d1e2e54cc825" providerId="ADAL" clId="{DFB176F3-0308-984E-828E-99C9A3ED8EA9}" dt="2022-11-25T16:26:52.858" v="1244" actId="20577"/>
          <ac:spMkLst>
            <pc:docMk/>
            <pc:sldMk cId="1384638483" sldId="334"/>
            <ac:spMk id="6" creationId="{04FB3E9E-B9A0-A674-098D-671309E4ED9F}"/>
          </ac:spMkLst>
        </pc:spChg>
        <pc:spChg chg="mod ord">
          <ac:chgData name="HUỲNH TẤN THỌ" userId="59ccce97-f168-41e3-a6a5-d1e2e54cc825" providerId="ADAL" clId="{DFB176F3-0308-984E-828E-99C9A3ED8EA9}" dt="2022-11-25T17:19:15.174" v="2274" actId="700"/>
          <ac:spMkLst>
            <pc:docMk/>
            <pc:sldMk cId="1384638483" sldId="334"/>
            <ac:spMk id="2737" creationId="{00000000-0000-0000-0000-000000000000}"/>
          </ac:spMkLst>
        </pc:spChg>
      </pc:sldChg>
      <pc:sldChg chg="add del replId">
        <pc:chgData name="HUỲNH TẤN THỌ" userId="59ccce97-f168-41e3-a6a5-d1e2e54cc825" providerId="ADAL" clId="{DFB176F3-0308-984E-828E-99C9A3ED8EA9}" dt="2022-11-25T16:28:29.222" v="1247" actId="2696"/>
        <pc:sldMkLst>
          <pc:docMk/>
          <pc:sldMk cId="3737448921" sldId="335"/>
        </pc:sldMkLst>
      </pc:sldChg>
      <pc:sldChg chg="add del replId">
        <pc:chgData name="HUỲNH TẤN THỌ" userId="59ccce97-f168-41e3-a6a5-d1e2e54cc825" providerId="ADAL" clId="{DFB176F3-0308-984E-828E-99C9A3ED8EA9}" dt="2022-11-25T16:28:29.241" v="1248" actId="2696"/>
        <pc:sldMkLst>
          <pc:docMk/>
          <pc:sldMk cId="933390566" sldId="336"/>
        </pc:sldMkLst>
      </pc:sldChg>
      <pc:sldChg chg="addSp delSp modSp">
        <pc:chgData name="HUỲNH TẤN THỌ" userId="59ccce97-f168-41e3-a6a5-d1e2e54cc825" providerId="ADAL" clId="{DFB176F3-0308-984E-828E-99C9A3ED8EA9}" dt="2022-11-25T16:23:22.682" v="1154"/>
        <pc:sldMkLst>
          <pc:docMk/>
          <pc:sldMk cId="3158108241" sldId="337"/>
        </pc:sldMkLst>
        <pc:spChg chg="add del mod">
          <ac:chgData name="HUỲNH TẤN THỌ" userId="59ccce97-f168-41e3-a6a5-d1e2e54cc825" providerId="ADAL" clId="{DFB176F3-0308-984E-828E-99C9A3ED8EA9}" dt="2022-11-25T16:23:22.682" v="1154"/>
          <ac:spMkLst>
            <pc:docMk/>
            <pc:sldMk cId="3158108241" sldId="337"/>
            <ac:spMk id="3" creationId="{284D4EA1-5316-0C64-14D2-F97F00FEA86B}"/>
          </ac:spMkLst>
        </pc:spChg>
      </pc:sldChg>
      <pc:sldChg chg="modSp add mod chgLayout">
        <pc:chgData name="HUỲNH TẤN THỌ" userId="59ccce97-f168-41e3-a6a5-d1e2e54cc825" providerId="ADAL" clId="{DFB176F3-0308-984E-828E-99C9A3ED8EA9}" dt="2022-11-26T02:13:20.512" v="2320" actId="20577"/>
        <pc:sldMkLst>
          <pc:docMk/>
          <pc:sldMk cId="3663694195" sldId="338"/>
        </pc:sldMkLst>
        <pc:spChg chg="mod">
          <ac:chgData name="HUỲNH TẤN THỌ" userId="59ccce97-f168-41e3-a6a5-d1e2e54cc825" providerId="ADAL" clId="{DFB176F3-0308-984E-828E-99C9A3ED8EA9}" dt="2022-11-26T02:13:20.512" v="2320" actId="20577"/>
          <ac:spMkLst>
            <pc:docMk/>
            <pc:sldMk cId="3663694195" sldId="338"/>
            <ac:spMk id="6" creationId="{04FB3E9E-B9A0-A674-098D-671309E4ED9F}"/>
          </ac:spMkLst>
        </pc:spChg>
        <pc:spChg chg="mod ord">
          <ac:chgData name="HUỲNH TẤN THỌ" userId="59ccce97-f168-41e3-a6a5-d1e2e54cc825" providerId="ADAL" clId="{DFB176F3-0308-984E-828E-99C9A3ED8EA9}" dt="2022-11-25T17:18:19.192" v="2271" actId="700"/>
          <ac:spMkLst>
            <pc:docMk/>
            <pc:sldMk cId="3663694195" sldId="338"/>
            <ac:spMk id="2737" creationId="{00000000-0000-0000-0000-000000000000}"/>
          </ac:spMkLst>
        </pc:spChg>
      </pc:sldChg>
      <pc:sldChg chg="modSp add mod replId modClrScheme chgLayout">
        <pc:chgData name="HUỲNH TẤN THỌ" userId="59ccce97-f168-41e3-a6a5-d1e2e54cc825" providerId="ADAL" clId="{DFB176F3-0308-984E-828E-99C9A3ED8EA9}" dt="2022-11-25T17:18:19.192" v="2271" actId="700"/>
        <pc:sldMkLst>
          <pc:docMk/>
          <pc:sldMk cId="3918081050" sldId="339"/>
        </pc:sldMkLst>
        <pc:spChg chg="mod">
          <ac:chgData name="HUỲNH TẤN THỌ" userId="59ccce97-f168-41e3-a6a5-d1e2e54cc825" providerId="ADAL" clId="{DFB176F3-0308-984E-828E-99C9A3ED8EA9}" dt="2022-11-25T17:08:32.036" v="2131" actId="20577"/>
          <ac:spMkLst>
            <pc:docMk/>
            <pc:sldMk cId="3918081050" sldId="339"/>
            <ac:spMk id="6" creationId="{04FB3E9E-B9A0-A674-098D-671309E4ED9F}"/>
          </ac:spMkLst>
        </pc:spChg>
        <pc:spChg chg="mod ord">
          <ac:chgData name="HUỲNH TẤN THỌ" userId="59ccce97-f168-41e3-a6a5-d1e2e54cc825" providerId="ADAL" clId="{DFB176F3-0308-984E-828E-99C9A3ED8EA9}" dt="2022-11-25T17:18:19.192" v="2271" actId="700"/>
          <ac:spMkLst>
            <pc:docMk/>
            <pc:sldMk cId="3918081050" sldId="339"/>
            <ac:spMk id="2737" creationId="{00000000-0000-0000-0000-000000000000}"/>
          </ac:spMkLst>
        </pc:spChg>
      </pc:sldChg>
      <pc:sldChg chg="addSp delSp modSp mod modClrScheme chgLayout">
        <pc:chgData name="HUỲNH TẤN THỌ" userId="59ccce97-f168-41e3-a6a5-d1e2e54cc825" providerId="ADAL" clId="{DFB176F3-0308-984E-828E-99C9A3ED8EA9}" dt="2022-11-25T17:18:42.752" v="2273" actId="478"/>
        <pc:sldMkLst>
          <pc:docMk/>
          <pc:sldMk cId="1246881333" sldId="340"/>
        </pc:sldMkLst>
        <pc:spChg chg="mod ord">
          <ac:chgData name="HUỲNH TẤN THỌ" userId="59ccce97-f168-41e3-a6a5-d1e2e54cc825" providerId="ADAL" clId="{DFB176F3-0308-984E-828E-99C9A3ED8EA9}" dt="2022-11-25T17:18:36.935" v="2272" actId="700"/>
          <ac:spMkLst>
            <pc:docMk/>
            <pc:sldMk cId="1246881333" sldId="340"/>
            <ac:spMk id="2" creationId="{85EED674-0969-5DB9-495D-F67F17776E70}"/>
          </ac:spMkLst>
        </pc:spChg>
        <pc:spChg chg="mod">
          <ac:chgData name="HUỲNH TẤN THỌ" userId="59ccce97-f168-41e3-a6a5-d1e2e54cc825" providerId="ADAL" clId="{DFB176F3-0308-984E-828E-99C9A3ED8EA9}" dt="2022-11-25T17:02:02.123" v="2081" actId="12"/>
          <ac:spMkLst>
            <pc:docMk/>
            <pc:sldMk cId="1246881333" sldId="340"/>
            <ac:spMk id="3" creationId="{2BE693ED-D6B8-83DA-3E74-A37BE80CE7AD}"/>
          </ac:spMkLst>
        </pc:spChg>
        <pc:spChg chg="add del mod ord">
          <ac:chgData name="HUỲNH TẤN THỌ" userId="59ccce97-f168-41e3-a6a5-d1e2e54cc825" providerId="ADAL" clId="{DFB176F3-0308-984E-828E-99C9A3ED8EA9}" dt="2022-11-25T17:18:42.752" v="2273" actId="478"/>
          <ac:spMkLst>
            <pc:docMk/>
            <pc:sldMk cId="1246881333" sldId="340"/>
            <ac:spMk id="4" creationId="{87BD4FB1-18DE-7FC3-405F-57B443CA1CD4}"/>
          </ac:spMkLst>
        </pc:spChg>
        <pc:spChg chg="add del mod ord">
          <ac:chgData name="HUỲNH TẤN THỌ" userId="59ccce97-f168-41e3-a6a5-d1e2e54cc825" providerId="ADAL" clId="{DFB176F3-0308-984E-828E-99C9A3ED8EA9}" dt="2022-11-25T17:18:42.752" v="2273" actId="478"/>
          <ac:spMkLst>
            <pc:docMk/>
            <pc:sldMk cId="1246881333" sldId="340"/>
            <ac:spMk id="5" creationId="{60B2FFA1-B731-E719-4A45-DDDB3E5BD998}"/>
          </ac:spMkLst>
        </pc:spChg>
        <pc:spChg chg="add del mod ord">
          <ac:chgData name="HUỲNH TẤN THỌ" userId="59ccce97-f168-41e3-a6a5-d1e2e54cc825" providerId="ADAL" clId="{DFB176F3-0308-984E-828E-99C9A3ED8EA9}" dt="2022-11-25T17:18:42.752" v="2273" actId="478"/>
          <ac:spMkLst>
            <pc:docMk/>
            <pc:sldMk cId="1246881333" sldId="340"/>
            <ac:spMk id="6" creationId="{B671DF49-D0EB-E6F9-BFC7-E901BF3ACB62}"/>
          </ac:spMkLst>
        </pc:spChg>
        <pc:spChg chg="add del mod ord">
          <ac:chgData name="HUỲNH TẤN THỌ" userId="59ccce97-f168-41e3-a6a5-d1e2e54cc825" providerId="ADAL" clId="{DFB176F3-0308-984E-828E-99C9A3ED8EA9}" dt="2022-11-25T17:18:42.752" v="2273" actId="478"/>
          <ac:spMkLst>
            <pc:docMk/>
            <pc:sldMk cId="1246881333" sldId="340"/>
            <ac:spMk id="7" creationId="{276EF02B-B180-F3AE-0412-A4580E514C60}"/>
          </ac:spMkLst>
        </pc:spChg>
        <pc:spChg chg="add del mod ord">
          <ac:chgData name="HUỲNH TẤN THỌ" userId="59ccce97-f168-41e3-a6a5-d1e2e54cc825" providerId="ADAL" clId="{DFB176F3-0308-984E-828E-99C9A3ED8EA9}" dt="2022-11-25T17:18:42.752" v="2273" actId="478"/>
          <ac:spMkLst>
            <pc:docMk/>
            <pc:sldMk cId="1246881333" sldId="340"/>
            <ac:spMk id="8" creationId="{C86AC3FE-6B78-3E38-1793-E614083996C6}"/>
          </ac:spMkLst>
        </pc:spChg>
        <pc:spChg chg="add del mod ord">
          <ac:chgData name="HUỲNH TẤN THỌ" userId="59ccce97-f168-41e3-a6a5-d1e2e54cc825" providerId="ADAL" clId="{DFB176F3-0308-984E-828E-99C9A3ED8EA9}" dt="2022-11-25T17:18:42.752" v="2273" actId="478"/>
          <ac:spMkLst>
            <pc:docMk/>
            <pc:sldMk cId="1246881333" sldId="340"/>
            <ac:spMk id="9" creationId="{83D67FA6-AE44-845C-DBD4-93012E70C064}"/>
          </ac:spMkLst>
        </pc:spChg>
        <pc:spChg chg="add del mod ord">
          <ac:chgData name="HUỲNH TẤN THỌ" userId="59ccce97-f168-41e3-a6a5-d1e2e54cc825" providerId="ADAL" clId="{DFB176F3-0308-984E-828E-99C9A3ED8EA9}" dt="2022-11-25T17:18:42.752" v="2273" actId="478"/>
          <ac:spMkLst>
            <pc:docMk/>
            <pc:sldMk cId="1246881333" sldId="340"/>
            <ac:spMk id="10" creationId="{353CAE80-7B2B-2212-0899-B288E02A9BF9}"/>
          </ac:spMkLst>
        </pc:spChg>
        <pc:spChg chg="add del mod ord">
          <ac:chgData name="HUỲNH TẤN THỌ" userId="59ccce97-f168-41e3-a6a5-d1e2e54cc825" providerId="ADAL" clId="{DFB176F3-0308-984E-828E-99C9A3ED8EA9}" dt="2022-11-25T17:18:42.752" v="2273" actId="478"/>
          <ac:spMkLst>
            <pc:docMk/>
            <pc:sldMk cId="1246881333" sldId="340"/>
            <ac:spMk id="11" creationId="{290381B5-BE34-B8F0-3614-048A459BDF17}"/>
          </ac:spMkLst>
        </pc:spChg>
        <pc:spChg chg="add del mod ord">
          <ac:chgData name="HUỲNH TẤN THỌ" userId="59ccce97-f168-41e3-a6a5-d1e2e54cc825" providerId="ADAL" clId="{DFB176F3-0308-984E-828E-99C9A3ED8EA9}" dt="2022-11-25T17:18:42.752" v="2273" actId="478"/>
          <ac:spMkLst>
            <pc:docMk/>
            <pc:sldMk cId="1246881333" sldId="340"/>
            <ac:spMk id="12" creationId="{4236534E-DCDA-869F-CDCB-C0A304EA322B}"/>
          </ac:spMkLst>
        </pc:spChg>
        <pc:spChg chg="add del mod ord">
          <ac:chgData name="HUỲNH TẤN THỌ" userId="59ccce97-f168-41e3-a6a5-d1e2e54cc825" providerId="ADAL" clId="{DFB176F3-0308-984E-828E-99C9A3ED8EA9}" dt="2022-11-25T17:18:42.752" v="2273" actId="478"/>
          <ac:spMkLst>
            <pc:docMk/>
            <pc:sldMk cId="1246881333" sldId="340"/>
            <ac:spMk id="13" creationId="{DB404A54-4768-4CA1-3ACE-C2155A117B98}"/>
          </ac:spMkLst>
        </pc:spChg>
        <pc:spChg chg="add del mod ord">
          <ac:chgData name="HUỲNH TẤN THỌ" userId="59ccce97-f168-41e3-a6a5-d1e2e54cc825" providerId="ADAL" clId="{DFB176F3-0308-984E-828E-99C9A3ED8EA9}" dt="2022-11-25T17:18:42.752" v="2273" actId="478"/>
          <ac:spMkLst>
            <pc:docMk/>
            <pc:sldMk cId="1246881333" sldId="340"/>
            <ac:spMk id="14" creationId="{B9FD02C4-D268-1727-A21C-123D7BFC9D4C}"/>
          </ac:spMkLst>
        </pc:spChg>
        <pc:spChg chg="add del mod ord">
          <ac:chgData name="HUỲNH TẤN THỌ" userId="59ccce97-f168-41e3-a6a5-d1e2e54cc825" providerId="ADAL" clId="{DFB176F3-0308-984E-828E-99C9A3ED8EA9}" dt="2022-11-25T17:18:42.752" v="2273" actId="478"/>
          <ac:spMkLst>
            <pc:docMk/>
            <pc:sldMk cId="1246881333" sldId="340"/>
            <ac:spMk id="15" creationId="{BABE3D60-8DD8-0B58-1695-E06E4D15CE56}"/>
          </ac:spMkLst>
        </pc:spChg>
      </pc:sldChg>
      <pc:sldChg chg="modSp add mod chgLayout">
        <pc:chgData name="HUỲNH TẤN THỌ" userId="59ccce97-f168-41e3-a6a5-d1e2e54cc825" providerId="ADAL" clId="{DFB176F3-0308-984E-828E-99C9A3ED8EA9}" dt="2022-11-25T17:18:19.192" v="2271" actId="700"/>
        <pc:sldMkLst>
          <pc:docMk/>
          <pc:sldMk cId="4049654792" sldId="341"/>
        </pc:sldMkLst>
        <pc:spChg chg="mod">
          <ac:chgData name="HUỲNH TẤN THỌ" userId="59ccce97-f168-41e3-a6a5-d1e2e54cc825" providerId="ADAL" clId="{DFB176F3-0308-984E-828E-99C9A3ED8EA9}" dt="2022-11-25T17:10:07.902" v="2159" actId="20577"/>
          <ac:spMkLst>
            <pc:docMk/>
            <pc:sldMk cId="4049654792" sldId="341"/>
            <ac:spMk id="6" creationId="{04FB3E9E-B9A0-A674-098D-671309E4ED9F}"/>
          </ac:spMkLst>
        </pc:spChg>
        <pc:spChg chg="mod ord">
          <ac:chgData name="HUỲNH TẤN THỌ" userId="59ccce97-f168-41e3-a6a5-d1e2e54cc825" providerId="ADAL" clId="{DFB176F3-0308-984E-828E-99C9A3ED8EA9}" dt="2022-11-25T17:18:19.192" v="2271" actId="700"/>
          <ac:spMkLst>
            <pc:docMk/>
            <pc:sldMk cId="4049654792" sldId="341"/>
            <ac:spMk id="2737" creationId="{00000000-0000-0000-0000-000000000000}"/>
          </ac:spMkLst>
        </pc:spChg>
      </pc:sldChg>
      <pc:sldChg chg="modSp add mod replId modClrScheme chgLayout">
        <pc:chgData name="HUỲNH TẤN THỌ" userId="59ccce97-f168-41e3-a6a5-d1e2e54cc825" providerId="ADAL" clId="{DFB176F3-0308-984E-828E-99C9A3ED8EA9}" dt="2022-11-25T17:18:19.192" v="2271" actId="700"/>
        <pc:sldMkLst>
          <pc:docMk/>
          <pc:sldMk cId="519817631" sldId="342"/>
        </pc:sldMkLst>
        <pc:spChg chg="mod">
          <ac:chgData name="HUỲNH TẤN THỌ" userId="59ccce97-f168-41e3-a6a5-d1e2e54cc825" providerId="ADAL" clId="{DFB176F3-0308-984E-828E-99C9A3ED8EA9}" dt="2022-11-25T17:12:53.989" v="2183" actId="20577"/>
          <ac:spMkLst>
            <pc:docMk/>
            <pc:sldMk cId="519817631" sldId="342"/>
            <ac:spMk id="6" creationId="{04FB3E9E-B9A0-A674-098D-671309E4ED9F}"/>
          </ac:spMkLst>
        </pc:spChg>
        <pc:spChg chg="mod ord">
          <ac:chgData name="HUỲNH TẤN THỌ" userId="59ccce97-f168-41e3-a6a5-d1e2e54cc825" providerId="ADAL" clId="{DFB176F3-0308-984E-828E-99C9A3ED8EA9}" dt="2022-11-25T17:18:19.192" v="2271" actId="700"/>
          <ac:spMkLst>
            <pc:docMk/>
            <pc:sldMk cId="519817631" sldId="342"/>
            <ac:spMk id="2737" creationId="{00000000-0000-0000-0000-000000000000}"/>
          </ac:spMkLst>
        </pc:spChg>
      </pc:sldChg>
      <pc:sldChg chg="modSp mod">
        <pc:chgData name="HUỲNH TẤN THỌ" userId="59ccce97-f168-41e3-a6a5-d1e2e54cc825" providerId="ADAL" clId="{DFB176F3-0308-984E-828E-99C9A3ED8EA9}" dt="2022-11-25T17:16:00.062" v="2268" actId="12"/>
        <pc:sldMkLst>
          <pc:docMk/>
          <pc:sldMk cId="2769772656" sldId="343"/>
        </pc:sldMkLst>
        <pc:spChg chg="mod">
          <ac:chgData name="HUỲNH TẤN THỌ" userId="59ccce97-f168-41e3-a6a5-d1e2e54cc825" providerId="ADAL" clId="{DFB176F3-0308-984E-828E-99C9A3ED8EA9}" dt="2022-11-25T17:16:00.062" v="2268" actId="12"/>
          <ac:spMkLst>
            <pc:docMk/>
            <pc:sldMk cId="2769772656" sldId="343"/>
            <ac:spMk id="3" creationId="{5CEC9E29-0C5C-5BF7-E714-FE444AEE33FC}"/>
          </ac:spMkLst>
        </pc:spChg>
      </pc:sldChg>
      <pc:sldChg chg="addSp modSp new mod modClrScheme chgLayout">
        <pc:chgData name="HUỲNH TẤN THỌ" userId="59ccce97-f168-41e3-a6a5-d1e2e54cc825" providerId="ADAL" clId="{DFB176F3-0308-984E-828E-99C9A3ED8EA9}" dt="2022-11-25T17:00:36.465" v="2075" actId="6559"/>
        <pc:sldMkLst>
          <pc:docMk/>
          <pc:sldMk cId="2060549990" sldId="344"/>
        </pc:sldMkLst>
        <pc:spChg chg="mod ord">
          <ac:chgData name="HUỲNH TẤN THỌ" userId="59ccce97-f168-41e3-a6a5-d1e2e54cc825" providerId="ADAL" clId="{DFB176F3-0308-984E-828E-99C9A3ED8EA9}" dt="2022-11-25T17:00:36.465" v="2075" actId="6559"/>
          <ac:spMkLst>
            <pc:docMk/>
            <pc:sldMk cId="2060549990" sldId="344"/>
            <ac:spMk id="2" creationId="{79C6833F-A041-DF3A-CE98-29E84A6E08E8}"/>
          </ac:spMkLst>
        </pc:spChg>
        <pc:spChg chg="mod ord">
          <ac:chgData name="HUỲNH TẤN THỌ" userId="59ccce97-f168-41e3-a6a5-d1e2e54cc825" providerId="ADAL" clId="{DFB176F3-0308-984E-828E-99C9A3ED8EA9}" dt="2022-11-25T17:00:21.831" v="2073" actId="1076"/>
          <ac:spMkLst>
            <pc:docMk/>
            <pc:sldMk cId="2060549990" sldId="344"/>
            <ac:spMk id="3" creationId="{39DFA443-BB21-5B9B-F756-D6186214BCE8}"/>
          </ac:spMkLst>
        </pc:spChg>
        <pc:picChg chg="add mod">
          <ac:chgData name="HUỲNH TẤN THỌ" userId="59ccce97-f168-41e3-a6a5-d1e2e54cc825" providerId="ADAL" clId="{DFB176F3-0308-984E-828E-99C9A3ED8EA9}" dt="2022-11-25T17:00:10.231" v="2072" actId="1076"/>
          <ac:picMkLst>
            <pc:docMk/>
            <pc:sldMk cId="2060549990" sldId="344"/>
            <ac:picMk id="3074" creationId="{1FDE47CB-F4B7-E50B-4196-33043EB5A8B1}"/>
          </ac:picMkLst>
        </pc:picChg>
      </pc:sldChg>
      <pc:sldChg chg="add del">
        <pc:chgData name="HUỲNH TẤN THỌ" userId="59ccce97-f168-41e3-a6a5-d1e2e54cc825" providerId="ADAL" clId="{DFB176F3-0308-984E-828E-99C9A3ED8EA9}" dt="2022-11-25T16:54:32.886" v="2006" actId="2696"/>
        <pc:sldMkLst>
          <pc:docMk/>
          <pc:sldMk cId="4287333505" sldId="344"/>
        </pc:sldMkLst>
      </pc:sldChg>
      <pc:sldChg chg="add ord">
        <pc:chgData name="HUỲNH TẤN THỌ" userId="59ccce97-f168-41e3-a6a5-d1e2e54cc825" providerId="ADAL" clId="{DFB176F3-0308-984E-828E-99C9A3ED8EA9}" dt="2022-11-26T02:12:43.659" v="2318" actId="20578"/>
        <pc:sldMkLst>
          <pc:docMk/>
          <pc:sldMk cId="858869428" sldId="345"/>
        </pc:sldMkLst>
      </pc:sldChg>
      <pc:sldChg chg="modSp add mod">
        <pc:chgData name="HUỲNH TẤN THỌ" userId="59ccce97-f168-41e3-a6a5-d1e2e54cc825" providerId="ADAL" clId="{DFB176F3-0308-984E-828E-99C9A3ED8EA9}" dt="2022-11-26T02:15:31.795" v="2330" actId="1076"/>
        <pc:sldMkLst>
          <pc:docMk/>
          <pc:sldMk cId="894144459" sldId="346"/>
        </pc:sldMkLst>
        <pc:spChg chg="mod">
          <ac:chgData name="HUỲNH TẤN THỌ" userId="59ccce97-f168-41e3-a6a5-d1e2e54cc825" providerId="ADAL" clId="{DFB176F3-0308-984E-828E-99C9A3ED8EA9}" dt="2022-11-26T02:14:59.575" v="2326" actId="1076"/>
          <ac:spMkLst>
            <pc:docMk/>
            <pc:sldMk cId="894144459" sldId="346"/>
            <ac:spMk id="3" creationId="{4CA07541-3F39-A3A7-D722-6426088082DE}"/>
          </ac:spMkLst>
        </pc:spChg>
        <pc:spChg chg="mod">
          <ac:chgData name="HUỲNH TẤN THỌ" userId="59ccce97-f168-41e3-a6a5-d1e2e54cc825" providerId="ADAL" clId="{DFB176F3-0308-984E-828E-99C9A3ED8EA9}" dt="2022-11-26T02:15:03.479" v="2327" actId="1076"/>
          <ac:spMkLst>
            <pc:docMk/>
            <pc:sldMk cId="894144459" sldId="346"/>
            <ac:spMk id="4" creationId="{EC1C2417-278F-89B5-D0C9-482C82D23CF0}"/>
          </ac:spMkLst>
        </pc:spChg>
        <pc:spChg chg="mod">
          <ac:chgData name="HUỲNH TẤN THỌ" userId="59ccce97-f168-41e3-a6a5-d1e2e54cc825" providerId="ADAL" clId="{DFB176F3-0308-984E-828E-99C9A3ED8EA9}" dt="2022-11-26T02:15:25.395" v="2328" actId="1076"/>
          <ac:spMkLst>
            <pc:docMk/>
            <pc:sldMk cId="894144459" sldId="346"/>
            <ac:spMk id="3352" creationId="{00000000-0000-0000-0000-000000000000}"/>
          </ac:spMkLst>
        </pc:spChg>
        <pc:spChg chg="mod">
          <ac:chgData name="HUỲNH TẤN THỌ" userId="59ccce97-f168-41e3-a6a5-d1e2e54cc825" providerId="ADAL" clId="{DFB176F3-0308-984E-828E-99C9A3ED8EA9}" dt="2022-11-26T02:14:48.880" v="2323" actId="1076"/>
          <ac:spMkLst>
            <pc:docMk/>
            <pc:sldMk cId="894144459" sldId="346"/>
            <ac:spMk id="3389" creationId="{00000000-0000-0000-0000-000000000000}"/>
          </ac:spMkLst>
        </pc:spChg>
        <pc:spChg chg="mod">
          <ac:chgData name="HUỲNH TẤN THỌ" userId="59ccce97-f168-41e3-a6a5-d1e2e54cc825" providerId="ADAL" clId="{DFB176F3-0308-984E-828E-99C9A3ED8EA9}" dt="2022-11-26T02:15:28.577" v="2329" actId="1076"/>
          <ac:spMkLst>
            <pc:docMk/>
            <pc:sldMk cId="894144459" sldId="346"/>
            <ac:spMk id="3392" creationId="{00000000-0000-0000-0000-000000000000}"/>
          </ac:spMkLst>
        </pc:spChg>
        <pc:spChg chg="mod">
          <ac:chgData name="HUỲNH TẤN THỌ" userId="59ccce97-f168-41e3-a6a5-d1e2e54cc825" providerId="ADAL" clId="{DFB176F3-0308-984E-828E-99C9A3ED8EA9}" dt="2022-11-26T02:15:31.795" v="2330" actId="1076"/>
          <ac:spMkLst>
            <pc:docMk/>
            <pc:sldMk cId="894144459" sldId="346"/>
            <ac:spMk id="339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06E9257C-835A-2C2B-2821-D6E797F6BA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90A20D8-625E-8532-2B2B-6CB09F5766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E5DB0-2C42-496B-8F62-A08F538AFD2D}" type="datetimeFigureOut">
              <a:rPr lang="vi-VN" smtClean="0"/>
              <a:t>26/11/2022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A95932E-861B-1963-3F3E-C94F8B7ECA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1ECBA6E-0D9B-B6B7-8EAE-30CE1A156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5C7B4-C31E-471C-BF10-09910D42D7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0685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ace7fa64f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ace7fa64f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ace7fa64f5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ace7fa64f5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08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73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496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373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73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26e00b28b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26e00b28b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41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156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826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142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810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062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ace7fa64f5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3" name="Google Shape;3163;gace7fa64f5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ad97bcf635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5" name="Google Shape;3485;gad97bcf635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26e00b28b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26e00b28b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26e00b28b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26e00b28b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74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ad97bcf635_0_1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8" name="Google Shape;3348;gad97bcf635_0_1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490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ace7fa64f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ace7fa64f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0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adda9e0e1a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adda9e0e1a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82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26e00b28b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26e00b28b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505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ace7fa64f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ace7fa64f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42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4815300" y="3159224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4094251" y="285751"/>
            <a:ext cx="8875013" cy="6109795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4815309" y="187170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4815300" y="3065475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/>
          <p:nvPr/>
        </p:nvSpPr>
        <p:spPr>
          <a:xfrm rot="10799903">
            <a:off x="4287249" y="-1668273"/>
            <a:ext cx="6680951" cy="656419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810050" y="1975979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1"/>
          </p:nvPr>
        </p:nvSpPr>
        <p:spPr>
          <a:xfrm>
            <a:off x="4810050" y="2534964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/>
          <p:nvPr/>
        </p:nvSpPr>
        <p:spPr>
          <a:xfrm rot="-4546338">
            <a:off x="3291820" y="-1265711"/>
            <a:ext cx="9413075" cy="6480182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title" idx="2" hasCustomPrompt="1"/>
          </p:nvPr>
        </p:nvSpPr>
        <p:spPr>
          <a:xfrm>
            <a:off x="554211" y="2911825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1" name="Google Shape;201;p34"/>
          <p:cNvSpPr txBox="1">
            <a:spLocks noGrp="1"/>
          </p:cNvSpPr>
          <p:nvPr>
            <p:ph type="title" idx="3"/>
          </p:nvPr>
        </p:nvSpPr>
        <p:spPr>
          <a:xfrm>
            <a:off x="463075" y="2579950"/>
            <a:ext cx="2011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subTitle" idx="1"/>
          </p:nvPr>
        </p:nvSpPr>
        <p:spPr>
          <a:xfrm>
            <a:off x="554211" y="3365091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 idx="4" hasCustomPrompt="1"/>
          </p:nvPr>
        </p:nvSpPr>
        <p:spPr>
          <a:xfrm>
            <a:off x="2625014" y="2921975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>
            <a:spLocks noGrp="1"/>
          </p:cNvSpPr>
          <p:nvPr>
            <p:ph type="title" idx="5"/>
          </p:nvPr>
        </p:nvSpPr>
        <p:spPr>
          <a:xfrm>
            <a:off x="2625025" y="2579950"/>
            <a:ext cx="1829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subTitle" idx="6"/>
          </p:nvPr>
        </p:nvSpPr>
        <p:spPr>
          <a:xfrm>
            <a:off x="2625014" y="3365103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title" idx="7" hasCustomPrompt="1"/>
          </p:nvPr>
        </p:nvSpPr>
        <p:spPr>
          <a:xfrm>
            <a:off x="4659595" y="2921962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7" name="Google Shape;207;p34"/>
          <p:cNvSpPr txBox="1">
            <a:spLocks noGrp="1"/>
          </p:cNvSpPr>
          <p:nvPr>
            <p:ph type="title" idx="8"/>
          </p:nvPr>
        </p:nvSpPr>
        <p:spPr>
          <a:xfrm>
            <a:off x="4474475" y="2579950"/>
            <a:ext cx="2144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subTitle" idx="9"/>
          </p:nvPr>
        </p:nvSpPr>
        <p:spPr>
          <a:xfrm>
            <a:off x="4659595" y="3365091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 idx="13" hasCustomPrompt="1"/>
          </p:nvPr>
        </p:nvSpPr>
        <p:spPr>
          <a:xfrm>
            <a:off x="6775670" y="2919438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10" name="Google Shape;210;p34"/>
          <p:cNvSpPr txBox="1">
            <a:spLocks noGrp="1"/>
          </p:cNvSpPr>
          <p:nvPr>
            <p:ph type="title" idx="14"/>
          </p:nvPr>
        </p:nvSpPr>
        <p:spPr>
          <a:xfrm>
            <a:off x="6775670" y="2567281"/>
            <a:ext cx="1829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subTitle" idx="15"/>
          </p:nvPr>
        </p:nvSpPr>
        <p:spPr>
          <a:xfrm>
            <a:off x="6775670" y="3362566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/>
          <p:nvPr/>
        </p:nvSpPr>
        <p:spPr>
          <a:xfrm rot="-8100000">
            <a:off x="5824825" y="-3086334"/>
            <a:ext cx="8181040" cy="684011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457200" y="776150"/>
            <a:ext cx="37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subTitle" idx="1"/>
          </p:nvPr>
        </p:nvSpPr>
        <p:spPr>
          <a:xfrm>
            <a:off x="460500" y="1613675"/>
            <a:ext cx="37599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481362" y="3624400"/>
            <a:ext cx="368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rPr>
              <a:t>. </a:t>
            </a:r>
            <a:endParaRPr sz="12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Table of Contents 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 hasCustomPrompt="1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5" hasCustomPrompt="1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8" hasCustomPrompt="1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9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0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1" hasCustomPrompt="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1715088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97513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3903264" y="1170188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056539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295140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229890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 rot="-7531753">
            <a:off x="-1055188" y="-2420408"/>
            <a:ext cx="4167357" cy="458637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 rot="1432133">
            <a:off x="6060531" y="3892529"/>
            <a:ext cx="3850151" cy="35058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135750" y="2095577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1135750" y="2467122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2"/>
          </p:nvPr>
        </p:nvSpPr>
        <p:spPr>
          <a:xfrm>
            <a:off x="1135750" y="36433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1135750" y="4011640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4"/>
          </p:nvPr>
        </p:nvSpPr>
        <p:spPr>
          <a:xfrm>
            <a:off x="3441529" y="2085352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3441527" y="2467122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6"/>
          </p:nvPr>
        </p:nvSpPr>
        <p:spPr>
          <a:xfrm>
            <a:off x="3441527" y="36433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7"/>
          </p:nvPr>
        </p:nvSpPr>
        <p:spPr>
          <a:xfrm>
            <a:off x="3441527" y="4011640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 idx="8"/>
          </p:nvPr>
        </p:nvSpPr>
        <p:spPr>
          <a:xfrm>
            <a:off x="5768154" y="209411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9"/>
          </p:nvPr>
        </p:nvSpPr>
        <p:spPr>
          <a:xfrm>
            <a:off x="5768152" y="2465424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13"/>
          </p:nvPr>
        </p:nvSpPr>
        <p:spPr>
          <a:xfrm>
            <a:off x="5768152" y="364186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4"/>
          </p:nvPr>
        </p:nvSpPr>
        <p:spPr>
          <a:xfrm>
            <a:off x="5768152" y="4004123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 idx="15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/>
          <p:nvPr/>
        </p:nvSpPr>
        <p:spPr>
          <a:xfrm rot="9117159">
            <a:off x="-1377015" y="-868228"/>
            <a:ext cx="3850050" cy="390413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358925" y="1670851"/>
            <a:ext cx="3850094" cy="390409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2" r:id="rId7"/>
    <p:sldLayoutId id="2147483665" r:id="rId8"/>
    <p:sldLayoutId id="2147483668" r:id="rId9"/>
    <p:sldLayoutId id="2147483669" r:id="rId10"/>
    <p:sldLayoutId id="2147483671" r:id="rId11"/>
    <p:sldLayoutId id="2147483672" r:id="rId12"/>
    <p:sldLayoutId id="2147483677" r:id="rId13"/>
    <p:sldLayoutId id="2147483679" r:id="rId14"/>
    <p:sldLayoutId id="2147483680" r:id="rId15"/>
    <p:sldLayoutId id="214748368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blo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.dev/packages/flutter_bloc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</a:t>
            </a:r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200108" y="3267755"/>
            <a:ext cx="3692311" cy="1156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19120061 – </a:t>
            </a:r>
            <a:r>
              <a:rPr lang="en-US" err="1"/>
              <a:t>Ngô</a:t>
            </a:r>
            <a:r>
              <a:rPr lang="en-US"/>
              <a:t> </a:t>
            </a:r>
            <a:r>
              <a:rPr lang="en-US" err="1"/>
              <a:t>Trọng</a:t>
            </a:r>
            <a:r>
              <a:rPr lang="en-US"/>
              <a:t> </a:t>
            </a:r>
            <a:r>
              <a:rPr lang="en-US" err="1"/>
              <a:t>Đức</a:t>
            </a:r>
            <a:endParaRPr 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19120383 – </a:t>
            </a:r>
            <a:r>
              <a:rPr lang="en-US" err="1"/>
              <a:t>Huỳnh</a:t>
            </a:r>
            <a:r>
              <a:rPr lang="en-US"/>
              <a:t> </a:t>
            </a:r>
            <a:r>
              <a:rPr lang="en-US" err="1"/>
              <a:t>Tấn</a:t>
            </a:r>
            <a:r>
              <a:rPr lang="en-US"/>
              <a:t> </a:t>
            </a:r>
            <a:r>
              <a:rPr lang="en-US" err="1"/>
              <a:t>Thọ</a:t>
            </a:r>
            <a:endParaRPr 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19120426 – Phan </a:t>
            </a:r>
            <a:r>
              <a:rPr lang="en-US" err="1"/>
              <a:t>Đặng</a:t>
            </a:r>
            <a:r>
              <a:rPr lang="en-US"/>
              <a:t> </a:t>
            </a:r>
            <a:r>
              <a:rPr lang="en-US" err="1"/>
              <a:t>Diễm</a:t>
            </a:r>
            <a:r>
              <a:rPr lang="en-US"/>
              <a:t> Uyên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Bloc">
            <a:extLst>
              <a:ext uri="{FF2B5EF4-FFF2-40B4-BE49-F238E27FC236}">
                <a16:creationId xmlns:a16="http://schemas.microsoft.com/office/drawing/2014/main" id="{D86EB53D-544A-8E83-BF22-368A19A43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16"/>
          <a:stretch/>
        </p:blipFill>
        <p:spPr bwMode="auto">
          <a:xfrm>
            <a:off x="5953096" y="1654168"/>
            <a:ext cx="1609706" cy="190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8"/>
          <p:cNvSpPr txBox="1">
            <a:spLocks noGrp="1"/>
          </p:cNvSpPr>
          <p:nvPr>
            <p:ph type="title"/>
          </p:nvPr>
        </p:nvSpPr>
        <p:spPr>
          <a:xfrm>
            <a:off x="4815300" y="1921658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</a:t>
            </a:r>
            <a:r>
              <a:rPr lang="en-US"/>
              <a:t>WHY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8"/>
          <p:cNvSpPr txBox="1">
            <a:spLocks noGrp="1"/>
          </p:cNvSpPr>
          <p:nvPr>
            <p:ph type="subTitle" idx="1"/>
          </p:nvPr>
        </p:nvSpPr>
        <p:spPr>
          <a:xfrm>
            <a:off x="4815300" y="2694824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/>
              <a:t>Tại</a:t>
            </a:r>
            <a:r>
              <a:rPr lang="en-US" sz="2000"/>
              <a:t> </a:t>
            </a:r>
            <a:r>
              <a:rPr lang="en-US" sz="2000" err="1"/>
              <a:t>sao</a:t>
            </a:r>
            <a:r>
              <a:rPr lang="en-US" sz="2000"/>
              <a:t> </a:t>
            </a:r>
            <a:r>
              <a:rPr lang="en-US" sz="2000" err="1"/>
              <a:t>lại</a:t>
            </a:r>
            <a:r>
              <a:rPr lang="en-US" sz="2000"/>
              <a:t> </a:t>
            </a:r>
            <a:r>
              <a:rPr lang="en-US" sz="2000" err="1"/>
              <a:t>sử</a:t>
            </a:r>
            <a:r>
              <a:rPr lang="en-US" sz="2000"/>
              <a:t> </a:t>
            </a:r>
            <a:r>
              <a:rPr lang="en-US" sz="2000" err="1"/>
              <a:t>dụng</a:t>
            </a:r>
            <a:r>
              <a:rPr lang="en-US" sz="2000"/>
              <a:t> </a:t>
            </a:r>
            <a:r>
              <a:rPr lang="en-US" sz="2000" err="1"/>
              <a:t>BLoC</a:t>
            </a:r>
            <a:r>
              <a:rPr lang="en-US" sz="2000"/>
              <a:t>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DB025BD-203F-4882-7B74-55BA155D9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20" y="542600"/>
            <a:ext cx="4304447" cy="43044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EED674-0969-5DB9-495D-F67F1777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VÌ SAO CẦN SỬ DỤNG BLOC?</a:t>
            </a:r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BE693ED-D6B8-83DA-3E74-A37BE80CE7AD}"/>
              </a:ext>
            </a:extLst>
          </p:cNvPr>
          <p:cNvSpPr txBox="1"/>
          <p:nvPr/>
        </p:nvSpPr>
        <p:spPr>
          <a:xfrm>
            <a:off x="457200" y="1017725"/>
            <a:ext cx="8229600" cy="369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Tách giao diện khỏi business logic.</a:t>
            </a:r>
          </a:p>
          <a:p>
            <a:pPr marL="342900" indent="-342900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tổ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bảo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trì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tái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dụng.</a:t>
            </a:r>
            <a:endParaRPr lang="en-US" sz="2000">
              <a:solidFill>
                <a:srgbClr val="0710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Dễ quản lý state của ứng dụng.</a:t>
            </a:r>
          </a:p>
          <a:p>
            <a:pPr marL="342900" lvl="8" indent="-342900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Chỉ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rebuild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widget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cần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thay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đổi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 cải thiện performance</a:t>
            </a:r>
          </a:p>
          <a:p>
            <a:pPr marL="342900" lvl="8" indent="-342900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Dễ kiểm thử</a:t>
            </a:r>
          </a:p>
          <a:p>
            <a:pPr marL="342900" lvl="8" indent="-342900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Tăng khả năng scale</a:t>
            </a:r>
            <a:endParaRPr lang="en-US" sz="2000">
              <a:solidFill>
                <a:srgbClr val="0710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88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60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03 </a:t>
            </a:r>
            <a:r>
              <a:rPr lang="en-US"/>
              <a:t>WHEN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60"/>
          <p:cNvSpPr txBox="1">
            <a:spLocks noGrp="1"/>
          </p:cNvSpPr>
          <p:nvPr>
            <p:ph type="subTitle" idx="1"/>
          </p:nvPr>
        </p:nvSpPr>
        <p:spPr>
          <a:xfrm>
            <a:off x="4815300" y="2861297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Khi nào sử dụng BLoC?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88FD967-37AF-6999-4BC7-FE8C54A745A8}"/>
              </a:ext>
            </a:extLst>
          </p:cNvPr>
          <p:cNvSpPr txBox="1"/>
          <p:nvPr/>
        </p:nvSpPr>
        <p:spPr>
          <a:xfrm>
            <a:off x="3171372" y="3042883"/>
            <a:ext cx="63427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34FA5B0-B8C2-1E58-5CEA-E18219AA4B6F}"/>
              </a:ext>
            </a:extLst>
          </p:cNvPr>
          <p:cNvSpPr txBox="1"/>
          <p:nvPr/>
        </p:nvSpPr>
        <p:spPr>
          <a:xfrm>
            <a:off x="3171372" y="3042883"/>
            <a:ext cx="63427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ED7A6D7-2937-2681-619F-23821B51C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30" b="20756"/>
          <a:stretch/>
        </p:blipFill>
        <p:spPr>
          <a:xfrm>
            <a:off x="243103" y="416377"/>
            <a:ext cx="4328897" cy="4310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21D83A-8ADF-1DCA-75A6-0684DD7E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BLOC</a:t>
            </a:r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CEC9E29-0C5C-5BF7-E714-FE444AEE33FC}"/>
              </a:ext>
            </a:extLst>
          </p:cNvPr>
          <p:cNvSpPr txBox="1"/>
          <p:nvPr/>
        </p:nvSpPr>
        <p:spPr>
          <a:xfrm>
            <a:off x="457201" y="1153886"/>
            <a:ext cx="8229600" cy="308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tách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tầng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giao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tầng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logic.</a:t>
            </a:r>
          </a:p>
          <a:p>
            <a:pPr marL="342900" indent="-342900" algn="just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Việc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trạng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thái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trở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nên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phức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tạp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Ứng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yêu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cầu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mở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rộng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(scalable)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bảo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trì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(maintainable).</a:t>
            </a:r>
          </a:p>
          <a:p>
            <a:pPr marL="342900" indent="-342900" algn="just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Giúp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xây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dựng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ứng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hiệu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tốt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hơn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vi-VN" sz="2000">
              <a:solidFill>
                <a:srgbClr val="0710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7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63"/>
          <p:cNvSpPr txBox="1">
            <a:spLocks noGrp="1"/>
          </p:cNvSpPr>
          <p:nvPr>
            <p:ph type="title"/>
          </p:nvPr>
        </p:nvSpPr>
        <p:spPr>
          <a:xfrm>
            <a:off x="4815309" y="1871700"/>
            <a:ext cx="3871500" cy="763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HOW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63"/>
          <p:cNvSpPr txBox="1">
            <a:spLocks noGrp="1"/>
          </p:cNvSpPr>
          <p:nvPr>
            <p:ph type="subTitle" idx="1"/>
          </p:nvPr>
        </p:nvSpPr>
        <p:spPr>
          <a:xfrm>
            <a:off x="4815309" y="2752131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Các thư viện về bloc</a:t>
            </a:r>
            <a:endParaRPr sz="2000"/>
          </a:p>
        </p:txBody>
      </p:sp>
      <p:pic>
        <p:nvPicPr>
          <p:cNvPr id="2050" name="Picture 2" descr="bloc | Dart Package">
            <a:extLst>
              <a:ext uri="{FF2B5EF4-FFF2-40B4-BE49-F238E27FC236}">
                <a16:creationId xmlns:a16="http://schemas.microsoft.com/office/drawing/2014/main" id="{A82FBAF5-63B2-F3C7-63A1-AB230B59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07" y="1068077"/>
            <a:ext cx="2959778" cy="132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and">
            <a:extLst>
              <a:ext uri="{FF2B5EF4-FFF2-40B4-BE49-F238E27FC236}">
                <a16:creationId xmlns:a16="http://schemas.microsoft.com/office/drawing/2014/main" id="{951D3050-F3F0-8D32-0404-B73243E3A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1" y="2949337"/>
            <a:ext cx="3871501" cy="11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MỘT SỐ THƯ VIỆN PHỔ BIẾN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E9E-B9A0-A674-098D-671309E4ED9F}"/>
              </a:ext>
            </a:extLst>
          </p:cNvPr>
          <p:cNvSpPr txBox="1"/>
          <p:nvPr/>
        </p:nvSpPr>
        <p:spPr>
          <a:xfrm>
            <a:off x="457200" y="1273734"/>
            <a:ext cx="8229599" cy="25960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Symbol" pitchFamily="2" charset="2"/>
              <a:buChar char=""/>
            </a:pPr>
            <a:r>
              <a:rPr lang="en-US" sz="24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</a:t>
            </a:r>
          </a:p>
          <a:p>
            <a:pPr lvl="0" algn="just">
              <a:lnSpc>
                <a:spcPct val="200000"/>
              </a:lnSpc>
            </a:pPr>
            <a:r>
              <a:rPr lang="vi-VN" sz="2000" err="1">
                <a:hlinkClick r:id="rId3"/>
              </a:rPr>
              <a:t>bloc</a:t>
            </a:r>
            <a:r>
              <a:rPr lang="vi-VN" sz="2000">
                <a:hlinkClick r:id="rId3"/>
              </a:rPr>
              <a:t> | </a:t>
            </a:r>
            <a:r>
              <a:rPr lang="vi-VN" sz="2000" err="1">
                <a:hlinkClick r:id="rId3"/>
              </a:rPr>
              <a:t>Dart</a:t>
            </a:r>
            <a:r>
              <a:rPr lang="vi-VN" sz="2000">
                <a:hlinkClick r:id="rId3"/>
              </a:rPr>
              <a:t> </a:t>
            </a:r>
            <a:r>
              <a:rPr lang="vi-VN" sz="2000" err="1">
                <a:hlinkClick r:id="rId3"/>
              </a:rPr>
              <a:t>Package</a:t>
            </a:r>
            <a:r>
              <a:rPr lang="vi-VN" sz="2000">
                <a:hlinkClick r:id="rId3"/>
              </a:rPr>
              <a:t> (</a:t>
            </a:r>
            <a:r>
              <a:rPr lang="vi-VN" sz="2000" err="1">
                <a:hlinkClick r:id="rId3"/>
              </a:rPr>
              <a:t>pub.dev</a:t>
            </a:r>
            <a:r>
              <a:rPr lang="vi-VN" sz="2000">
                <a:hlinkClick r:id="rId3"/>
              </a:rPr>
              <a:t>)</a:t>
            </a:r>
            <a:endParaRPr lang="en-US" sz="2000">
              <a:solidFill>
                <a:srgbClr val="0710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200000"/>
              </a:lnSpc>
              <a:buFont typeface="Symbol" pitchFamily="2" charset="2"/>
              <a:buChar char=""/>
            </a:pPr>
            <a:r>
              <a:rPr lang="en-VN" sz="24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flutter_bloc</a:t>
            </a:r>
            <a:endParaRPr lang="en-VN" sz="2000">
              <a:solidFill>
                <a:srgbClr val="0710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000" err="1">
                <a:hlinkClick r:id="rId4"/>
              </a:rPr>
              <a:t>flutter_bloc</a:t>
            </a:r>
            <a:r>
              <a:rPr lang="vi-VN" sz="2000">
                <a:hlinkClick r:id="rId4"/>
              </a:rPr>
              <a:t> | </a:t>
            </a:r>
            <a:r>
              <a:rPr lang="vi-VN" sz="2000" err="1">
                <a:hlinkClick r:id="rId4"/>
              </a:rPr>
              <a:t>Flutter</a:t>
            </a:r>
            <a:r>
              <a:rPr lang="vi-VN" sz="2000">
                <a:hlinkClick r:id="rId4"/>
              </a:rPr>
              <a:t> </a:t>
            </a:r>
            <a:r>
              <a:rPr lang="vi-VN" sz="2000" err="1">
                <a:hlinkClick r:id="rId4"/>
              </a:rPr>
              <a:t>Package</a:t>
            </a:r>
            <a:r>
              <a:rPr lang="vi-VN" sz="2000">
                <a:hlinkClick r:id="rId4"/>
              </a:rPr>
              <a:t> (</a:t>
            </a:r>
            <a:r>
              <a:rPr lang="vi-VN" sz="2000" err="1">
                <a:hlinkClick r:id="rId4"/>
              </a:rPr>
              <a:t>pub.dev</a:t>
            </a:r>
            <a:r>
              <a:rPr lang="vi-VN" sz="2000">
                <a:hlinkClick r:id="rId4"/>
              </a:rPr>
              <a:t>)</a:t>
            </a:r>
            <a:endParaRPr lang="en-VN" sz="2000">
              <a:solidFill>
                <a:srgbClr val="0710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8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E9E-B9A0-A674-098D-671309E4ED9F}"/>
              </a:ext>
            </a:extLst>
          </p:cNvPr>
          <p:cNvSpPr txBox="1"/>
          <p:nvPr/>
        </p:nvSpPr>
        <p:spPr>
          <a:xfrm>
            <a:off x="457201" y="1174135"/>
            <a:ext cx="8229599" cy="163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dành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Dart.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ỗ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trợ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đơn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giản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hóa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việc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cài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đặt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iúp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lập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trình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viên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tập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trung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hơn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business logic</a:t>
            </a:r>
            <a:r>
              <a:rPr lang="en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E9E-B9A0-A674-098D-671309E4ED9F}"/>
              </a:ext>
            </a:extLst>
          </p:cNvPr>
          <p:cNvSpPr txBox="1"/>
          <p:nvPr/>
        </p:nvSpPr>
        <p:spPr>
          <a:xfrm>
            <a:off x="457201" y="1174135"/>
            <a:ext cx="8229599" cy="14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800"/>
              </a:spcAft>
            </a:pPr>
            <a:r>
              <a:rPr lang="en-US" sz="2400" b="1">
                <a:solidFill>
                  <a:schemeClr val="accent1"/>
                </a:solidFill>
                <a:latin typeface="Montserrat"/>
                <a:sym typeface="Montserrat"/>
              </a:rPr>
              <a:t>Cubit</a:t>
            </a:r>
            <a:endParaRPr lang="en-US" sz="3000" b="1">
              <a:solidFill>
                <a:schemeClr val="accent1"/>
              </a:solidFill>
              <a:latin typeface="Montserrat"/>
              <a:sym typeface="Montserrat"/>
            </a:endParaRPr>
          </a:p>
          <a:p>
            <a:pPr marL="342900" indent="-342900" algn="just">
              <a:lnSpc>
                <a:spcPct val="125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thừa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từ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BlocBase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 algn="just">
              <a:lnSpc>
                <a:spcPct val="125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ó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bất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kỳ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 </a:t>
            </a:r>
            <a:r>
              <a:rPr lang="en-US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nào</a:t>
            </a:r>
            <a:r>
              <a:rPr lang="en-US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25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E9E-B9A0-A674-098D-671309E4ED9F}"/>
              </a:ext>
            </a:extLst>
          </p:cNvPr>
          <p:cNvSpPr txBox="1"/>
          <p:nvPr/>
        </p:nvSpPr>
        <p:spPr>
          <a:xfrm>
            <a:off x="457201" y="1174135"/>
            <a:ext cx="8229599" cy="221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800"/>
              </a:spcAft>
            </a:pPr>
            <a:r>
              <a:rPr lang="en-US" sz="2400" b="1">
                <a:solidFill>
                  <a:schemeClr val="accent1"/>
                </a:solidFill>
                <a:latin typeface="Montserrat"/>
                <a:sym typeface="Montserrat"/>
              </a:rPr>
              <a:t>Cubit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class 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CounterCubit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extends Cubit&lt;int&gt; {</a:t>
            </a:r>
            <a:endParaRPr lang="en-VN" sz="1800">
              <a:solidFill>
                <a:srgbClr val="07105C"/>
              </a:solidFill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VN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	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CounterCubit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() : super(0);</a:t>
            </a:r>
            <a:endParaRPr lang="en-VN" sz="1800">
              <a:solidFill>
                <a:srgbClr val="07105C"/>
              </a:solidFill>
              <a:effectLst/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		void increment() =&gt; emit(state + 1);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}</a:t>
            </a:r>
            <a:endParaRPr lang="en-VN" sz="3200">
              <a:solidFill>
                <a:srgbClr val="07105C"/>
              </a:solidFill>
              <a:effectLst/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8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</a:t>
            </a:r>
            <a:endParaRPr/>
          </a:p>
        </p:txBody>
      </p:sp>
      <p:grpSp>
        <p:nvGrpSpPr>
          <p:cNvPr id="2744" name="Google Shape;2744;p64"/>
          <p:cNvGrpSpPr/>
          <p:nvPr/>
        </p:nvGrpSpPr>
        <p:grpSpPr>
          <a:xfrm>
            <a:off x="10806094" y="3309152"/>
            <a:ext cx="516706" cy="794437"/>
            <a:chOff x="4226500" y="3280763"/>
            <a:chExt cx="780405" cy="1155377"/>
          </a:xfrm>
        </p:grpSpPr>
        <p:sp>
          <p:nvSpPr>
            <p:cNvPr id="2745" name="Google Shape;2745;p64"/>
            <p:cNvSpPr/>
            <p:nvPr/>
          </p:nvSpPr>
          <p:spPr>
            <a:xfrm>
              <a:off x="4845109" y="4208447"/>
              <a:ext cx="107991" cy="120881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4843550" y="4280921"/>
              <a:ext cx="153621" cy="142328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4843930" y="4311721"/>
              <a:ext cx="162975" cy="124418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4695409" y="3815121"/>
              <a:ext cx="256136" cy="477176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4826401" y="4187761"/>
              <a:ext cx="132555" cy="1099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4"/>
            <p:cNvSpPr/>
            <p:nvPr/>
          </p:nvSpPr>
          <p:spPr>
            <a:xfrm>
              <a:off x="4430726" y="4247802"/>
              <a:ext cx="99473" cy="127498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4"/>
            <p:cNvSpPr/>
            <p:nvPr/>
          </p:nvSpPr>
          <p:spPr>
            <a:xfrm>
              <a:off x="4318860" y="4325752"/>
              <a:ext cx="179744" cy="88142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4"/>
            <p:cNvSpPr/>
            <p:nvPr/>
          </p:nvSpPr>
          <p:spPr>
            <a:xfrm>
              <a:off x="4311065" y="4339403"/>
              <a:ext cx="183661" cy="79967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4"/>
            <p:cNvSpPr/>
            <p:nvPr/>
          </p:nvSpPr>
          <p:spPr>
            <a:xfrm>
              <a:off x="4429965" y="3715345"/>
              <a:ext cx="396068" cy="614370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4"/>
            <p:cNvSpPr/>
            <p:nvPr/>
          </p:nvSpPr>
          <p:spPr>
            <a:xfrm>
              <a:off x="4422931" y="4239247"/>
              <a:ext cx="128296" cy="94758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4"/>
            <p:cNvSpPr/>
            <p:nvPr/>
          </p:nvSpPr>
          <p:spPr>
            <a:xfrm>
              <a:off x="4484149" y="3481038"/>
              <a:ext cx="221458" cy="185486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4"/>
            <p:cNvSpPr/>
            <p:nvPr/>
          </p:nvSpPr>
          <p:spPr>
            <a:xfrm>
              <a:off x="4643963" y="3508872"/>
              <a:ext cx="131795" cy="133202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4"/>
            <p:cNvSpPr/>
            <p:nvPr/>
          </p:nvSpPr>
          <p:spPr>
            <a:xfrm>
              <a:off x="4623316" y="3491190"/>
              <a:ext cx="208187" cy="25457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4"/>
            <p:cNvSpPr/>
            <p:nvPr/>
          </p:nvSpPr>
          <p:spPr>
            <a:xfrm>
              <a:off x="4686436" y="3467805"/>
              <a:ext cx="83085" cy="51980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4"/>
            <p:cNvSpPr/>
            <p:nvPr/>
          </p:nvSpPr>
          <p:spPr>
            <a:xfrm>
              <a:off x="4226500" y="3311106"/>
              <a:ext cx="307584" cy="303706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4"/>
            <p:cNvSpPr/>
            <p:nvPr/>
          </p:nvSpPr>
          <p:spPr>
            <a:xfrm>
              <a:off x="4315362" y="3398030"/>
              <a:ext cx="129437" cy="129855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4"/>
            <p:cNvSpPr/>
            <p:nvPr/>
          </p:nvSpPr>
          <p:spPr>
            <a:xfrm>
              <a:off x="4497800" y="3551611"/>
              <a:ext cx="238189" cy="163507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4"/>
            <p:cNvSpPr/>
            <p:nvPr/>
          </p:nvSpPr>
          <p:spPr>
            <a:xfrm>
              <a:off x="4666169" y="3526591"/>
              <a:ext cx="131795" cy="134608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4"/>
            <p:cNvSpPr/>
            <p:nvPr/>
          </p:nvSpPr>
          <p:spPr>
            <a:xfrm>
              <a:off x="4714915" y="3599180"/>
              <a:ext cx="53425" cy="51866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4"/>
            <p:cNvSpPr/>
            <p:nvPr/>
          </p:nvSpPr>
          <p:spPr>
            <a:xfrm>
              <a:off x="4666169" y="3555109"/>
              <a:ext cx="27340" cy="32778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4"/>
            <p:cNvSpPr/>
            <p:nvPr/>
          </p:nvSpPr>
          <p:spPr>
            <a:xfrm>
              <a:off x="4413995" y="3508872"/>
              <a:ext cx="139590" cy="92287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4"/>
            <p:cNvSpPr/>
            <p:nvPr/>
          </p:nvSpPr>
          <p:spPr>
            <a:xfrm>
              <a:off x="4780012" y="3323844"/>
              <a:ext cx="104873" cy="92667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4"/>
            <p:cNvSpPr/>
            <p:nvPr/>
          </p:nvSpPr>
          <p:spPr>
            <a:xfrm>
              <a:off x="4691531" y="3396471"/>
              <a:ext cx="72514" cy="112288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4"/>
            <p:cNvSpPr/>
            <p:nvPr/>
          </p:nvSpPr>
          <p:spPr>
            <a:xfrm>
              <a:off x="4693470" y="3423773"/>
              <a:ext cx="23804" cy="5068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4642024" y="3301714"/>
              <a:ext cx="140693" cy="143544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4634609" y="3376584"/>
              <a:ext cx="16389" cy="2380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4665408" y="3287607"/>
              <a:ext cx="139970" cy="144381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4"/>
            <p:cNvSpPr/>
            <p:nvPr/>
          </p:nvSpPr>
          <p:spPr>
            <a:xfrm>
              <a:off x="4671264" y="3298368"/>
              <a:ext cx="73692" cy="86051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4"/>
            <p:cNvSpPr/>
            <p:nvPr/>
          </p:nvSpPr>
          <p:spPr>
            <a:xfrm>
              <a:off x="4707615" y="3369550"/>
              <a:ext cx="42018" cy="36086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4"/>
            <p:cNvSpPr/>
            <p:nvPr/>
          </p:nvSpPr>
          <p:spPr>
            <a:xfrm>
              <a:off x="4639286" y="3280763"/>
              <a:ext cx="94758" cy="52170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4FB3E9E-B9A0-A674-098D-671309E4ED9F}"/>
              </a:ext>
            </a:extLst>
          </p:cNvPr>
          <p:cNvSpPr txBox="1"/>
          <p:nvPr/>
        </p:nvSpPr>
        <p:spPr>
          <a:xfrm>
            <a:off x="457201" y="1174135"/>
            <a:ext cx="8229599" cy="1883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800"/>
              </a:spcAft>
            </a:pPr>
            <a:r>
              <a:rPr lang="en-US" sz="2400" b="1">
                <a:solidFill>
                  <a:schemeClr val="accent1"/>
                </a:solidFill>
                <a:latin typeface="Montserrat"/>
                <a:sym typeface="Montserrat"/>
              </a:rPr>
              <a:t>Bloc</a:t>
            </a:r>
            <a:endParaRPr lang="en-US" sz="3000" b="1">
              <a:solidFill>
                <a:schemeClr val="accent1"/>
              </a:solidFill>
              <a:latin typeface="Montserrat"/>
              <a:sym typeface="Montserrat"/>
            </a:endParaRPr>
          </a:p>
          <a:p>
            <a:pPr marL="342900" indent="-342900" algn="just">
              <a:lnSpc>
                <a:spcPct val="125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thừa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từ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BlocBase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 algn="just">
              <a:lnSpc>
                <a:spcPct val="125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hông như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Cubit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dựa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vào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việc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gọi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hàm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nhận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vào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b="1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chuyển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đổi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chúng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b="1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mới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000">
              <a:solidFill>
                <a:srgbClr val="0710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1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771" name="Google Shape;771;p42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endParaRPr/>
          </a:p>
        </p:txBody>
      </p:sp>
      <p:sp>
        <p:nvSpPr>
          <p:cNvPr id="772" name="Google Shape;772;p42"/>
          <p:cNvSpPr txBox="1">
            <a:spLocks noGrp="1"/>
          </p:cNvSpPr>
          <p:nvPr>
            <p:ph type="subTitle" idx="1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err="1"/>
              <a:t>BLoC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niệm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endParaRPr/>
          </a:p>
        </p:txBody>
      </p:sp>
      <p:sp>
        <p:nvSpPr>
          <p:cNvPr id="773" name="Google Shape;773;p42"/>
          <p:cNvSpPr txBox="1">
            <a:spLocks noGrp="1"/>
          </p:cNvSpPr>
          <p:nvPr>
            <p:ph type="title" idx="3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74" name="Google Shape;774;p42"/>
          <p:cNvSpPr txBox="1">
            <a:spLocks noGrp="1"/>
          </p:cNvSpPr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endParaRPr/>
          </a:p>
        </p:txBody>
      </p:sp>
      <p:sp>
        <p:nvSpPr>
          <p:cNvPr id="775" name="Google Shape;775;p42"/>
          <p:cNvSpPr txBox="1">
            <a:spLocks noGrp="1"/>
          </p:cNvSpPr>
          <p:nvPr>
            <p:ph type="subTitle" idx="5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 </a:t>
            </a:r>
            <a:r>
              <a:rPr lang="en-US" err="1"/>
              <a:t>hỗ</a:t>
            </a:r>
            <a:r>
              <a:rPr lang="en-US"/>
              <a:t> </a:t>
            </a:r>
            <a:r>
              <a:rPr lang="en-US" err="1"/>
              <a:t>trợ</a:t>
            </a:r>
            <a:r>
              <a:rPr lang="en-US"/>
              <a:t> </a:t>
            </a:r>
            <a:r>
              <a:rPr lang="en-US" err="1"/>
              <a:t>BLoC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Flutter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2"/>
          <p:cNvSpPr txBox="1">
            <a:spLocks noGrp="1"/>
          </p:cNvSpPr>
          <p:nvPr>
            <p:ph type="title" idx="6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77" name="Google Shape;777;p42"/>
          <p:cNvSpPr txBox="1">
            <a:spLocks noGrp="1"/>
          </p:cNvSpPr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778" name="Google Shape;778;p42"/>
          <p:cNvSpPr txBox="1">
            <a:spLocks noGrp="1"/>
          </p:cNvSpPr>
          <p:nvPr>
            <p:ph type="subTitle" idx="8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sao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BLoC</a:t>
            </a:r>
            <a:r>
              <a:rPr lang="en-US"/>
              <a:t>?</a:t>
            </a:r>
            <a:endParaRPr/>
          </a:p>
        </p:txBody>
      </p:sp>
      <p:sp>
        <p:nvSpPr>
          <p:cNvPr id="779" name="Google Shape;779;p42"/>
          <p:cNvSpPr txBox="1">
            <a:spLocks noGrp="1"/>
          </p:cNvSpPr>
          <p:nvPr>
            <p:ph type="title" idx="9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0" name="Google Shape;780;p42"/>
          <p:cNvSpPr txBox="1">
            <a:spLocks noGrp="1"/>
          </p:cNvSpPr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81" name="Google Shape;781;p42"/>
          <p:cNvSpPr txBox="1">
            <a:spLocks noGrp="1"/>
          </p:cNvSpPr>
          <p:nvPr>
            <p:ph type="subTitle" idx="14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Todo</a:t>
            </a:r>
            <a:r>
              <a:rPr lang="en-US"/>
              <a:t> list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2"/>
          <p:cNvSpPr txBox="1">
            <a:spLocks noGrp="1"/>
          </p:cNvSpPr>
          <p:nvPr>
            <p:ph type="title" idx="15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83" name="Google Shape;783;p42"/>
          <p:cNvSpPr txBox="1">
            <a:spLocks noGrp="1"/>
          </p:cNvSpPr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</a:t>
            </a:r>
            <a:endParaRPr/>
          </a:p>
        </p:txBody>
      </p:sp>
      <p:sp>
        <p:nvSpPr>
          <p:cNvPr id="784" name="Google Shape;784;p42"/>
          <p:cNvSpPr txBox="1">
            <a:spLocks noGrp="1"/>
          </p:cNvSpPr>
          <p:nvPr>
            <p:ph type="subTitle" idx="17"/>
          </p:nvPr>
        </p:nvSpPr>
        <p:spPr>
          <a:xfrm>
            <a:off x="5767350" y="2190124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Khi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BLoC</a:t>
            </a:r>
            <a:r>
              <a:rPr lang="en-US"/>
              <a:t>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 txBox="1">
            <a:spLocks noGrp="1"/>
          </p:cNvSpPr>
          <p:nvPr>
            <p:ph type="title" idx="18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6" name="Google Shape;786;p42"/>
          <p:cNvSpPr txBox="1">
            <a:spLocks noGrp="1"/>
          </p:cNvSpPr>
          <p:nvPr>
            <p:ph type="title" idx="19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787" name="Google Shape;787;p42"/>
          <p:cNvSpPr txBox="1">
            <a:spLocks noGrp="1"/>
          </p:cNvSpPr>
          <p:nvPr>
            <p:ph type="subTitle" idx="20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đáp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 txBox="1">
            <a:spLocks noGrp="1"/>
          </p:cNvSpPr>
          <p:nvPr>
            <p:ph type="title" idx="2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E9E-B9A0-A674-098D-671309E4ED9F}"/>
              </a:ext>
            </a:extLst>
          </p:cNvPr>
          <p:cNvSpPr txBox="1"/>
          <p:nvPr/>
        </p:nvSpPr>
        <p:spPr>
          <a:xfrm>
            <a:off x="457201" y="1174135"/>
            <a:ext cx="8229599" cy="348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800"/>
              </a:spcAft>
            </a:pPr>
            <a:r>
              <a:rPr lang="en-US" sz="2400" b="1">
                <a:solidFill>
                  <a:schemeClr val="accent1"/>
                </a:solidFill>
                <a:latin typeface="Montserrat"/>
                <a:sym typeface="Montserrat"/>
              </a:rPr>
              <a:t>Bloc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abstract class 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CounterEvent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{}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class 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CounterIncrementPressed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extends 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CounterEvent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{}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class 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CounterBloc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extends Bloc&lt;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CounterEvent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, int&gt; {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		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CounterBloc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() : super(0) {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	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on&lt;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CounterIncrementPressed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&gt;((event, emit) 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	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=&gt; emit(state + 1));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6647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70F7ADFE-A474-6462-1731-0FF35EE8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flutter_bloc</a:t>
            </a:r>
          </a:p>
        </p:txBody>
      </p:sp>
      <p:grpSp>
        <p:nvGrpSpPr>
          <p:cNvPr id="2744" name="Google Shape;2744;p64"/>
          <p:cNvGrpSpPr/>
          <p:nvPr/>
        </p:nvGrpSpPr>
        <p:grpSpPr>
          <a:xfrm>
            <a:off x="10806094" y="3309152"/>
            <a:ext cx="516706" cy="794437"/>
            <a:chOff x="4226500" y="3280763"/>
            <a:chExt cx="780405" cy="1155377"/>
          </a:xfrm>
        </p:grpSpPr>
        <p:sp>
          <p:nvSpPr>
            <p:cNvPr id="2745" name="Google Shape;2745;p64"/>
            <p:cNvSpPr/>
            <p:nvPr/>
          </p:nvSpPr>
          <p:spPr>
            <a:xfrm>
              <a:off x="4845109" y="4208447"/>
              <a:ext cx="107991" cy="120881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4843550" y="4280921"/>
              <a:ext cx="153621" cy="142328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4843930" y="4311721"/>
              <a:ext cx="162975" cy="124418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4695409" y="3815121"/>
              <a:ext cx="256136" cy="477176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4826401" y="4187761"/>
              <a:ext cx="132555" cy="1099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4"/>
            <p:cNvSpPr/>
            <p:nvPr/>
          </p:nvSpPr>
          <p:spPr>
            <a:xfrm>
              <a:off x="4430726" y="4247802"/>
              <a:ext cx="99473" cy="127498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4"/>
            <p:cNvSpPr/>
            <p:nvPr/>
          </p:nvSpPr>
          <p:spPr>
            <a:xfrm>
              <a:off x="4318860" y="4325752"/>
              <a:ext cx="179744" cy="88142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4"/>
            <p:cNvSpPr/>
            <p:nvPr/>
          </p:nvSpPr>
          <p:spPr>
            <a:xfrm>
              <a:off x="4311065" y="4339403"/>
              <a:ext cx="183661" cy="79967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4"/>
            <p:cNvSpPr/>
            <p:nvPr/>
          </p:nvSpPr>
          <p:spPr>
            <a:xfrm>
              <a:off x="4429965" y="3715345"/>
              <a:ext cx="396068" cy="614370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4"/>
            <p:cNvSpPr/>
            <p:nvPr/>
          </p:nvSpPr>
          <p:spPr>
            <a:xfrm>
              <a:off x="4422931" y="4239247"/>
              <a:ext cx="128296" cy="94758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4"/>
            <p:cNvSpPr/>
            <p:nvPr/>
          </p:nvSpPr>
          <p:spPr>
            <a:xfrm>
              <a:off x="4484149" y="3481038"/>
              <a:ext cx="221458" cy="185486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4"/>
            <p:cNvSpPr/>
            <p:nvPr/>
          </p:nvSpPr>
          <p:spPr>
            <a:xfrm>
              <a:off x="4643963" y="3508872"/>
              <a:ext cx="131795" cy="133202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4"/>
            <p:cNvSpPr/>
            <p:nvPr/>
          </p:nvSpPr>
          <p:spPr>
            <a:xfrm>
              <a:off x="4623316" y="3491190"/>
              <a:ext cx="208187" cy="25457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4"/>
            <p:cNvSpPr/>
            <p:nvPr/>
          </p:nvSpPr>
          <p:spPr>
            <a:xfrm>
              <a:off x="4686436" y="3467805"/>
              <a:ext cx="83085" cy="51980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4"/>
            <p:cNvSpPr/>
            <p:nvPr/>
          </p:nvSpPr>
          <p:spPr>
            <a:xfrm>
              <a:off x="4226500" y="3311106"/>
              <a:ext cx="307584" cy="303706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4"/>
            <p:cNvSpPr/>
            <p:nvPr/>
          </p:nvSpPr>
          <p:spPr>
            <a:xfrm>
              <a:off x="4315362" y="3398030"/>
              <a:ext cx="129437" cy="129855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4"/>
            <p:cNvSpPr/>
            <p:nvPr/>
          </p:nvSpPr>
          <p:spPr>
            <a:xfrm>
              <a:off x="4497800" y="3551611"/>
              <a:ext cx="238189" cy="163507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4"/>
            <p:cNvSpPr/>
            <p:nvPr/>
          </p:nvSpPr>
          <p:spPr>
            <a:xfrm>
              <a:off x="4666169" y="3526591"/>
              <a:ext cx="131795" cy="134608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4"/>
            <p:cNvSpPr/>
            <p:nvPr/>
          </p:nvSpPr>
          <p:spPr>
            <a:xfrm>
              <a:off x="4714915" y="3599180"/>
              <a:ext cx="53425" cy="51866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4"/>
            <p:cNvSpPr/>
            <p:nvPr/>
          </p:nvSpPr>
          <p:spPr>
            <a:xfrm>
              <a:off x="4666169" y="3555109"/>
              <a:ext cx="27340" cy="32778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4"/>
            <p:cNvSpPr/>
            <p:nvPr/>
          </p:nvSpPr>
          <p:spPr>
            <a:xfrm>
              <a:off x="4413995" y="3508872"/>
              <a:ext cx="139590" cy="92287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4"/>
            <p:cNvSpPr/>
            <p:nvPr/>
          </p:nvSpPr>
          <p:spPr>
            <a:xfrm>
              <a:off x="4780012" y="3323844"/>
              <a:ext cx="104873" cy="92667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4"/>
            <p:cNvSpPr/>
            <p:nvPr/>
          </p:nvSpPr>
          <p:spPr>
            <a:xfrm>
              <a:off x="4691531" y="3396471"/>
              <a:ext cx="72514" cy="112288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4"/>
            <p:cNvSpPr/>
            <p:nvPr/>
          </p:nvSpPr>
          <p:spPr>
            <a:xfrm>
              <a:off x="4693470" y="3423773"/>
              <a:ext cx="23804" cy="5068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4642024" y="3301714"/>
              <a:ext cx="140693" cy="143544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4634609" y="3376584"/>
              <a:ext cx="16389" cy="2380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4665408" y="3287607"/>
              <a:ext cx="139970" cy="144381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4"/>
            <p:cNvSpPr/>
            <p:nvPr/>
          </p:nvSpPr>
          <p:spPr>
            <a:xfrm>
              <a:off x="4671264" y="3298368"/>
              <a:ext cx="73692" cy="86051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4"/>
            <p:cNvSpPr/>
            <p:nvPr/>
          </p:nvSpPr>
          <p:spPr>
            <a:xfrm>
              <a:off x="4707615" y="3369550"/>
              <a:ext cx="42018" cy="36086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4"/>
            <p:cNvSpPr/>
            <p:nvPr/>
          </p:nvSpPr>
          <p:spPr>
            <a:xfrm>
              <a:off x="4639286" y="3280763"/>
              <a:ext cx="94758" cy="52170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4FB3E9E-B9A0-A674-098D-671309E4ED9F}"/>
              </a:ext>
            </a:extLst>
          </p:cNvPr>
          <p:cNvSpPr txBox="1"/>
          <p:nvPr/>
        </p:nvSpPr>
        <p:spPr>
          <a:xfrm>
            <a:off x="457201" y="1174135"/>
            <a:ext cx="8229599" cy="332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hỗ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trợ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cài đặt BLoC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Flutter.</a:t>
            </a:r>
            <a:endParaRPr lang="vi-VN" sz="2000">
              <a:solidFill>
                <a:srgbClr val="0710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b="1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widget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tích hợp </a:t>
            </a: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sẵn cơ chế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Cubit.</a:t>
            </a:r>
            <a:endParaRPr lang="vi-VN" sz="2000">
              <a:solidFill>
                <a:srgbClr val="0710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widget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thường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898525" lvl="1" indent="-3365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BlocBuilder</a:t>
            </a:r>
            <a:endParaRPr lang="vi-VN" sz="2000">
              <a:solidFill>
                <a:srgbClr val="0710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98525" lvl="1" indent="-3365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BlocProvider</a:t>
            </a:r>
            <a:endParaRPr lang="vi-VN" sz="2000">
              <a:solidFill>
                <a:srgbClr val="0710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98525" lvl="1" indent="-3365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BlocListener</a:t>
            </a:r>
            <a:endParaRPr lang="vi-VN" sz="2000">
              <a:solidFill>
                <a:srgbClr val="0710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416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flutter_bloc</a:t>
            </a:r>
            <a:endParaRPr/>
          </a:p>
        </p:txBody>
      </p:sp>
      <p:grpSp>
        <p:nvGrpSpPr>
          <p:cNvPr id="2744" name="Google Shape;2744;p64"/>
          <p:cNvGrpSpPr/>
          <p:nvPr/>
        </p:nvGrpSpPr>
        <p:grpSpPr>
          <a:xfrm>
            <a:off x="10806094" y="3309152"/>
            <a:ext cx="516706" cy="794437"/>
            <a:chOff x="4226500" y="3280763"/>
            <a:chExt cx="780405" cy="1155377"/>
          </a:xfrm>
        </p:grpSpPr>
        <p:sp>
          <p:nvSpPr>
            <p:cNvPr id="2745" name="Google Shape;2745;p64"/>
            <p:cNvSpPr/>
            <p:nvPr/>
          </p:nvSpPr>
          <p:spPr>
            <a:xfrm>
              <a:off x="4845109" y="4208447"/>
              <a:ext cx="107991" cy="120881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4843550" y="4280921"/>
              <a:ext cx="153621" cy="142328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4843930" y="4311721"/>
              <a:ext cx="162975" cy="124418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4695409" y="3815121"/>
              <a:ext cx="256136" cy="477176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4826401" y="4187761"/>
              <a:ext cx="132555" cy="1099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4"/>
            <p:cNvSpPr/>
            <p:nvPr/>
          </p:nvSpPr>
          <p:spPr>
            <a:xfrm>
              <a:off x="4430726" y="4247802"/>
              <a:ext cx="99473" cy="127498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4"/>
            <p:cNvSpPr/>
            <p:nvPr/>
          </p:nvSpPr>
          <p:spPr>
            <a:xfrm>
              <a:off x="4318860" y="4325752"/>
              <a:ext cx="179744" cy="88142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4"/>
            <p:cNvSpPr/>
            <p:nvPr/>
          </p:nvSpPr>
          <p:spPr>
            <a:xfrm>
              <a:off x="4311065" y="4339403"/>
              <a:ext cx="183661" cy="79967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4"/>
            <p:cNvSpPr/>
            <p:nvPr/>
          </p:nvSpPr>
          <p:spPr>
            <a:xfrm>
              <a:off x="4429965" y="3715345"/>
              <a:ext cx="396068" cy="614370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4"/>
            <p:cNvSpPr/>
            <p:nvPr/>
          </p:nvSpPr>
          <p:spPr>
            <a:xfrm>
              <a:off x="4422931" y="4239247"/>
              <a:ext cx="128296" cy="94758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4"/>
            <p:cNvSpPr/>
            <p:nvPr/>
          </p:nvSpPr>
          <p:spPr>
            <a:xfrm>
              <a:off x="4484149" y="3481038"/>
              <a:ext cx="221458" cy="185486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4"/>
            <p:cNvSpPr/>
            <p:nvPr/>
          </p:nvSpPr>
          <p:spPr>
            <a:xfrm>
              <a:off x="4643963" y="3508872"/>
              <a:ext cx="131795" cy="133202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4"/>
            <p:cNvSpPr/>
            <p:nvPr/>
          </p:nvSpPr>
          <p:spPr>
            <a:xfrm>
              <a:off x="4623316" y="3491190"/>
              <a:ext cx="208187" cy="25457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4"/>
            <p:cNvSpPr/>
            <p:nvPr/>
          </p:nvSpPr>
          <p:spPr>
            <a:xfrm>
              <a:off x="4686436" y="3467805"/>
              <a:ext cx="83085" cy="51980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4"/>
            <p:cNvSpPr/>
            <p:nvPr/>
          </p:nvSpPr>
          <p:spPr>
            <a:xfrm>
              <a:off x="4226500" y="3311106"/>
              <a:ext cx="307584" cy="303706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4"/>
            <p:cNvSpPr/>
            <p:nvPr/>
          </p:nvSpPr>
          <p:spPr>
            <a:xfrm>
              <a:off x="4315362" y="3398030"/>
              <a:ext cx="129437" cy="129855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4"/>
            <p:cNvSpPr/>
            <p:nvPr/>
          </p:nvSpPr>
          <p:spPr>
            <a:xfrm>
              <a:off x="4497800" y="3551611"/>
              <a:ext cx="238189" cy="163507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4"/>
            <p:cNvSpPr/>
            <p:nvPr/>
          </p:nvSpPr>
          <p:spPr>
            <a:xfrm>
              <a:off x="4666169" y="3526591"/>
              <a:ext cx="131795" cy="134608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4"/>
            <p:cNvSpPr/>
            <p:nvPr/>
          </p:nvSpPr>
          <p:spPr>
            <a:xfrm>
              <a:off x="4714915" y="3599180"/>
              <a:ext cx="53425" cy="51866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4"/>
            <p:cNvSpPr/>
            <p:nvPr/>
          </p:nvSpPr>
          <p:spPr>
            <a:xfrm>
              <a:off x="4666169" y="3555109"/>
              <a:ext cx="27340" cy="32778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4"/>
            <p:cNvSpPr/>
            <p:nvPr/>
          </p:nvSpPr>
          <p:spPr>
            <a:xfrm>
              <a:off x="4413995" y="3508872"/>
              <a:ext cx="139590" cy="92287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4"/>
            <p:cNvSpPr/>
            <p:nvPr/>
          </p:nvSpPr>
          <p:spPr>
            <a:xfrm>
              <a:off x="4780012" y="3323844"/>
              <a:ext cx="104873" cy="92667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4"/>
            <p:cNvSpPr/>
            <p:nvPr/>
          </p:nvSpPr>
          <p:spPr>
            <a:xfrm>
              <a:off x="4691531" y="3396471"/>
              <a:ext cx="72514" cy="112288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4"/>
            <p:cNvSpPr/>
            <p:nvPr/>
          </p:nvSpPr>
          <p:spPr>
            <a:xfrm>
              <a:off x="4693470" y="3423773"/>
              <a:ext cx="23804" cy="5068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4642024" y="3301714"/>
              <a:ext cx="140693" cy="143544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4634609" y="3376584"/>
              <a:ext cx="16389" cy="2380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4665408" y="3287607"/>
              <a:ext cx="139970" cy="144381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4"/>
            <p:cNvSpPr/>
            <p:nvPr/>
          </p:nvSpPr>
          <p:spPr>
            <a:xfrm>
              <a:off x="4671264" y="3298368"/>
              <a:ext cx="73692" cy="86051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4"/>
            <p:cNvSpPr/>
            <p:nvPr/>
          </p:nvSpPr>
          <p:spPr>
            <a:xfrm>
              <a:off x="4707615" y="3369550"/>
              <a:ext cx="42018" cy="36086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4"/>
            <p:cNvSpPr/>
            <p:nvPr/>
          </p:nvSpPr>
          <p:spPr>
            <a:xfrm>
              <a:off x="4639286" y="3280763"/>
              <a:ext cx="94758" cy="52170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4FB3E9E-B9A0-A674-098D-671309E4ED9F}"/>
              </a:ext>
            </a:extLst>
          </p:cNvPr>
          <p:cNvSpPr txBox="1"/>
          <p:nvPr/>
        </p:nvSpPr>
        <p:spPr>
          <a:xfrm>
            <a:off x="457201" y="1174135"/>
            <a:ext cx="8229599" cy="1910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2400" b="1" err="1">
                <a:solidFill>
                  <a:schemeClr val="accent1"/>
                </a:solidFill>
                <a:latin typeface="Montserrat"/>
                <a:sym typeface="Montserrat"/>
              </a:rPr>
              <a:t>BlocBuilder</a:t>
            </a:r>
            <a:endParaRPr lang="en-US" sz="3000" b="1">
              <a:solidFill>
                <a:schemeClr val="accent1"/>
              </a:solidFill>
              <a:latin typeface="Montserrat"/>
              <a:sym typeface="Montserrat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Tương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tự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StreamBuilder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tham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builder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Hàm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builder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trả về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b="1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widget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với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tương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ứng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649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flutter_bloc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E9E-B9A0-A674-098D-671309E4ED9F}"/>
              </a:ext>
            </a:extLst>
          </p:cNvPr>
          <p:cNvSpPr txBox="1"/>
          <p:nvPr/>
        </p:nvSpPr>
        <p:spPr>
          <a:xfrm>
            <a:off x="457201" y="1174135"/>
            <a:ext cx="8229599" cy="348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800"/>
              </a:spcAft>
            </a:pPr>
            <a:r>
              <a:rPr lang="en-US" sz="2400" b="1" err="1">
                <a:solidFill>
                  <a:schemeClr val="accent1"/>
                </a:solidFill>
                <a:latin typeface="Montserrat"/>
                <a:sym typeface="Montserrat"/>
              </a:rPr>
              <a:t>BlocBuilder</a:t>
            </a:r>
            <a:endParaRPr lang="en-US" sz="180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BlocBuilder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&lt;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BlocA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, 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BlocAState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&gt;(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	bloc: 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BlocA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,	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	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buildWhen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: (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previousState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, state) {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	},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	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builder: (context, state) {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	}	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1384638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flutter_bloc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E9E-B9A0-A674-098D-671309E4ED9F}"/>
              </a:ext>
            </a:extLst>
          </p:cNvPr>
          <p:cNvSpPr txBox="1"/>
          <p:nvPr/>
        </p:nvSpPr>
        <p:spPr>
          <a:xfrm>
            <a:off x="457201" y="1174135"/>
            <a:ext cx="8229599" cy="285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b="1" err="1">
                <a:solidFill>
                  <a:schemeClr val="accent1"/>
                </a:solidFill>
                <a:latin typeface="Montserrat"/>
                <a:sym typeface="Montserrat"/>
              </a:rPr>
              <a:t>BlocProvider</a:t>
            </a:r>
            <a:endParaRPr lang="en-US" sz="3000" b="1">
              <a:solidFill>
                <a:schemeClr val="accent1"/>
              </a:solidFill>
              <a:latin typeface="Montserrat"/>
              <a:sym typeface="Montserrat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Cung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cấp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cho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widget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widget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t</a:t>
            </a: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ruy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cập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bằng</a:t>
            </a: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trong hai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cách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sau</a:t>
            </a:r>
          </a:p>
          <a:p>
            <a:pPr marL="890588" indent="-341313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BlocProvider.of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BlocA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&gt;(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890588" indent="-341313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context.read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BlocA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&gt;()</a:t>
            </a:r>
          </a:p>
        </p:txBody>
      </p:sp>
    </p:spTree>
    <p:extLst>
      <p:ext uri="{BB962C8B-B14F-4D97-AF65-F5344CB8AC3E}">
        <p14:creationId xmlns:p14="http://schemas.microsoft.com/office/powerpoint/2010/main" val="3663694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flutter_bloc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E9E-B9A0-A674-098D-671309E4ED9F}"/>
              </a:ext>
            </a:extLst>
          </p:cNvPr>
          <p:cNvSpPr txBox="1"/>
          <p:nvPr/>
        </p:nvSpPr>
        <p:spPr>
          <a:xfrm>
            <a:off x="457201" y="1174135"/>
            <a:ext cx="8229599" cy="221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800"/>
              </a:spcAft>
            </a:pPr>
            <a:r>
              <a:rPr lang="en-US" sz="2400" b="1" err="1">
                <a:solidFill>
                  <a:schemeClr val="accent1"/>
                </a:solidFill>
                <a:latin typeface="Montserrat"/>
                <a:sym typeface="Montserrat"/>
              </a:rPr>
              <a:t>BlocProvider</a:t>
            </a:r>
            <a:endParaRPr lang="en-US" sz="180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BlocProvider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	create: (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BuildContext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context) =&gt; </a:t>
            </a:r>
            <a:r>
              <a:rPr lang="en-US" sz="1800" err="1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BlocA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(),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	child: Container(…),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3918081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flutter_bloc</a:t>
            </a:r>
            <a:endParaRPr/>
          </a:p>
        </p:txBody>
      </p:sp>
      <p:grpSp>
        <p:nvGrpSpPr>
          <p:cNvPr id="2744" name="Google Shape;2744;p64"/>
          <p:cNvGrpSpPr/>
          <p:nvPr/>
        </p:nvGrpSpPr>
        <p:grpSpPr>
          <a:xfrm>
            <a:off x="10806094" y="3309152"/>
            <a:ext cx="516706" cy="794437"/>
            <a:chOff x="4226500" y="3280763"/>
            <a:chExt cx="780405" cy="1155377"/>
          </a:xfrm>
        </p:grpSpPr>
        <p:sp>
          <p:nvSpPr>
            <p:cNvPr id="2745" name="Google Shape;2745;p64"/>
            <p:cNvSpPr/>
            <p:nvPr/>
          </p:nvSpPr>
          <p:spPr>
            <a:xfrm>
              <a:off x="4845109" y="4208447"/>
              <a:ext cx="107991" cy="120881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4843550" y="4280921"/>
              <a:ext cx="153621" cy="142328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4843930" y="4311721"/>
              <a:ext cx="162975" cy="124418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4695409" y="3815121"/>
              <a:ext cx="256136" cy="477176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4826401" y="4187761"/>
              <a:ext cx="132555" cy="1099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4"/>
            <p:cNvSpPr/>
            <p:nvPr/>
          </p:nvSpPr>
          <p:spPr>
            <a:xfrm>
              <a:off x="4430726" y="4247802"/>
              <a:ext cx="99473" cy="127498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4"/>
            <p:cNvSpPr/>
            <p:nvPr/>
          </p:nvSpPr>
          <p:spPr>
            <a:xfrm>
              <a:off x="4318860" y="4325752"/>
              <a:ext cx="179744" cy="88142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4"/>
            <p:cNvSpPr/>
            <p:nvPr/>
          </p:nvSpPr>
          <p:spPr>
            <a:xfrm>
              <a:off x="4311065" y="4339403"/>
              <a:ext cx="183661" cy="79967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4"/>
            <p:cNvSpPr/>
            <p:nvPr/>
          </p:nvSpPr>
          <p:spPr>
            <a:xfrm>
              <a:off x="4429965" y="3715345"/>
              <a:ext cx="396068" cy="614370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4"/>
            <p:cNvSpPr/>
            <p:nvPr/>
          </p:nvSpPr>
          <p:spPr>
            <a:xfrm>
              <a:off x="4422931" y="4239247"/>
              <a:ext cx="128296" cy="94758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4"/>
            <p:cNvSpPr/>
            <p:nvPr/>
          </p:nvSpPr>
          <p:spPr>
            <a:xfrm>
              <a:off x="4484149" y="3481038"/>
              <a:ext cx="221458" cy="185486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4"/>
            <p:cNvSpPr/>
            <p:nvPr/>
          </p:nvSpPr>
          <p:spPr>
            <a:xfrm>
              <a:off x="4643963" y="3508872"/>
              <a:ext cx="131795" cy="133202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4"/>
            <p:cNvSpPr/>
            <p:nvPr/>
          </p:nvSpPr>
          <p:spPr>
            <a:xfrm>
              <a:off x="4623316" y="3491190"/>
              <a:ext cx="208187" cy="25457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4"/>
            <p:cNvSpPr/>
            <p:nvPr/>
          </p:nvSpPr>
          <p:spPr>
            <a:xfrm>
              <a:off x="4686436" y="3467805"/>
              <a:ext cx="83085" cy="51980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4"/>
            <p:cNvSpPr/>
            <p:nvPr/>
          </p:nvSpPr>
          <p:spPr>
            <a:xfrm>
              <a:off x="4226500" y="3311106"/>
              <a:ext cx="307584" cy="303706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4"/>
            <p:cNvSpPr/>
            <p:nvPr/>
          </p:nvSpPr>
          <p:spPr>
            <a:xfrm>
              <a:off x="4315362" y="3398030"/>
              <a:ext cx="129437" cy="129855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4"/>
            <p:cNvSpPr/>
            <p:nvPr/>
          </p:nvSpPr>
          <p:spPr>
            <a:xfrm>
              <a:off x="4497800" y="3551611"/>
              <a:ext cx="238189" cy="163507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4"/>
            <p:cNvSpPr/>
            <p:nvPr/>
          </p:nvSpPr>
          <p:spPr>
            <a:xfrm>
              <a:off x="4666169" y="3526591"/>
              <a:ext cx="131795" cy="134608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4"/>
            <p:cNvSpPr/>
            <p:nvPr/>
          </p:nvSpPr>
          <p:spPr>
            <a:xfrm>
              <a:off x="4714915" y="3599180"/>
              <a:ext cx="53425" cy="51866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4"/>
            <p:cNvSpPr/>
            <p:nvPr/>
          </p:nvSpPr>
          <p:spPr>
            <a:xfrm>
              <a:off x="4666169" y="3555109"/>
              <a:ext cx="27340" cy="32778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4"/>
            <p:cNvSpPr/>
            <p:nvPr/>
          </p:nvSpPr>
          <p:spPr>
            <a:xfrm>
              <a:off x="4413995" y="3508872"/>
              <a:ext cx="139590" cy="92287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4"/>
            <p:cNvSpPr/>
            <p:nvPr/>
          </p:nvSpPr>
          <p:spPr>
            <a:xfrm>
              <a:off x="4780012" y="3323844"/>
              <a:ext cx="104873" cy="92667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4"/>
            <p:cNvSpPr/>
            <p:nvPr/>
          </p:nvSpPr>
          <p:spPr>
            <a:xfrm>
              <a:off x="4691531" y="3396471"/>
              <a:ext cx="72514" cy="112288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4"/>
            <p:cNvSpPr/>
            <p:nvPr/>
          </p:nvSpPr>
          <p:spPr>
            <a:xfrm>
              <a:off x="4693470" y="3423773"/>
              <a:ext cx="23804" cy="5068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4642024" y="3301714"/>
              <a:ext cx="140693" cy="143544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4634609" y="3376584"/>
              <a:ext cx="16389" cy="2380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4665408" y="3287607"/>
              <a:ext cx="139970" cy="144381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4"/>
            <p:cNvSpPr/>
            <p:nvPr/>
          </p:nvSpPr>
          <p:spPr>
            <a:xfrm>
              <a:off x="4671264" y="3298368"/>
              <a:ext cx="73692" cy="86051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4"/>
            <p:cNvSpPr/>
            <p:nvPr/>
          </p:nvSpPr>
          <p:spPr>
            <a:xfrm>
              <a:off x="4707615" y="3369550"/>
              <a:ext cx="42018" cy="36086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4"/>
            <p:cNvSpPr/>
            <p:nvPr/>
          </p:nvSpPr>
          <p:spPr>
            <a:xfrm>
              <a:off x="4639286" y="3280763"/>
              <a:ext cx="94758" cy="52170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4FB3E9E-B9A0-A674-098D-671309E4ED9F}"/>
              </a:ext>
            </a:extLst>
          </p:cNvPr>
          <p:cNvSpPr txBox="1"/>
          <p:nvPr/>
        </p:nvSpPr>
        <p:spPr>
          <a:xfrm>
            <a:off x="457201" y="1174135"/>
            <a:ext cx="8229599" cy="321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b="1" err="1">
                <a:solidFill>
                  <a:schemeClr val="accent1"/>
                </a:solidFill>
                <a:latin typeface="Montserrat"/>
                <a:sym typeface="Montserrat"/>
              </a:rPr>
              <a:t>BlocListener</a:t>
            </a:r>
            <a:endParaRPr lang="en-US" sz="3000" b="1">
              <a:solidFill>
                <a:schemeClr val="accent1"/>
              </a:solidFill>
              <a:latin typeface="Montserrat"/>
              <a:sym typeface="Montserrat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vi-VN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Cú pháp t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ương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tự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BlocBuilder</a:t>
            </a:r>
            <a:endParaRPr lang="vi-VN" sz="2000">
              <a:solidFill>
                <a:srgbClr val="0710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Thực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lắng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nghe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thay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đổi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từ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gọi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hàm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listener</a:t>
            </a:r>
            <a:endParaRPr lang="vi-VN" sz="2000">
              <a:solidFill>
                <a:srgbClr val="07105C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Hàm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listener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gọi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lần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khi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thay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đổi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kiểu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void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 </a:t>
            </a:r>
            <a:r>
              <a:rPr lang="vi-VN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T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hường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gọi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thao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tác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như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Navigator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dialog, popup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2000" err="1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snackbar</a:t>
            </a:r>
            <a:r>
              <a:rPr lang="vi-VN" sz="2000">
                <a:solidFill>
                  <a:srgbClr val="07105C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4049654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flutter_bloc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3E9E-B9A0-A674-098D-671309E4ED9F}"/>
              </a:ext>
            </a:extLst>
          </p:cNvPr>
          <p:cNvSpPr txBox="1"/>
          <p:nvPr/>
        </p:nvSpPr>
        <p:spPr>
          <a:xfrm>
            <a:off x="457201" y="1174135"/>
            <a:ext cx="8229599" cy="306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800"/>
              </a:spcAft>
            </a:pPr>
            <a:r>
              <a:rPr lang="en-US" sz="2400" b="1">
                <a:solidFill>
                  <a:schemeClr val="accent1"/>
                </a:solidFill>
                <a:latin typeface="Montserrat"/>
                <a:sym typeface="Montserrat"/>
              </a:rPr>
              <a:t>BlocListener</a:t>
            </a:r>
            <a:endParaRPr lang="en-US" sz="180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BlocListener&lt;BlocA, BlocAState&gt;(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	bloc: BlocA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	</a:t>
            </a:r>
            <a:r>
              <a:rPr lang="en-US" sz="1800">
                <a:solidFill>
                  <a:srgbClr val="07105C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listen</a:t>
            </a: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When: (previousState, state) {},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	listener: (BuildContext context) {},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	child: Container(…),</a:t>
            </a:r>
          </a:p>
          <a:p>
            <a:pPr lvl="4" algn="just">
              <a:lnSpc>
                <a:spcPct val="115000"/>
              </a:lnSpc>
              <a:spcAft>
                <a:spcPts val="800"/>
              </a:spcAft>
            </a:pPr>
            <a:r>
              <a:rPr lang="en-US" sz="1800">
                <a:solidFill>
                  <a:srgbClr val="07105C"/>
                </a:solidFill>
                <a:effectLst/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519817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" name="Google Shape;3211;p71"/>
          <p:cNvSpPr txBox="1">
            <a:spLocks noGrp="1"/>
          </p:cNvSpPr>
          <p:nvPr>
            <p:ph type="title"/>
          </p:nvPr>
        </p:nvSpPr>
        <p:spPr>
          <a:xfrm>
            <a:off x="4810050" y="1975979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05 DEMO</a:t>
            </a:r>
            <a:endParaRPr/>
          </a:p>
        </p:txBody>
      </p:sp>
      <p:sp>
        <p:nvSpPr>
          <p:cNvPr id="3212" name="Google Shape;3212;p71"/>
          <p:cNvSpPr txBox="1">
            <a:spLocks noGrp="1"/>
          </p:cNvSpPr>
          <p:nvPr>
            <p:ph type="subTitle" idx="1"/>
          </p:nvPr>
        </p:nvSpPr>
        <p:spPr>
          <a:xfrm>
            <a:off x="4810050" y="2647379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Ứng dụng Todo List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DB22A2D-6B93-951D-EC9E-B831C277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43" y="340967"/>
            <a:ext cx="2050144" cy="46128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833F-A041-DF3A-CE98-29E84A6E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pc="60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FA443-BB21-5B9B-F756-D6186214B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5300" y="2778919"/>
            <a:ext cx="3871500" cy="904500"/>
          </a:xfrm>
        </p:spPr>
        <p:txBody>
          <a:bodyPr/>
          <a:lstStyle/>
          <a:p>
            <a:r>
              <a:rPr lang="en-VN" sz="2000"/>
              <a:t>Hỏi đáp</a:t>
            </a:r>
          </a:p>
        </p:txBody>
      </p:sp>
      <p:pic>
        <p:nvPicPr>
          <p:cNvPr id="3074" name="Picture 2" descr="Q&amp;A Illustration">
            <a:extLst>
              <a:ext uri="{FF2B5EF4-FFF2-40B4-BE49-F238E27FC236}">
                <a16:creationId xmlns:a16="http://schemas.microsoft.com/office/drawing/2014/main" id="{1FDE47CB-F4B7-E50B-4196-33043EB5A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4" y="1218282"/>
            <a:ext cx="4295617" cy="270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4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WHAT</a:t>
            </a:r>
            <a:endParaRPr/>
          </a:p>
        </p:txBody>
      </p:sp>
      <p:sp>
        <p:nvSpPr>
          <p:cNvPr id="794" name="Google Shape;794;p43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/>
              <a:t>BLoC</a:t>
            </a:r>
            <a:r>
              <a:rPr lang="en-US" sz="2000"/>
              <a:t> </a:t>
            </a:r>
            <a:r>
              <a:rPr lang="en-US" sz="2000" err="1"/>
              <a:t>là</a:t>
            </a:r>
            <a:r>
              <a:rPr lang="en-US" sz="2000"/>
              <a:t> </a:t>
            </a:r>
            <a:r>
              <a:rPr lang="en-US" sz="2000" err="1"/>
              <a:t>gì</a:t>
            </a:r>
            <a:r>
              <a:rPr lang="en-US" sz="2000"/>
              <a:t>?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/>
              <a:t>Các</a:t>
            </a:r>
            <a:r>
              <a:rPr lang="en-US" sz="2000"/>
              <a:t> </a:t>
            </a:r>
            <a:r>
              <a:rPr lang="en-US" sz="2000" err="1"/>
              <a:t>khái</a:t>
            </a:r>
            <a:r>
              <a:rPr lang="en-US" sz="2000"/>
              <a:t> </a:t>
            </a:r>
            <a:r>
              <a:rPr lang="en-US" sz="2000" err="1"/>
              <a:t>niệm</a:t>
            </a:r>
            <a:r>
              <a:rPr lang="en-US" sz="2000"/>
              <a:t> </a:t>
            </a:r>
            <a:r>
              <a:rPr lang="en-US" sz="2000" err="1"/>
              <a:t>trong</a:t>
            </a:r>
            <a:r>
              <a:rPr lang="en-US" sz="2000"/>
              <a:t> </a:t>
            </a:r>
            <a:r>
              <a:rPr lang="en-US" sz="2000" err="1"/>
              <a:t>BLoC</a:t>
            </a:r>
            <a:endParaRPr sz="2000"/>
          </a:p>
        </p:txBody>
      </p:sp>
      <p:pic>
        <p:nvPicPr>
          <p:cNvPr id="2" name="Picture 2" descr="Flutter and Bloc pattern : r/FlutterDev">
            <a:extLst>
              <a:ext uri="{FF2B5EF4-FFF2-40B4-BE49-F238E27FC236}">
                <a16:creationId xmlns:a16="http://schemas.microsoft.com/office/drawing/2014/main" id="{E459CB04-885E-49C1-A492-8849E9751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" r="38968"/>
          <a:stretch/>
        </p:blipFill>
        <p:spPr bwMode="auto">
          <a:xfrm>
            <a:off x="-138896" y="-3135"/>
            <a:ext cx="4710896" cy="514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3" descr="Application Architecture Layers">
            <a:extLst>
              <a:ext uri="{FF2B5EF4-FFF2-40B4-BE49-F238E27FC236}">
                <a16:creationId xmlns:a16="http://schemas.microsoft.com/office/drawing/2014/main" id="{231498E8-0725-0E29-EE81-62065A2C2F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2289"/>
          <a:stretch/>
        </p:blipFill>
        <p:spPr bwMode="auto">
          <a:xfrm>
            <a:off x="1117896" y="74564"/>
            <a:ext cx="6908207" cy="4994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869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77"/>
          <p:cNvSpPr txBox="1">
            <a:spLocks noGrp="1"/>
          </p:cNvSpPr>
          <p:nvPr>
            <p:ph type="subTitle" idx="1"/>
          </p:nvPr>
        </p:nvSpPr>
        <p:spPr>
          <a:xfrm>
            <a:off x="437863" y="2480993"/>
            <a:ext cx="3759900" cy="1265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Contact Us: </a:t>
            </a:r>
            <a:r>
              <a:rPr lang="en-US" sz="1600"/>
              <a:t>19120061@student.hcmus.edu.vn</a:t>
            </a:r>
            <a:endParaRPr lang="en-US"/>
          </a:p>
          <a:p>
            <a:pPr marL="0" indent="0">
              <a:lnSpc>
                <a:spcPct val="150000"/>
              </a:lnSpc>
            </a:pPr>
            <a:r>
              <a:rPr lang="en-US" sz="1600" b="1"/>
              <a:t>If you have any question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8" name="Google Shape;3488;p77"/>
          <p:cNvSpPr txBox="1">
            <a:spLocks noGrp="1"/>
          </p:cNvSpPr>
          <p:nvPr>
            <p:ph type="title"/>
          </p:nvPr>
        </p:nvSpPr>
        <p:spPr>
          <a:xfrm>
            <a:off x="434563" y="1872069"/>
            <a:ext cx="37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3505" name="Google Shape;3505;p77"/>
          <p:cNvGrpSpPr/>
          <p:nvPr/>
        </p:nvGrpSpPr>
        <p:grpSpPr>
          <a:xfrm>
            <a:off x="4435589" y="676270"/>
            <a:ext cx="4205723" cy="3249584"/>
            <a:chOff x="692775" y="3213971"/>
            <a:chExt cx="1784582" cy="1378870"/>
          </a:xfrm>
        </p:grpSpPr>
        <p:sp>
          <p:nvSpPr>
            <p:cNvPr id="3506" name="Google Shape;3506;p77"/>
            <p:cNvSpPr/>
            <p:nvPr/>
          </p:nvSpPr>
          <p:spPr>
            <a:xfrm>
              <a:off x="1201327" y="4338198"/>
              <a:ext cx="273610" cy="218102"/>
            </a:xfrm>
            <a:custGeom>
              <a:avLst/>
              <a:gdLst/>
              <a:ahLst/>
              <a:cxnLst/>
              <a:rect l="l" t="t" r="r" b="b"/>
              <a:pathLst>
                <a:path w="8148" h="6495" extrusionOk="0">
                  <a:moveTo>
                    <a:pt x="2718" y="0"/>
                  </a:moveTo>
                  <a:cubicBezTo>
                    <a:pt x="2611" y="0"/>
                    <a:pt x="2499" y="21"/>
                    <a:pt x="2382" y="64"/>
                  </a:cubicBezTo>
                  <a:cubicBezTo>
                    <a:pt x="644" y="707"/>
                    <a:pt x="3131" y="4026"/>
                    <a:pt x="3469" y="4464"/>
                  </a:cubicBezTo>
                  <a:lnTo>
                    <a:pt x="3469" y="4464"/>
                  </a:lnTo>
                  <a:cubicBezTo>
                    <a:pt x="2999" y="3874"/>
                    <a:pt x="2073" y="3124"/>
                    <a:pt x="1338" y="3124"/>
                  </a:cubicBezTo>
                  <a:cubicBezTo>
                    <a:pt x="993" y="3124"/>
                    <a:pt x="690" y="3289"/>
                    <a:pt x="496" y="3714"/>
                  </a:cubicBezTo>
                  <a:cubicBezTo>
                    <a:pt x="231" y="4306"/>
                    <a:pt x="799" y="4862"/>
                    <a:pt x="1536" y="5298"/>
                  </a:cubicBezTo>
                  <a:cubicBezTo>
                    <a:pt x="1286" y="5240"/>
                    <a:pt x="1037" y="5196"/>
                    <a:pt x="834" y="5196"/>
                  </a:cubicBezTo>
                  <a:cubicBezTo>
                    <a:pt x="653" y="5196"/>
                    <a:pt x="510" y="5231"/>
                    <a:pt x="436" y="5322"/>
                  </a:cubicBezTo>
                  <a:cubicBezTo>
                    <a:pt x="1" y="5842"/>
                    <a:pt x="883" y="6458"/>
                    <a:pt x="2575" y="6494"/>
                  </a:cubicBezTo>
                  <a:cubicBezTo>
                    <a:pt x="2601" y="6495"/>
                    <a:pt x="2626" y="6495"/>
                    <a:pt x="2651" y="6495"/>
                  </a:cubicBezTo>
                  <a:cubicBezTo>
                    <a:pt x="3206" y="6495"/>
                    <a:pt x="3500" y="6367"/>
                    <a:pt x="3639" y="6216"/>
                  </a:cubicBezTo>
                  <a:lnTo>
                    <a:pt x="3675" y="6216"/>
                  </a:lnTo>
                  <a:lnTo>
                    <a:pt x="7821" y="6410"/>
                  </a:lnTo>
                  <a:lnTo>
                    <a:pt x="7821" y="6410"/>
                  </a:lnTo>
                  <a:lnTo>
                    <a:pt x="7193" y="4270"/>
                  </a:lnTo>
                  <a:cubicBezTo>
                    <a:pt x="7193" y="4270"/>
                    <a:pt x="8147" y="221"/>
                    <a:pt x="6141" y="40"/>
                  </a:cubicBezTo>
                  <a:cubicBezTo>
                    <a:pt x="6094" y="35"/>
                    <a:pt x="6049" y="33"/>
                    <a:pt x="6006" y="33"/>
                  </a:cubicBezTo>
                  <a:cubicBezTo>
                    <a:pt x="4268" y="33"/>
                    <a:pt x="4727" y="3423"/>
                    <a:pt x="4797" y="3890"/>
                  </a:cubicBezTo>
                  <a:lnTo>
                    <a:pt x="4797" y="3890"/>
                  </a:lnTo>
                  <a:cubicBezTo>
                    <a:pt x="4726" y="3428"/>
                    <a:pt x="4114" y="0"/>
                    <a:pt x="2718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7"/>
            <p:cNvSpPr/>
            <p:nvPr/>
          </p:nvSpPr>
          <p:spPr>
            <a:xfrm>
              <a:off x="1201327" y="4319627"/>
              <a:ext cx="273610" cy="237075"/>
            </a:xfrm>
            <a:custGeom>
              <a:avLst/>
              <a:gdLst/>
              <a:ahLst/>
              <a:cxnLst/>
              <a:rect l="l" t="t" r="r" b="b"/>
              <a:pathLst>
                <a:path w="8148" h="7060" extrusionOk="0">
                  <a:moveTo>
                    <a:pt x="7821" y="6963"/>
                  </a:moveTo>
                  <a:lnTo>
                    <a:pt x="7193" y="4823"/>
                  </a:lnTo>
                  <a:cubicBezTo>
                    <a:pt x="7193" y="4823"/>
                    <a:pt x="8147" y="774"/>
                    <a:pt x="6141" y="593"/>
                  </a:cubicBezTo>
                  <a:cubicBezTo>
                    <a:pt x="4219" y="412"/>
                    <a:pt x="4739" y="4062"/>
                    <a:pt x="4799" y="4461"/>
                  </a:cubicBezTo>
                  <a:cubicBezTo>
                    <a:pt x="4739" y="4050"/>
                    <a:pt x="4038" y="1"/>
                    <a:pt x="2382" y="617"/>
                  </a:cubicBezTo>
                  <a:cubicBezTo>
                    <a:pt x="521" y="1306"/>
                    <a:pt x="3506" y="5065"/>
                    <a:pt x="3506" y="5065"/>
                  </a:cubicBezTo>
                  <a:cubicBezTo>
                    <a:pt x="2841" y="4195"/>
                    <a:pt x="1113" y="2914"/>
                    <a:pt x="496" y="4267"/>
                  </a:cubicBezTo>
                  <a:cubicBezTo>
                    <a:pt x="231" y="4859"/>
                    <a:pt x="799" y="5415"/>
                    <a:pt x="1536" y="5851"/>
                  </a:cubicBezTo>
                  <a:cubicBezTo>
                    <a:pt x="1064" y="5742"/>
                    <a:pt x="593" y="5681"/>
                    <a:pt x="436" y="5875"/>
                  </a:cubicBezTo>
                  <a:cubicBezTo>
                    <a:pt x="1" y="6395"/>
                    <a:pt x="883" y="7011"/>
                    <a:pt x="2575" y="7047"/>
                  </a:cubicBezTo>
                  <a:cubicBezTo>
                    <a:pt x="3180" y="7059"/>
                    <a:pt x="3494" y="6926"/>
                    <a:pt x="3639" y="6769"/>
                  </a:cubicBezTo>
                  <a:lnTo>
                    <a:pt x="3675" y="67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7"/>
            <p:cNvSpPr/>
            <p:nvPr/>
          </p:nvSpPr>
          <p:spPr>
            <a:xfrm>
              <a:off x="1289813" y="4458451"/>
              <a:ext cx="162796" cy="99867"/>
            </a:xfrm>
            <a:custGeom>
              <a:avLst/>
              <a:gdLst/>
              <a:ahLst/>
              <a:cxnLst/>
              <a:rect l="l" t="t" r="r" b="b"/>
              <a:pathLst>
                <a:path w="4848" h="2974" extrusionOk="0">
                  <a:moveTo>
                    <a:pt x="2819" y="0"/>
                  </a:moveTo>
                  <a:cubicBezTo>
                    <a:pt x="2792" y="0"/>
                    <a:pt x="2763" y="4"/>
                    <a:pt x="2732" y="12"/>
                  </a:cubicBezTo>
                  <a:cubicBezTo>
                    <a:pt x="2176" y="169"/>
                    <a:pt x="2442" y="1233"/>
                    <a:pt x="2442" y="1233"/>
                  </a:cubicBezTo>
                  <a:cubicBezTo>
                    <a:pt x="2442" y="1233"/>
                    <a:pt x="2144" y="292"/>
                    <a:pt x="1580" y="292"/>
                  </a:cubicBezTo>
                  <a:cubicBezTo>
                    <a:pt x="1502" y="292"/>
                    <a:pt x="1419" y="310"/>
                    <a:pt x="1330" y="351"/>
                  </a:cubicBezTo>
                  <a:cubicBezTo>
                    <a:pt x="629" y="677"/>
                    <a:pt x="1439" y="1729"/>
                    <a:pt x="1439" y="1729"/>
                  </a:cubicBezTo>
                  <a:cubicBezTo>
                    <a:pt x="1439" y="1729"/>
                    <a:pt x="1072" y="1289"/>
                    <a:pt x="754" y="1289"/>
                  </a:cubicBezTo>
                  <a:cubicBezTo>
                    <a:pt x="660" y="1289"/>
                    <a:pt x="571" y="1327"/>
                    <a:pt x="496" y="1427"/>
                  </a:cubicBezTo>
                  <a:cubicBezTo>
                    <a:pt x="1" y="2128"/>
                    <a:pt x="2092" y="2937"/>
                    <a:pt x="2092" y="2937"/>
                  </a:cubicBezTo>
                  <a:lnTo>
                    <a:pt x="3675" y="2974"/>
                  </a:lnTo>
                  <a:cubicBezTo>
                    <a:pt x="3675" y="2974"/>
                    <a:pt x="4848" y="1584"/>
                    <a:pt x="4461" y="895"/>
                  </a:cubicBezTo>
                  <a:cubicBezTo>
                    <a:pt x="4340" y="674"/>
                    <a:pt x="4195" y="595"/>
                    <a:pt x="4051" y="595"/>
                  </a:cubicBezTo>
                  <a:cubicBezTo>
                    <a:pt x="3689" y="595"/>
                    <a:pt x="3325" y="1088"/>
                    <a:pt x="3325" y="1088"/>
                  </a:cubicBezTo>
                  <a:cubicBezTo>
                    <a:pt x="3325" y="1088"/>
                    <a:pt x="3282" y="0"/>
                    <a:pt x="2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7"/>
            <p:cNvSpPr/>
            <p:nvPr/>
          </p:nvSpPr>
          <p:spPr>
            <a:xfrm>
              <a:off x="1609270" y="4338198"/>
              <a:ext cx="275188" cy="219076"/>
            </a:xfrm>
            <a:custGeom>
              <a:avLst/>
              <a:gdLst/>
              <a:ahLst/>
              <a:cxnLst/>
              <a:rect l="l" t="t" r="r" b="b"/>
              <a:pathLst>
                <a:path w="8195" h="6524" extrusionOk="0">
                  <a:moveTo>
                    <a:pt x="5439" y="0"/>
                  </a:moveTo>
                  <a:cubicBezTo>
                    <a:pt x="4051" y="0"/>
                    <a:pt x="3447" y="3351"/>
                    <a:pt x="3366" y="3873"/>
                  </a:cubicBezTo>
                  <a:lnTo>
                    <a:pt x="3366" y="3873"/>
                  </a:lnTo>
                  <a:cubicBezTo>
                    <a:pt x="3442" y="3355"/>
                    <a:pt x="3860" y="33"/>
                    <a:pt x="2153" y="33"/>
                  </a:cubicBezTo>
                  <a:cubicBezTo>
                    <a:pt x="2109" y="33"/>
                    <a:pt x="2065" y="35"/>
                    <a:pt x="2019" y="40"/>
                  </a:cubicBezTo>
                  <a:cubicBezTo>
                    <a:pt x="0" y="221"/>
                    <a:pt x="326" y="6410"/>
                    <a:pt x="326" y="6410"/>
                  </a:cubicBezTo>
                  <a:cubicBezTo>
                    <a:pt x="326" y="6410"/>
                    <a:pt x="1885" y="6524"/>
                    <a:pt x="3602" y="6524"/>
                  </a:cubicBezTo>
                  <a:cubicBezTo>
                    <a:pt x="5672" y="6524"/>
                    <a:pt x="7972" y="6358"/>
                    <a:pt x="8038" y="5624"/>
                  </a:cubicBezTo>
                  <a:cubicBezTo>
                    <a:pt x="8063" y="5354"/>
                    <a:pt x="7653" y="5272"/>
                    <a:pt x="7177" y="5272"/>
                  </a:cubicBezTo>
                  <a:cubicBezTo>
                    <a:pt x="6971" y="5272"/>
                    <a:pt x="6752" y="5288"/>
                    <a:pt x="6551" y="5310"/>
                  </a:cubicBezTo>
                  <a:cubicBezTo>
                    <a:pt x="7434" y="4802"/>
                    <a:pt x="8195" y="4149"/>
                    <a:pt x="7905" y="3509"/>
                  </a:cubicBezTo>
                  <a:cubicBezTo>
                    <a:pt x="7730" y="3113"/>
                    <a:pt x="7440" y="2958"/>
                    <a:pt x="7099" y="2958"/>
                  </a:cubicBezTo>
                  <a:cubicBezTo>
                    <a:pt x="6274" y="2958"/>
                    <a:pt x="5153" y="3868"/>
                    <a:pt x="4661" y="4487"/>
                  </a:cubicBezTo>
                  <a:lnTo>
                    <a:pt x="4661" y="4487"/>
                  </a:lnTo>
                  <a:cubicBezTo>
                    <a:pt x="4919" y="4157"/>
                    <a:pt x="7549" y="720"/>
                    <a:pt x="5778" y="64"/>
                  </a:cubicBezTo>
                  <a:cubicBezTo>
                    <a:pt x="5660" y="21"/>
                    <a:pt x="5547" y="0"/>
                    <a:pt x="5439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7"/>
            <p:cNvSpPr/>
            <p:nvPr/>
          </p:nvSpPr>
          <p:spPr>
            <a:xfrm>
              <a:off x="1609270" y="4319627"/>
              <a:ext cx="275188" cy="252488"/>
            </a:xfrm>
            <a:custGeom>
              <a:avLst/>
              <a:gdLst/>
              <a:ahLst/>
              <a:cxnLst/>
              <a:rect l="l" t="t" r="r" b="b"/>
              <a:pathLst>
                <a:path w="8195" h="7519" extrusionOk="0">
                  <a:moveTo>
                    <a:pt x="8038" y="6177"/>
                  </a:moveTo>
                  <a:cubicBezTo>
                    <a:pt x="8074" y="5790"/>
                    <a:pt x="7216" y="5790"/>
                    <a:pt x="6551" y="5863"/>
                  </a:cubicBezTo>
                  <a:cubicBezTo>
                    <a:pt x="7434" y="5355"/>
                    <a:pt x="8195" y="4702"/>
                    <a:pt x="7905" y="4062"/>
                  </a:cubicBezTo>
                  <a:cubicBezTo>
                    <a:pt x="7301" y="2696"/>
                    <a:pt x="5318" y="4195"/>
                    <a:pt x="4641" y="5065"/>
                  </a:cubicBezTo>
                  <a:cubicBezTo>
                    <a:pt x="4641" y="5065"/>
                    <a:pt x="7639" y="1306"/>
                    <a:pt x="5778" y="617"/>
                  </a:cubicBezTo>
                  <a:cubicBezTo>
                    <a:pt x="4110" y="1"/>
                    <a:pt x="3421" y="4050"/>
                    <a:pt x="3360" y="4461"/>
                  </a:cubicBezTo>
                  <a:cubicBezTo>
                    <a:pt x="3421" y="4074"/>
                    <a:pt x="3928" y="412"/>
                    <a:pt x="2019" y="593"/>
                  </a:cubicBezTo>
                  <a:cubicBezTo>
                    <a:pt x="0" y="774"/>
                    <a:pt x="326" y="6963"/>
                    <a:pt x="326" y="6963"/>
                  </a:cubicBezTo>
                  <a:cubicBezTo>
                    <a:pt x="326" y="6963"/>
                    <a:pt x="7917" y="7519"/>
                    <a:pt x="8038" y="6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7"/>
            <p:cNvSpPr/>
            <p:nvPr/>
          </p:nvSpPr>
          <p:spPr>
            <a:xfrm>
              <a:off x="1630359" y="4463253"/>
              <a:ext cx="163199" cy="99934"/>
            </a:xfrm>
            <a:custGeom>
              <a:avLst/>
              <a:gdLst/>
              <a:ahLst/>
              <a:cxnLst/>
              <a:rect l="l" t="t" r="r" b="b"/>
              <a:pathLst>
                <a:path w="4860" h="2976" extrusionOk="0">
                  <a:moveTo>
                    <a:pt x="2033" y="1"/>
                  </a:moveTo>
                  <a:cubicBezTo>
                    <a:pt x="1566" y="1"/>
                    <a:pt x="1524" y="1090"/>
                    <a:pt x="1524" y="1090"/>
                  </a:cubicBezTo>
                  <a:cubicBezTo>
                    <a:pt x="1524" y="1090"/>
                    <a:pt x="1156" y="592"/>
                    <a:pt x="793" y="592"/>
                  </a:cubicBezTo>
                  <a:cubicBezTo>
                    <a:pt x="650" y="592"/>
                    <a:pt x="507" y="670"/>
                    <a:pt x="387" y="885"/>
                  </a:cubicBezTo>
                  <a:cubicBezTo>
                    <a:pt x="1" y="1586"/>
                    <a:pt x="1173" y="2976"/>
                    <a:pt x="1173" y="2976"/>
                  </a:cubicBezTo>
                  <a:lnTo>
                    <a:pt x="2756" y="2939"/>
                  </a:lnTo>
                  <a:cubicBezTo>
                    <a:pt x="2756" y="2939"/>
                    <a:pt x="4860" y="2130"/>
                    <a:pt x="4352" y="1429"/>
                  </a:cubicBezTo>
                  <a:cubicBezTo>
                    <a:pt x="4280" y="1329"/>
                    <a:pt x="4192" y="1291"/>
                    <a:pt x="4099" y="1291"/>
                  </a:cubicBezTo>
                  <a:cubicBezTo>
                    <a:pt x="3784" y="1291"/>
                    <a:pt x="3409" y="1731"/>
                    <a:pt x="3409" y="1731"/>
                  </a:cubicBezTo>
                  <a:cubicBezTo>
                    <a:pt x="3409" y="1731"/>
                    <a:pt x="4231" y="679"/>
                    <a:pt x="3530" y="353"/>
                  </a:cubicBezTo>
                  <a:cubicBezTo>
                    <a:pt x="3440" y="312"/>
                    <a:pt x="3356" y="294"/>
                    <a:pt x="3276" y="294"/>
                  </a:cubicBezTo>
                  <a:cubicBezTo>
                    <a:pt x="2704" y="294"/>
                    <a:pt x="2406" y="1235"/>
                    <a:pt x="2406" y="1235"/>
                  </a:cubicBezTo>
                  <a:cubicBezTo>
                    <a:pt x="2406" y="1235"/>
                    <a:pt x="2672" y="159"/>
                    <a:pt x="2128" y="14"/>
                  </a:cubicBezTo>
                  <a:cubicBezTo>
                    <a:pt x="2095" y="5"/>
                    <a:pt x="2063" y="1"/>
                    <a:pt x="20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7"/>
            <p:cNvSpPr/>
            <p:nvPr/>
          </p:nvSpPr>
          <p:spPr>
            <a:xfrm>
              <a:off x="746740" y="3965482"/>
              <a:ext cx="181466" cy="164206"/>
            </a:xfrm>
            <a:custGeom>
              <a:avLst/>
              <a:gdLst/>
              <a:ahLst/>
              <a:cxnLst/>
              <a:rect l="l" t="t" r="r" b="b"/>
              <a:pathLst>
                <a:path w="5404" h="4890" extrusionOk="0">
                  <a:moveTo>
                    <a:pt x="2989" y="416"/>
                  </a:moveTo>
                  <a:cubicBezTo>
                    <a:pt x="3020" y="416"/>
                    <a:pt x="3051" y="416"/>
                    <a:pt x="3083" y="418"/>
                  </a:cubicBezTo>
                  <a:cubicBezTo>
                    <a:pt x="4146" y="478"/>
                    <a:pt x="4992" y="1361"/>
                    <a:pt x="4992" y="2436"/>
                  </a:cubicBezTo>
                  <a:cubicBezTo>
                    <a:pt x="4992" y="2581"/>
                    <a:pt x="4980" y="2726"/>
                    <a:pt x="4944" y="2871"/>
                  </a:cubicBezTo>
                  <a:cubicBezTo>
                    <a:pt x="4750" y="3800"/>
                    <a:pt x="3918" y="4459"/>
                    <a:pt x="2984" y="4459"/>
                  </a:cubicBezTo>
                  <a:cubicBezTo>
                    <a:pt x="2873" y="4459"/>
                    <a:pt x="2761" y="4450"/>
                    <a:pt x="2648" y="4431"/>
                  </a:cubicBezTo>
                  <a:cubicBezTo>
                    <a:pt x="1584" y="4261"/>
                    <a:pt x="847" y="3294"/>
                    <a:pt x="968" y="2231"/>
                  </a:cubicBezTo>
                  <a:cubicBezTo>
                    <a:pt x="1073" y="1187"/>
                    <a:pt x="1953" y="416"/>
                    <a:pt x="2989" y="416"/>
                  </a:cubicBezTo>
                  <a:close/>
                  <a:moveTo>
                    <a:pt x="2967" y="1"/>
                  </a:moveTo>
                  <a:cubicBezTo>
                    <a:pt x="2060" y="1"/>
                    <a:pt x="1162" y="500"/>
                    <a:pt x="738" y="1433"/>
                  </a:cubicBezTo>
                  <a:cubicBezTo>
                    <a:pt x="1" y="3053"/>
                    <a:pt x="1185" y="4890"/>
                    <a:pt x="2962" y="4890"/>
                  </a:cubicBezTo>
                  <a:cubicBezTo>
                    <a:pt x="3337" y="4890"/>
                    <a:pt x="3711" y="4793"/>
                    <a:pt x="4050" y="4624"/>
                  </a:cubicBezTo>
                  <a:cubicBezTo>
                    <a:pt x="4714" y="4298"/>
                    <a:pt x="5198" y="3681"/>
                    <a:pt x="5355" y="2956"/>
                  </a:cubicBezTo>
                  <a:cubicBezTo>
                    <a:pt x="5391" y="2787"/>
                    <a:pt x="5403" y="2618"/>
                    <a:pt x="5403" y="2436"/>
                  </a:cubicBezTo>
                  <a:cubicBezTo>
                    <a:pt x="5403" y="1844"/>
                    <a:pt x="5198" y="1276"/>
                    <a:pt x="4799" y="841"/>
                  </a:cubicBezTo>
                  <a:cubicBezTo>
                    <a:pt x="4307" y="272"/>
                    <a:pt x="3634" y="1"/>
                    <a:pt x="2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7"/>
            <p:cNvSpPr/>
            <p:nvPr/>
          </p:nvSpPr>
          <p:spPr>
            <a:xfrm>
              <a:off x="876631" y="4061893"/>
              <a:ext cx="49967" cy="58899"/>
            </a:xfrm>
            <a:custGeom>
              <a:avLst/>
              <a:gdLst/>
              <a:ahLst/>
              <a:cxnLst/>
              <a:rect l="l" t="t" r="r" b="b"/>
              <a:pathLst>
                <a:path w="1488" h="1754" extrusionOk="0">
                  <a:moveTo>
                    <a:pt x="1076" y="0"/>
                  </a:moveTo>
                  <a:cubicBezTo>
                    <a:pt x="955" y="593"/>
                    <a:pt x="556" y="1112"/>
                    <a:pt x="0" y="1390"/>
                  </a:cubicBezTo>
                  <a:lnTo>
                    <a:pt x="182" y="1753"/>
                  </a:lnTo>
                  <a:cubicBezTo>
                    <a:pt x="846" y="1427"/>
                    <a:pt x="1330" y="810"/>
                    <a:pt x="1487" y="85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18B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7"/>
            <p:cNvSpPr/>
            <p:nvPr/>
          </p:nvSpPr>
          <p:spPr>
            <a:xfrm>
              <a:off x="787339" y="3965213"/>
              <a:ext cx="120586" cy="37442"/>
            </a:xfrm>
            <a:custGeom>
              <a:avLst/>
              <a:gdLst/>
              <a:ahLst/>
              <a:cxnLst/>
              <a:rect l="l" t="t" r="r" b="b"/>
              <a:pathLst>
                <a:path w="3591" h="1115" extrusionOk="0">
                  <a:moveTo>
                    <a:pt x="1749" y="0"/>
                  </a:moveTo>
                  <a:cubicBezTo>
                    <a:pt x="1118" y="0"/>
                    <a:pt x="483" y="245"/>
                    <a:pt x="0" y="740"/>
                  </a:cubicBezTo>
                  <a:lnTo>
                    <a:pt x="302" y="1030"/>
                  </a:lnTo>
                  <a:cubicBezTo>
                    <a:pt x="705" y="622"/>
                    <a:pt x="1231" y="419"/>
                    <a:pt x="1757" y="419"/>
                  </a:cubicBezTo>
                  <a:cubicBezTo>
                    <a:pt x="2320" y="419"/>
                    <a:pt x="2881" y="652"/>
                    <a:pt x="3288" y="1115"/>
                  </a:cubicBezTo>
                  <a:lnTo>
                    <a:pt x="3590" y="849"/>
                  </a:lnTo>
                  <a:cubicBezTo>
                    <a:pt x="3107" y="285"/>
                    <a:pt x="2430" y="0"/>
                    <a:pt x="1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7"/>
            <p:cNvSpPr/>
            <p:nvPr/>
          </p:nvSpPr>
          <p:spPr>
            <a:xfrm>
              <a:off x="1284944" y="3278145"/>
              <a:ext cx="117329" cy="109404"/>
            </a:xfrm>
            <a:custGeom>
              <a:avLst/>
              <a:gdLst/>
              <a:ahLst/>
              <a:cxnLst/>
              <a:rect l="l" t="t" r="r" b="b"/>
              <a:pathLst>
                <a:path w="3494" h="3258" extrusionOk="0">
                  <a:moveTo>
                    <a:pt x="1877" y="288"/>
                  </a:moveTo>
                  <a:cubicBezTo>
                    <a:pt x="1900" y="288"/>
                    <a:pt x="1923" y="289"/>
                    <a:pt x="1947" y="290"/>
                  </a:cubicBezTo>
                  <a:cubicBezTo>
                    <a:pt x="2660" y="326"/>
                    <a:pt x="3216" y="918"/>
                    <a:pt x="3216" y="1631"/>
                  </a:cubicBezTo>
                  <a:cubicBezTo>
                    <a:pt x="3216" y="1728"/>
                    <a:pt x="3216" y="1825"/>
                    <a:pt x="3192" y="1909"/>
                  </a:cubicBezTo>
                  <a:cubicBezTo>
                    <a:pt x="3050" y="2541"/>
                    <a:pt x="2496" y="2977"/>
                    <a:pt x="1874" y="2977"/>
                  </a:cubicBezTo>
                  <a:cubicBezTo>
                    <a:pt x="1807" y="2977"/>
                    <a:pt x="1738" y="2972"/>
                    <a:pt x="1669" y="2961"/>
                  </a:cubicBezTo>
                  <a:cubicBezTo>
                    <a:pt x="956" y="2840"/>
                    <a:pt x="472" y="2199"/>
                    <a:pt x="545" y="1486"/>
                  </a:cubicBezTo>
                  <a:cubicBezTo>
                    <a:pt x="615" y="797"/>
                    <a:pt x="1194" y="288"/>
                    <a:pt x="1877" y="288"/>
                  </a:cubicBezTo>
                  <a:close/>
                  <a:moveTo>
                    <a:pt x="1889" y="0"/>
                  </a:moveTo>
                  <a:cubicBezTo>
                    <a:pt x="922" y="0"/>
                    <a:pt x="1" y="885"/>
                    <a:pt x="303" y="2042"/>
                  </a:cubicBezTo>
                  <a:cubicBezTo>
                    <a:pt x="511" y="2855"/>
                    <a:pt x="1190" y="3257"/>
                    <a:pt x="1870" y="3257"/>
                  </a:cubicBezTo>
                  <a:cubicBezTo>
                    <a:pt x="2575" y="3257"/>
                    <a:pt x="3279" y="2825"/>
                    <a:pt x="3458" y="1970"/>
                  </a:cubicBezTo>
                  <a:cubicBezTo>
                    <a:pt x="3482" y="1861"/>
                    <a:pt x="3494" y="1740"/>
                    <a:pt x="3494" y="1631"/>
                  </a:cubicBezTo>
                  <a:cubicBezTo>
                    <a:pt x="3494" y="1233"/>
                    <a:pt x="3349" y="858"/>
                    <a:pt x="3095" y="568"/>
                  </a:cubicBezTo>
                  <a:cubicBezTo>
                    <a:pt x="2751" y="172"/>
                    <a:pt x="2316" y="0"/>
                    <a:pt x="1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7"/>
            <p:cNvSpPr/>
            <p:nvPr/>
          </p:nvSpPr>
          <p:spPr>
            <a:xfrm>
              <a:off x="1368158" y="3342251"/>
              <a:ext cx="32908" cy="39389"/>
            </a:xfrm>
            <a:custGeom>
              <a:avLst/>
              <a:gdLst/>
              <a:ahLst/>
              <a:cxnLst/>
              <a:rect l="l" t="t" r="r" b="b"/>
              <a:pathLst>
                <a:path w="980" h="1173" extrusionOk="0">
                  <a:moveTo>
                    <a:pt x="714" y="0"/>
                  </a:moveTo>
                  <a:cubicBezTo>
                    <a:pt x="629" y="399"/>
                    <a:pt x="363" y="750"/>
                    <a:pt x="1" y="931"/>
                  </a:cubicBezTo>
                  <a:lnTo>
                    <a:pt x="121" y="1173"/>
                  </a:lnTo>
                  <a:cubicBezTo>
                    <a:pt x="557" y="955"/>
                    <a:pt x="883" y="544"/>
                    <a:pt x="980" y="61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7"/>
            <p:cNvSpPr/>
            <p:nvPr/>
          </p:nvSpPr>
          <p:spPr>
            <a:xfrm>
              <a:off x="1308887" y="3278313"/>
              <a:ext cx="79988" cy="25017"/>
            </a:xfrm>
            <a:custGeom>
              <a:avLst/>
              <a:gdLst/>
              <a:ahLst/>
              <a:cxnLst/>
              <a:rect l="l" t="t" r="r" b="b"/>
              <a:pathLst>
                <a:path w="2382" h="745" extrusionOk="0">
                  <a:moveTo>
                    <a:pt x="1160" y="0"/>
                  </a:moveTo>
                  <a:cubicBezTo>
                    <a:pt x="741" y="0"/>
                    <a:pt x="322" y="163"/>
                    <a:pt x="1" y="490"/>
                  </a:cubicBezTo>
                  <a:lnTo>
                    <a:pt x="194" y="684"/>
                  </a:lnTo>
                  <a:cubicBezTo>
                    <a:pt x="462" y="410"/>
                    <a:pt x="812" y="274"/>
                    <a:pt x="1160" y="274"/>
                  </a:cubicBezTo>
                  <a:cubicBezTo>
                    <a:pt x="1534" y="274"/>
                    <a:pt x="1907" y="431"/>
                    <a:pt x="2176" y="744"/>
                  </a:cubicBezTo>
                  <a:lnTo>
                    <a:pt x="2382" y="563"/>
                  </a:lnTo>
                  <a:cubicBezTo>
                    <a:pt x="2057" y="188"/>
                    <a:pt x="1609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7"/>
            <p:cNvSpPr/>
            <p:nvPr/>
          </p:nvSpPr>
          <p:spPr>
            <a:xfrm>
              <a:off x="692775" y="4230738"/>
              <a:ext cx="103930" cy="102318"/>
            </a:xfrm>
            <a:custGeom>
              <a:avLst/>
              <a:gdLst/>
              <a:ahLst/>
              <a:cxnLst/>
              <a:rect l="l" t="t" r="r" b="b"/>
              <a:pathLst>
                <a:path w="3095" h="3047" extrusionOk="0">
                  <a:moveTo>
                    <a:pt x="1537" y="707"/>
                  </a:moveTo>
                  <a:cubicBezTo>
                    <a:pt x="1957" y="707"/>
                    <a:pt x="2357" y="1032"/>
                    <a:pt x="2357" y="1523"/>
                  </a:cubicBezTo>
                  <a:cubicBezTo>
                    <a:pt x="2357" y="1971"/>
                    <a:pt x="1994" y="2333"/>
                    <a:pt x="1547" y="2333"/>
                  </a:cubicBezTo>
                  <a:cubicBezTo>
                    <a:pt x="822" y="2333"/>
                    <a:pt x="459" y="1463"/>
                    <a:pt x="967" y="943"/>
                  </a:cubicBezTo>
                  <a:cubicBezTo>
                    <a:pt x="1134" y="780"/>
                    <a:pt x="1338" y="707"/>
                    <a:pt x="1537" y="707"/>
                  </a:cubicBezTo>
                  <a:close/>
                  <a:moveTo>
                    <a:pt x="1547" y="1"/>
                  </a:moveTo>
                  <a:cubicBezTo>
                    <a:pt x="1435" y="1"/>
                    <a:pt x="1324" y="13"/>
                    <a:pt x="1209" y="37"/>
                  </a:cubicBezTo>
                  <a:lnTo>
                    <a:pt x="1257" y="339"/>
                  </a:lnTo>
                  <a:cubicBezTo>
                    <a:pt x="1136" y="363"/>
                    <a:pt x="1015" y="412"/>
                    <a:pt x="907" y="484"/>
                  </a:cubicBezTo>
                  <a:lnTo>
                    <a:pt x="725" y="230"/>
                  </a:lnTo>
                  <a:cubicBezTo>
                    <a:pt x="532" y="351"/>
                    <a:pt x="375" y="508"/>
                    <a:pt x="254" y="702"/>
                  </a:cubicBezTo>
                  <a:lnTo>
                    <a:pt x="508" y="895"/>
                  </a:lnTo>
                  <a:cubicBezTo>
                    <a:pt x="435" y="992"/>
                    <a:pt x="387" y="1113"/>
                    <a:pt x="351" y="1233"/>
                  </a:cubicBezTo>
                  <a:lnTo>
                    <a:pt x="48" y="1185"/>
                  </a:lnTo>
                  <a:cubicBezTo>
                    <a:pt x="0" y="1415"/>
                    <a:pt x="0" y="1644"/>
                    <a:pt x="48" y="1862"/>
                  </a:cubicBezTo>
                  <a:lnTo>
                    <a:pt x="351" y="1814"/>
                  </a:lnTo>
                  <a:cubicBezTo>
                    <a:pt x="387" y="1934"/>
                    <a:pt x="435" y="2055"/>
                    <a:pt x="508" y="2164"/>
                  </a:cubicBezTo>
                  <a:lnTo>
                    <a:pt x="254" y="2345"/>
                  </a:lnTo>
                  <a:cubicBezTo>
                    <a:pt x="375" y="2539"/>
                    <a:pt x="532" y="2696"/>
                    <a:pt x="725" y="2817"/>
                  </a:cubicBezTo>
                  <a:lnTo>
                    <a:pt x="907" y="2575"/>
                  </a:lnTo>
                  <a:cubicBezTo>
                    <a:pt x="1015" y="2635"/>
                    <a:pt x="1136" y="2684"/>
                    <a:pt x="1257" y="2708"/>
                  </a:cubicBezTo>
                  <a:lnTo>
                    <a:pt x="1209" y="3010"/>
                  </a:lnTo>
                  <a:cubicBezTo>
                    <a:pt x="1324" y="3034"/>
                    <a:pt x="1435" y="3046"/>
                    <a:pt x="1547" y="3046"/>
                  </a:cubicBezTo>
                  <a:cubicBezTo>
                    <a:pt x="1659" y="3046"/>
                    <a:pt x="1771" y="3034"/>
                    <a:pt x="1886" y="3010"/>
                  </a:cubicBezTo>
                  <a:lnTo>
                    <a:pt x="1837" y="2708"/>
                  </a:lnTo>
                  <a:cubicBezTo>
                    <a:pt x="1958" y="2684"/>
                    <a:pt x="2079" y="2635"/>
                    <a:pt x="2176" y="2575"/>
                  </a:cubicBezTo>
                  <a:lnTo>
                    <a:pt x="2369" y="2817"/>
                  </a:lnTo>
                  <a:cubicBezTo>
                    <a:pt x="2562" y="2696"/>
                    <a:pt x="2720" y="2539"/>
                    <a:pt x="2840" y="2345"/>
                  </a:cubicBezTo>
                  <a:lnTo>
                    <a:pt x="2587" y="2164"/>
                  </a:lnTo>
                  <a:cubicBezTo>
                    <a:pt x="2659" y="2055"/>
                    <a:pt x="2708" y="1934"/>
                    <a:pt x="2744" y="1814"/>
                  </a:cubicBezTo>
                  <a:lnTo>
                    <a:pt x="3046" y="1862"/>
                  </a:lnTo>
                  <a:cubicBezTo>
                    <a:pt x="3094" y="1644"/>
                    <a:pt x="3094" y="1415"/>
                    <a:pt x="3046" y="1185"/>
                  </a:cubicBezTo>
                  <a:lnTo>
                    <a:pt x="2744" y="1233"/>
                  </a:lnTo>
                  <a:cubicBezTo>
                    <a:pt x="2708" y="1113"/>
                    <a:pt x="2659" y="992"/>
                    <a:pt x="2587" y="895"/>
                  </a:cubicBezTo>
                  <a:lnTo>
                    <a:pt x="2840" y="702"/>
                  </a:lnTo>
                  <a:cubicBezTo>
                    <a:pt x="2720" y="520"/>
                    <a:pt x="2550" y="351"/>
                    <a:pt x="2369" y="230"/>
                  </a:cubicBezTo>
                  <a:lnTo>
                    <a:pt x="2176" y="484"/>
                  </a:lnTo>
                  <a:cubicBezTo>
                    <a:pt x="2079" y="412"/>
                    <a:pt x="1958" y="363"/>
                    <a:pt x="1837" y="339"/>
                  </a:cubicBezTo>
                  <a:lnTo>
                    <a:pt x="1886" y="37"/>
                  </a:lnTo>
                  <a:cubicBezTo>
                    <a:pt x="1771" y="13"/>
                    <a:pt x="1659" y="1"/>
                    <a:pt x="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7"/>
            <p:cNvSpPr/>
            <p:nvPr/>
          </p:nvSpPr>
          <p:spPr>
            <a:xfrm>
              <a:off x="2243650" y="3435002"/>
              <a:ext cx="155072" cy="153763"/>
            </a:xfrm>
            <a:custGeom>
              <a:avLst/>
              <a:gdLst/>
              <a:ahLst/>
              <a:cxnLst/>
              <a:rect l="l" t="t" r="r" b="b"/>
              <a:pathLst>
                <a:path w="4618" h="4579" extrusionOk="0">
                  <a:moveTo>
                    <a:pt x="2297" y="1065"/>
                  </a:moveTo>
                  <a:cubicBezTo>
                    <a:pt x="2924" y="1065"/>
                    <a:pt x="3530" y="1553"/>
                    <a:pt x="3530" y="2291"/>
                  </a:cubicBezTo>
                  <a:cubicBezTo>
                    <a:pt x="3530" y="2948"/>
                    <a:pt x="2998" y="3500"/>
                    <a:pt x="2331" y="3500"/>
                  </a:cubicBezTo>
                  <a:cubicBezTo>
                    <a:pt x="2324" y="3500"/>
                    <a:pt x="2317" y="3500"/>
                    <a:pt x="2309" y="3499"/>
                  </a:cubicBezTo>
                  <a:cubicBezTo>
                    <a:pt x="1222" y="3499"/>
                    <a:pt x="678" y="2194"/>
                    <a:pt x="1451" y="1420"/>
                  </a:cubicBezTo>
                  <a:cubicBezTo>
                    <a:pt x="1696" y="1175"/>
                    <a:pt x="1999" y="1065"/>
                    <a:pt x="2297" y="1065"/>
                  </a:cubicBezTo>
                  <a:close/>
                  <a:moveTo>
                    <a:pt x="2311" y="0"/>
                  </a:moveTo>
                  <a:cubicBezTo>
                    <a:pt x="2143" y="0"/>
                    <a:pt x="1977" y="18"/>
                    <a:pt x="1814" y="55"/>
                  </a:cubicBezTo>
                  <a:lnTo>
                    <a:pt x="1874" y="502"/>
                  </a:lnTo>
                  <a:cubicBezTo>
                    <a:pt x="1693" y="550"/>
                    <a:pt x="1524" y="623"/>
                    <a:pt x="1367" y="719"/>
                  </a:cubicBezTo>
                  <a:lnTo>
                    <a:pt x="1089" y="345"/>
                  </a:lnTo>
                  <a:cubicBezTo>
                    <a:pt x="799" y="526"/>
                    <a:pt x="557" y="780"/>
                    <a:pt x="376" y="1058"/>
                  </a:cubicBezTo>
                  <a:lnTo>
                    <a:pt x="750" y="1336"/>
                  </a:lnTo>
                  <a:cubicBezTo>
                    <a:pt x="654" y="1493"/>
                    <a:pt x="581" y="1674"/>
                    <a:pt x="533" y="1856"/>
                  </a:cubicBezTo>
                  <a:lnTo>
                    <a:pt x="73" y="1783"/>
                  </a:lnTo>
                  <a:cubicBezTo>
                    <a:pt x="1" y="2121"/>
                    <a:pt x="1" y="2460"/>
                    <a:pt x="73" y="2786"/>
                  </a:cubicBezTo>
                  <a:lnTo>
                    <a:pt x="533" y="2726"/>
                  </a:lnTo>
                  <a:cubicBezTo>
                    <a:pt x="581" y="2907"/>
                    <a:pt x="654" y="3076"/>
                    <a:pt x="750" y="3233"/>
                  </a:cubicBezTo>
                  <a:lnTo>
                    <a:pt x="376" y="3511"/>
                  </a:lnTo>
                  <a:cubicBezTo>
                    <a:pt x="557" y="3802"/>
                    <a:pt x="799" y="4043"/>
                    <a:pt x="1089" y="4225"/>
                  </a:cubicBezTo>
                  <a:lnTo>
                    <a:pt x="1367" y="3850"/>
                  </a:lnTo>
                  <a:cubicBezTo>
                    <a:pt x="1524" y="3947"/>
                    <a:pt x="1693" y="4019"/>
                    <a:pt x="1874" y="4067"/>
                  </a:cubicBezTo>
                  <a:lnTo>
                    <a:pt x="1814" y="4515"/>
                  </a:lnTo>
                  <a:cubicBezTo>
                    <a:pt x="1977" y="4557"/>
                    <a:pt x="2143" y="4578"/>
                    <a:pt x="2311" y="4578"/>
                  </a:cubicBezTo>
                  <a:cubicBezTo>
                    <a:pt x="2479" y="4578"/>
                    <a:pt x="2648" y="4557"/>
                    <a:pt x="2817" y="4515"/>
                  </a:cubicBezTo>
                  <a:lnTo>
                    <a:pt x="2745" y="4067"/>
                  </a:lnTo>
                  <a:cubicBezTo>
                    <a:pt x="2926" y="4019"/>
                    <a:pt x="3107" y="3947"/>
                    <a:pt x="3264" y="3850"/>
                  </a:cubicBezTo>
                  <a:lnTo>
                    <a:pt x="3542" y="4225"/>
                  </a:lnTo>
                  <a:cubicBezTo>
                    <a:pt x="3820" y="4043"/>
                    <a:pt x="4062" y="3802"/>
                    <a:pt x="4243" y="3511"/>
                  </a:cubicBezTo>
                  <a:lnTo>
                    <a:pt x="3881" y="3233"/>
                  </a:lnTo>
                  <a:cubicBezTo>
                    <a:pt x="3977" y="3076"/>
                    <a:pt x="4050" y="2907"/>
                    <a:pt x="4086" y="2726"/>
                  </a:cubicBezTo>
                  <a:lnTo>
                    <a:pt x="4545" y="2786"/>
                  </a:lnTo>
                  <a:cubicBezTo>
                    <a:pt x="4618" y="2460"/>
                    <a:pt x="4618" y="2121"/>
                    <a:pt x="4545" y="1783"/>
                  </a:cubicBezTo>
                  <a:lnTo>
                    <a:pt x="4086" y="1856"/>
                  </a:lnTo>
                  <a:cubicBezTo>
                    <a:pt x="4050" y="1674"/>
                    <a:pt x="3977" y="1493"/>
                    <a:pt x="3881" y="1336"/>
                  </a:cubicBezTo>
                  <a:lnTo>
                    <a:pt x="4243" y="1058"/>
                  </a:lnTo>
                  <a:cubicBezTo>
                    <a:pt x="4062" y="780"/>
                    <a:pt x="3820" y="526"/>
                    <a:pt x="3542" y="345"/>
                  </a:cubicBezTo>
                  <a:lnTo>
                    <a:pt x="3264" y="719"/>
                  </a:lnTo>
                  <a:cubicBezTo>
                    <a:pt x="3107" y="623"/>
                    <a:pt x="2926" y="550"/>
                    <a:pt x="2745" y="502"/>
                  </a:cubicBezTo>
                  <a:lnTo>
                    <a:pt x="2817" y="55"/>
                  </a:lnTo>
                  <a:cubicBezTo>
                    <a:pt x="2648" y="18"/>
                    <a:pt x="2479" y="0"/>
                    <a:pt x="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7"/>
            <p:cNvSpPr/>
            <p:nvPr/>
          </p:nvSpPr>
          <p:spPr>
            <a:xfrm>
              <a:off x="1148974" y="3213971"/>
              <a:ext cx="49161" cy="49564"/>
            </a:xfrm>
            <a:custGeom>
              <a:avLst/>
              <a:gdLst/>
              <a:ahLst/>
              <a:cxnLst/>
              <a:rect l="l" t="t" r="r" b="b"/>
              <a:pathLst>
                <a:path w="1464" h="1476" fill="none" extrusionOk="0">
                  <a:moveTo>
                    <a:pt x="1463" y="629"/>
                  </a:moveTo>
                  <a:cubicBezTo>
                    <a:pt x="1463" y="1185"/>
                    <a:pt x="786" y="1476"/>
                    <a:pt x="387" y="1077"/>
                  </a:cubicBezTo>
                  <a:cubicBezTo>
                    <a:pt x="1" y="678"/>
                    <a:pt x="279" y="1"/>
                    <a:pt x="835" y="1"/>
                  </a:cubicBezTo>
                  <a:cubicBezTo>
                    <a:pt x="1185" y="1"/>
                    <a:pt x="1463" y="279"/>
                    <a:pt x="1463" y="629"/>
                  </a:cubicBezTo>
                  <a:close/>
                </a:path>
              </a:pathLst>
            </a:custGeom>
            <a:noFill/>
            <a:ln w="7550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7"/>
            <p:cNvSpPr/>
            <p:nvPr/>
          </p:nvSpPr>
          <p:spPr>
            <a:xfrm>
              <a:off x="1967244" y="3290301"/>
              <a:ext cx="49564" cy="49531"/>
            </a:xfrm>
            <a:custGeom>
              <a:avLst/>
              <a:gdLst/>
              <a:ahLst/>
              <a:cxnLst/>
              <a:rect l="l" t="t" r="r" b="b"/>
              <a:pathLst>
                <a:path w="1476" h="1475" fill="none" extrusionOk="0">
                  <a:moveTo>
                    <a:pt x="1475" y="641"/>
                  </a:moveTo>
                  <a:cubicBezTo>
                    <a:pt x="1475" y="1197"/>
                    <a:pt x="798" y="1475"/>
                    <a:pt x="400" y="1088"/>
                  </a:cubicBezTo>
                  <a:cubicBezTo>
                    <a:pt x="1" y="689"/>
                    <a:pt x="291" y="12"/>
                    <a:pt x="847" y="12"/>
                  </a:cubicBezTo>
                  <a:cubicBezTo>
                    <a:pt x="1197" y="0"/>
                    <a:pt x="1475" y="290"/>
                    <a:pt x="1475" y="641"/>
                  </a:cubicBezTo>
                  <a:close/>
                </a:path>
              </a:pathLst>
            </a:custGeom>
            <a:solidFill>
              <a:schemeClr val="accent4"/>
            </a:solidFill>
            <a:ln w="18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7"/>
            <p:cNvSpPr/>
            <p:nvPr/>
          </p:nvSpPr>
          <p:spPr>
            <a:xfrm>
              <a:off x="1422962" y="3434800"/>
              <a:ext cx="66186" cy="66186"/>
            </a:xfrm>
            <a:custGeom>
              <a:avLst/>
              <a:gdLst/>
              <a:ahLst/>
              <a:cxnLst/>
              <a:rect l="l" t="t" r="r" b="b"/>
              <a:pathLst>
                <a:path w="1971" h="1971" fill="none" extrusionOk="0">
                  <a:moveTo>
                    <a:pt x="1970" y="979"/>
                  </a:moveTo>
                  <a:cubicBezTo>
                    <a:pt x="1970" y="1523"/>
                    <a:pt x="1523" y="1970"/>
                    <a:pt x="979" y="1970"/>
                  </a:cubicBezTo>
                  <a:cubicBezTo>
                    <a:pt x="435" y="1970"/>
                    <a:pt x="0" y="1523"/>
                    <a:pt x="0" y="979"/>
                  </a:cubicBezTo>
                  <a:cubicBezTo>
                    <a:pt x="0" y="435"/>
                    <a:pt x="435" y="0"/>
                    <a:pt x="979" y="0"/>
                  </a:cubicBezTo>
                  <a:cubicBezTo>
                    <a:pt x="1523" y="0"/>
                    <a:pt x="1970" y="435"/>
                    <a:pt x="1970" y="979"/>
                  </a:cubicBezTo>
                  <a:close/>
                </a:path>
              </a:pathLst>
            </a:custGeom>
            <a:solidFill>
              <a:schemeClr val="accent4"/>
            </a:solidFill>
            <a:ln w="1177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7"/>
            <p:cNvSpPr/>
            <p:nvPr/>
          </p:nvSpPr>
          <p:spPr>
            <a:xfrm>
              <a:off x="2354065" y="3927938"/>
              <a:ext cx="77570" cy="77167"/>
            </a:xfrm>
            <a:custGeom>
              <a:avLst/>
              <a:gdLst/>
              <a:ahLst/>
              <a:cxnLst/>
              <a:rect l="l" t="t" r="r" b="b"/>
              <a:pathLst>
                <a:path w="2310" h="2298" fill="none" extrusionOk="0">
                  <a:moveTo>
                    <a:pt x="2309" y="992"/>
                  </a:moveTo>
                  <a:cubicBezTo>
                    <a:pt x="2297" y="1862"/>
                    <a:pt x="1245" y="2297"/>
                    <a:pt x="617" y="1681"/>
                  </a:cubicBezTo>
                  <a:cubicBezTo>
                    <a:pt x="0" y="1064"/>
                    <a:pt x="436" y="1"/>
                    <a:pt x="1318" y="1"/>
                  </a:cubicBezTo>
                  <a:cubicBezTo>
                    <a:pt x="1862" y="1"/>
                    <a:pt x="2309" y="448"/>
                    <a:pt x="2309" y="992"/>
                  </a:cubicBezTo>
                  <a:close/>
                </a:path>
              </a:pathLst>
            </a:custGeom>
            <a:noFill/>
            <a:ln w="11775" cap="flat" cmpd="sng">
              <a:solidFill>
                <a:schemeClr val="accent5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7"/>
            <p:cNvSpPr/>
            <p:nvPr/>
          </p:nvSpPr>
          <p:spPr>
            <a:xfrm>
              <a:off x="852688" y="3533831"/>
              <a:ext cx="1377552" cy="861696"/>
            </a:xfrm>
            <a:custGeom>
              <a:avLst/>
              <a:gdLst/>
              <a:ahLst/>
              <a:cxnLst/>
              <a:rect l="l" t="t" r="r" b="b"/>
              <a:pathLst>
                <a:path w="41023" h="25661" extrusionOk="0">
                  <a:moveTo>
                    <a:pt x="1028" y="0"/>
                  </a:moveTo>
                  <a:cubicBezTo>
                    <a:pt x="460" y="0"/>
                    <a:pt x="0" y="460"/>
                    <a:pt x="0" y="1016"/>
                  </a:cubicBezTo>
                  <a:lnTo>
                    <a:pt x="0" y="24646"/>
                  </a:lnTo>
                  <a:cubicBezTo>
                    <a:pt x="0" y="25214"/>
                    <a:pt x="460" y="25661"/>
                    <a:pt x="1028" y="25661"/>
                  </a:cubicBezTo>
                  <a:lnTo>
                    <a:pt x="40008" y="25661"/>
                  </a:lnTo>
                  <a:cubicBezTo>
                    <a:pt x="40564" y="25661"/>
                    <a:pt x="41023" y="25214"/>
                    <a:pt x="41023" y="24646"/>
                  </a:cubicBezTo>
                  <a:lnTo>
                    <a:pt x="41023" y="1016"/>
                  </a:lnTo>
                  <a:cubicBezTo>
                    <a:pt x="41023" y="460"/>
                    <a:pt x="40564" y="0"/>
                    <a:pt x="40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7"/>
            <p:cNvSpPr/>
            <p:nvPr/>
          </p:nvSpPr>
          <p:spPr>
            <a:xfrm>
              <a:off x="1401437" y="4342362"/>
              <a:ext cx="280091" cy="199734"/>
            </a:xfrm>
            <a:custGeom>
              <a:avLst/>
              <a:gdLst/>
              <a:ahLst/>
              <a:cxnLst/>
              <a:rect l="l" t="t" r="r" b="b"/>
              <a:pathLst>
                <a:path w="8341" h="5948" extrusionOk="0">
                  <a:moveTo>
                    <a:pt x="1512" y="0"/>
                  </a:moveTo>
                  <a:lnTo>
                    <a:pt x="1113" y="1572"/>
                  </a:lnTo>
                  <a:lnTo>
                    <a:pt x="907" y="2382"/>
                  </a:lnTo>
                  <a:lnTo>
                    <a:pt x="1" y="5947"/>
                  </a:lnTo>
                  <a:lnTo>
                    <a:pt x="8341" y="5947"/>
                  </a:lnTo>
                  <a:lnTo>
                    <a:pt x="7434" y="2382"/>
                  </a:lnTo>
                  <a:lnTo>
                    <a:pt x="7229" y="1572"/>
                  </a:lnTo>
                  <a:lnTo>
                    <a:pt x="6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7"/>
            <p:cNvSpPr/>
            <p:nvPr/>
          </p:nvSpPr>
          <p:spPr>
            <a:xfrm>
              <a:off x="1431895" y="4395118"/>
              <a:ext cx="219210" cy="27233"/>
            </a:xfrm>
            <a:custGeom>
              <a:avLst/>
              <a:gdLst/>
              <a:ahLst/>
              <a:cxnLst/>
              <a:rect l="l" t="t" r="r" b="b"/>
              <a:pathLst>
                <a:path w="6528" h="811" extrusionOk="0">
                  <a:moveTo>
                    <a:pt x="206" y="1"/>
                  </a:moveTo>
                  <a:lnTo>
                    <a:pt x="0" y="811"/>
                  </a:lnTo>
                  <a:lnTo>
                    <a:pt x="6527" y="811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7"/>
            <p:cNvSpPr/>
            <p:nvPr/>
          </p:nvSpPr>
          <p:spPr>
            <a:xfrm>
              <a:off x="1272384" y="4531927"/>
              <a:ext cx="538220" cy="43050"/>
            </a:xfrm>
            <a:custGeom>
              <a:avLst/>
              <a:gdLst/>
              <a:ahLst/>
              <a:cxnLst/>
              <a:rect l="l" t="t" r="r" b="b"/>
              <a:pathLst>
                <a:path w="16028" h="1282" extrusionOk="0">
                  <a:moveTo>
                    <a:pt x="641" y="0"/>
                  </a:moveTo>
                  <a:cubicBezTo>
                    <a:pt x="278" y="0"/>
                    <a:pt x="0" y="290"/>
                    <a:pt x="0" y="641"/>
                  </a:cubicBezTo>
                  <a:cubicBezTo>
                    <a:pt x="0" y="991"/>
                    <a:pt x="278" y="1281"/>
                    <a:pt x="641" y="1281"/>
                  </a:cubicBezTo>
                  <a:lnTo>
                    <a:pt x="15387" y="1281"/>
                  </a:lnTo>
                  <a:cubicBezTo>
                    <a:pt x="15749" y="1281"/>
                    <a:pt x="16027" y="991"/>
                    <a:pt x="16027" y="641"/>
                  </a:cubicBezTo>
                  <a:cubicBezTo>
                    <a:pt x="16027" y="290"/>
                    <a:pt x="15749" y="0"/>
                    <a:pt x="15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7"/>
            <p:cNvSpPr/>
            <p:nvPr/>
          </p:nvSpPr>
          <p:spPr>
            <a:xfrm>
              <a:off x="850237" y="3656402"/>
              <a:ext cx="1380004" cy="601955"/>
            </a:xfrm>
            <a:custGeom>
              <a:avLst/>
              <a:gdLst/>
              <a:ahLst/>
              <a:cxnLst/>
              <a:rect l="l" t="t" r="r" b="b"/>
              <a:pathLst>
                <a:path w="41096" h="17926" extrusionOk="0">
                  <a:moveTo>
                    <a:pt x="1" y="1"/>
                  </a:moveTo>
                  <a:lnTo>
                    <a:pt x="1" y="17925"/>
                  </a:lnTo>
                  <a:lnTo>
                    <a:pt x="41096" y="17925"/>
                  </a:lnTo>
                  <a:lnTo>
                    <a:pt x="41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7"/>
            <p:cNvSpPr/>
            <p:nvPr/>
          </p:nvSpPr>
          <p:spPr>
            <a:xfrm>
              <a:off x="1509803" y="4293233"/>
              <a:ext cx="63365" cy="63768"/>
            </a:xfrm>
            <a:custGeom>
              <a:avLst/>
              <a:gdLst/>
              <a:ahLst/>
              <a:cxnLst/>
              <a:rect l="l" t="t" r="r" b="b"/>
              <a:pathLst>
                <a:path w="1887" h="1899" extrusionOk="0">
                  <a:moveTo>
                    <a:pt x="944" y="1"/>
                  </a:moveTo>
                  <a:cubicBezTo>
                    <a:pt x="424" y="1"/>
                    <a:pt x="1" y="424"/>
                    <a:pt x="1" y="944"/>
                  </a:cubicBezTo>
                  <a:cubicBezTo>
                    <a:pt x="1" y="1463"/>
                    <a:pt x="424" y="1886"/>
                    <a:pt x="944" y="1899"/>
                  </a:cubicBezTo>
                  <a:cubicBezTo>
                    <a:pt x="1463" y="1886"/>
                    <a:pt x="1886" y="1463"/>
                    <a:pt x="1886" y="944"/>
                  </a:cubicBezTo>
                  <a:cubicBezTo>
                    <a:pt x="1886" y="424"/>
                    <a:pt x="1463" y="1"/>
                    <a:pt x="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7"/>
            <p:cNvSpPr/>
            <p:nvPr/>
          </p:nvSpPr>
          <p:spPr>
            <a:xfrm>
              <a:off x="1327558" y="3672252"/>
              <a:ext cx="871871" cy="372604"/>
            </a:xfrm>
            <a:custGeom>
              <a:avLst/>
              <a:gdLst/>
              <a:ahLst/>
              <a:cxnLst/>
              <a:rect l="l" t="t" r="r" b="b"/>
              <a:pathLst>
                <a:path w="25964" h="11096" extrusionOk="0">
                  <a:moveTo>
                    <a:pt x="496" y="0"/>
                  </a:moveTo>
                  <a:cubicBezTo>
                    <a:pt x="218" y="0"/>
                    <a:pt x="1" y="230"/>
                    <a:pt x="1" y="496"/>
                  </a:cubicBezTo>
                  <a:lnTo>
                    <a:pt x="1" y="10600"/>
                  </a:lnTo>
                  <a:cubicBezTo>
                    <a:pt x="1" y="10866"/>
                    <a:pt x="218" y="11096"/>
                    <a:pt x="496" y="11096"/>
                  </a:cubicBezTo>
                  <a:lnTo>
                    <a:pt x="25468" y="11096"/>
                  </a:lnTo>
                  <a:cubicBezTo>
                    <a:pt x="25746" y="11096"/>
                    <a:pt x="25963" y="10866"/>
                    <a:pt x="25963" y="10600"/>
                  </a:cubicBezTo>
                  <a:lnTo>
                    <a:pt x="25963" y="496"/>
                  </a:lnTo>
                  <a:cubicBezTo>
                    <a:pt x="25963" y="230"/>
                    <a:pt x="25746" y="0"/>
                    <a:pt x="25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7"/>
            <p:cNvSpPr/>
            <p:nvPr/>
          </p:nvSpPr>
          <p:spPr>
            <a:xfrm>
              <a:off x="1347875" y="3702273"/>
              <a:ext cx="828016" cy="322301"/>
            </a:xfrm>
            <a:custGeom>
              <a:avLst/>
              <a:gdLst/>
              <a:ahLst/>
              <a:cxnLst/>
              <a:rect l="l" t="t" r="r" b="b"/>
              <a:pathLst>
                <a:path w="24658" h="9598" extrusionOk="0">
                  <a:moveTo>
                    <a:pt x="0" y="0"/>
                  </a:moveTo>
                  <a:lnTo>
                    <a:pt x="0" y="9259"/>
                  </a:lnTo>
                  <a:cubicBezTo>
                    <a:pt x="0" y="9452"/>
                    <a:pt x="145" y="9597"/>
                    <a:pt x="339" y="9597"/>
                  </a:cubicBezTo>
                  <a:lnTo>
                    <a:pt x="24319" y="9597"/>
                  </a:lnTo>
                  <a:cubicBezTo>
                    <a:pt x="24512" y="9597"/>
                    <a:pt x="24657" y="9452"/>
                    <a:pt x="24657" y="9259"/>
                  </a:cubicBezTo>
                  <a:lnTo>
                    <a:pt x="24657" y="5041"/>
                  </a:lnTo>
                  <a:cubicBezTo>
                    <a:pt x="24343" y="4847"/>
                    <a:pt x="24005" y="4690"/>
                    <a:pt x="23642" y="4581"/>
                  </a:cubicBezTo>
                  <a:lnTo>
                    <a:pt x="23461" y="4533"/>
                  </a:lnTo>
                  <a:cubicBezTo>
                    <a:pt x="23246" y="4484"/>
                    <a:pt x="23039" y="4462"/>
                    <a:pt x="22839" y="4462"/>
                  </a:cubicBezTo>
                  <a:cubicBezTo>
                    <a:pt x="21153" y="4462"/>
                    <a:pt x="19985" y="6062"/>
                    <a:pt x="18807" y="7035"/>
                  </a:cubicBezTo>
                  <a:cubicBezTo>
                    <a:pt x="18771" y="7071"/>
                    <a:pt x="18735" y="7095"/>
                    <a:pt x="18686" y="7132"/>
                  </a:cubicBezTo>
                  <a:cubicBezTo>
                    <a:pt x="18214" y="7512"/>
                    <a:pt x="17734" y="7778"/>
                    <a:pt x="17214" y="7778"/>
                  </a:cubicBezTo>
                  <a:cubicBezTo>
                    <a:pt x="17056" y="7778"/>
                    <a:pt x="16895" y="7753"/>
                    <a:pt x="16728" y="7700"/>
                  </a:cubicBezTo>
                  <a:cubicBezTo>
                    <a:pt x="14746" y="7095"/>
                    <a:pt x="14734" y="3723"/>
                    <a:pt x="13441" y="2212"/>
                  </a:cubicBezTo>
                  <a:cubicBezTo>
                    <a:pt x="13404" y="2164"/>
                    <a:pt x="13368" y="2128"/>
                    <a:pt x="13332" y="2091"/>
                  </a:cubicBezTo>
                  <a:cubicBezTo>
                    <a:pt x="12969" y="1693"/>
                    <a:pt x="12450" y="1475"/>
                    <a:pt x="11906" y="1475"/>
                  </a:cubicBezTo>
                  <a:cubicBezTo>
                    <a:pt x="11895" y="1475"/>
                    <a:pt x="11884" y="1475"/>
                    <a:pt x="11873" y="1475"/>
                  </a:cubicBezTo>
                  <a:cubicBezTo>
                    <a:pt x="9019" y="1475"/>
                    <a:pt x="9265" y="6276"/>
                    <a:pt x="7651" y="6962"/>
                  </a:cubicBezTo>
                  <a:cubicBezTo>
                    <a:pt x="7603" y="6975"/>
                    <a:pt x="7554" y="6999"/>
                    <a:pt x="7506" y="7011"/>
                  </a:cubicBezTo>
                  <a:cubicBezTo>
                    <a:pt x="7422" y="7023"/>
                    <a:pt x="7337" y="7035"/>
                    <a:pt x="7252" y="7035"/>
                  </a:cubicBezTo>
                  <a:cubicBezTo>
                    <a:pt x="4847" y="7035"/>
                    <a:pt x="5173" y="4195"/>
                    <a:pt x="4073" y="2128"/>
                  </a:cubicBezTo>
                  <a:cubicBezTo>
                    <a:pt x="4037" y="2055"/>
                    <a:pt x="4001" y="1983"/>
                    <a:pt x="3965" y="1922"/>
                  </a:cubicBezTo>
                  <a:cubicBezTo>
                    <a:pt x="3324" y="834"/>
                    <a:pt x="22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7"/>
            <p:cNvSpPr/>
            <p:nvPr/>
          </p:nvSpPr>
          <p:spPr>
            <a:xfrm>
              <a:off x="1347472" y="3756171"/>
              <a:ext cx="828419" cy="237545"/>
            </a:xfrm>
            <a:custGeom>
              <a:avLst/>
              <a:gdLst/>
              <a:ahLst/>
              <a:cxnLst/>
              <a:rect l="l" t="t" r="r" b="b"/>
              <a:pathLst>
                <a:path w="24670" h="7074" extrusionOk="0">
                  <a:moveTo>
                    <a:pt x="14563" y="1"/>
                  </a:moveTo>
                  <a:cubicBezTo>
                    <a:pt x="14109" y="1"/>
                    <a:pt x="13662" y="180"/>
                    <a:pt x="13332" y="499"/>
                  </a:cubicBezTo>
                  <a:cubicBezTo>
                    <a:pt x="12655" y="1115"/>
                    <a:pt x="12244" y="2203"/>
                    <a:pt x="11833" y="3266"/>
                  </a:cubicBezTo>
                  <a:cubicBezTo>
                    <a:pt x="11217" y="4826"/>
                    <a:pt x="10649" y="6300"/>
                    <a:pt x="9355" y="6337"/>
                  </a:cubicBezTo>
                  <a:cubicBezTo>
                    <a:pt x="9324" y="6337"/>
                    <a:pt x="9293" y="6338"/>
                    <a:pt x="9263" y="6338"/>
                  </a:cubicBezTo>
                  <a:cubicBezTo>
                    <a:pt x="8420" y="6338"/>
                    <a:pt x="8025" y="6011"/>
                    <a:pt x="7651" y="5370"/>
                  </a:cubicBezTo>
                  <a:cubicBezTo>
                    <a:pt x="7494" y="5092"/>
                    <a:pt x="7337" y="4753"/>
                    <a:pt x="7156" y="4366"/>
                  </a:cubicBezTo>
                  <a:cubicBezTo>
                    <a:pt x="6769" y="3472"/>
                    <a:pt x="6309" y="2626"/>
                    <a:pt x="5790" y="1804"/>
                  </a:cubicBezTo>
                  <a:cubicBezTo>
                    <a:pt x="5355" y="1127"/>
                    <a:pt x="4714" y="607"/>
                    <a:pt x="3965" y="329"/>
                  </a:cubicBezTo>
                  <a:cubicBezTo>
                    <a:pt x="3385" y="111"/>
                    <a:pt x="2780" y="34"/>
                    <a:pt x="2215" y="34"/>
                  </a:cubicBezTo>
                  <a:cubicBezTo>
                    <a:pt x="1247" y="34"/>
                    <a:pt x="397" y="260"/>
                    <a:pt x="0" y="390"/>
                  </a:cubicBezTo>
                  <a:lnTo>
                    <a:pt x="0" y="535"/>
                  </a:lnTo>
                  <a:cubicBezTo>
                    <a:pt x="361" y="422"/>
                    <a:pt x="1225" y="179"/>
                    <a:pt x="2213" y="179"/>
                  </a:cubicBezTo>
                  <a:cubicBezTo>
                    <a:pt x="2816" y="179"/>
                    <a:pt x="3465" y="269"/>
                    <a:pt x="4073" y="535"/>
                  </a:cubicBezTo>
                  <a:cubicBezTo>
                    <a:pt x="4726" y="813"/>
                    <a:pt x="5282" y="1284"/>
                    <a:pt x="5657" y="1889"/>
                  </a:cubicBezTo>
                  <a:cubicBezTo>
                    <a:pt x="6176" y="2698"/>
                    <a:pt x="6636" y="3544"/>
                    <a:pt x="7023" y="4427"/>
                  </a:cubicBezTo>
                  <a:cubicBezTo>
                    <a:pt x="7204" y="4801"/>
                    <a:pt x="7349" y="5128"/>
                    <a:pt x="7506" y="5406"/>
                  </a:cubicBezTo>
                  <a:cubicBezTo>
                    <a:pt x="7893" y="6109"/>
                    <a:pt x="8336" y="6483"/>
                    <a:pt x="9278" y="6483"/>
                  </a:cubicBezTo>
                  <a:cubicBezTo>
                    <a:pt x="9307" y="6483"/>
                    <a:pt x="9337" y="6482"/>
                    <a:pt x="9367" y="6482"/>
                  </a:cubicBezTo>
                  <a:cubicBezTo>
                    <a:pt x="10757" y="6445"/>
                    <a:pt x="11362" y="4850"/>
                    <a:pt x="11966" y="3315"/>
                  </a:cubicBezTo>
                  <a:cubicBezTo>
                    <a:pt x="12377" y="2275"/>
                    <a:pt x="12788" y="1200"/>
                    <a:pt x="13429" y="607"/>
                  </a:cubicBezTo>
                  <a:cubicBezTo>
                    <a:pt x="13732" y="315"/>
                    <a:pt x="14138" y="147"/>
                    <a:pt x="14557" y="147"/>
                  </a:cubicBezTo>
                  <a:cubicBezTo>
                    <a:pt x="14572" y="147"/>
                    <a:pt x="14586" y="148"/>
                    <a:pt x="14601" y="148"/>
                  </a:cubicBezTo>
                  <a:lnTo>
                    <a:pt x="14649" y="148"/>
                  </a:lnTo>
                  <a:cubicBezTo>
                    <a:pt x="16184" y="184"/>
                    <a:pt x="17018" y="2009"/>
                    <a:pt x="17816" y="3774"/>
                  </a:cubicBezTo>
                  <a:cubicBezTo>
                    <a:pt x="18106" y="4391"/>
                    <a:pt x="18384" y="5007"/>
                    <a:pt x="18686" y="5527"/>
                  </a:cubicBezTo>
                  <a:cubicBezTo>
                    <a:pt x="19194" y="6373"/>
                    <a:pt x="19750" y="6989"/>
                    <a:pt x="20499" y="7062"/>
                  </a:cubicBezTo>
                  <a:cubicBezTo>
                    <a:pt x="20572" y="7074"/>
                    <a:pt x="20632" y="7074"/>
                    <a:pt x="20693" y="7074"/>
                  </a:cubicBezTo>
                  <a:cubicBezTo>
                    <a:pt x="21853" y="7074"/>
                    <a:pt x="22252" y="5962"/>
                    <a:pt x="22639" y="4874"/>
                  </a:cubicBezTo>
                  <a:cubicBezTo>
                    <a:pt x="22893" y="4149"/>
                    <a:pt x="23158" y="3412"/>
                    <a:pt x="23654" y="2976"/>
                  </a:cubicBezTo>
                  <a:cubicBezTo>
                    <a:pt x="23932" y="2723"/>
                    <a:pt x="24295" y="2590"/>
                    <a:pt x="24669" y="2590"/>
                  </a:cubicBezTo>
                  <a:lnTo>
                    <a:pt x="24657" y="2445"/>
                  </a:lnTo>
                  <a:cubicBezTo>
                    <a:pt x="24210" y="2445"/>
                    <a:pt x="23775" y="2614"/>
                    <a:pt x="23461" y="2940"/>
                  </a:cubicBezTo>
                  <a:cubicBezTo>
                    <a:pt x="22989" y="3399"/>
                    <a:pt x="22735" y="4125"/>
                    <a:pt x="22482" y="4838"/>
                  </a:cubicBezTo>
                  <a:cubicBezTo>
                    <a:pt x="22102" y="5920"/>
                    <a:pt x="21733" y="6936"/>
                    <a:pt x="20664" y="6936"/>
                  </a:cubicBezTo>
                  <a:cubicBezTo>
                    <a:pt x="20611" y="6936"/>
                    <a:pt x="20556" y="6934"/>
                    <a:pt x="20499" y="6929"/>
                  </a:cubicBezTo>
                  <a:cubicBezTo>
                    <a:pt x="19798" y="6856"/>
                    <a:pt x="19279" y="6264"/>
                    <a:pt x="18807" y="5442"/>
                  </a:cubicBezTo>
                  <a:cubicBezTo>
                    <a:pt x="18505" y="4922"/>
                    <a:pt x="18239" y="4330"/>
                    <a:pt x="17949" y="3714"/>
                  </a:cubicBezTo>
                  <a:cubicBezTo>
                    <a:pt x="17127" y="1913"/>
                    <a:pt x="16281" y="39"/>
                    <a:pt x="14649" y="3"/>
                  </a:cubicBezTo>
                  <a:cubicBezTo>
                    <a:pt x="14621" y="2"/>
                    <a:pt x="14592" y="1"/>
                    <a:pt x="145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7"/>
            <p:cNvSpPr/>
            <p:nvPr/>
          </p:nvSpPr>
          <p:spPr>
            <a:xfrm>
              <a:off x="1738322" y="4060281"/>
              <a:ext cx="461121" cy="81599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3"/>
                    <a:pt x="1" y="423"/>
                  </a:cubicBezTo>
                  <a:lnTo>
                    <a:pt x="1" y="2006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6"/>
                  </a:cubicBezTo>
                  <a:lnTo>
                    <a:pt x="13731" y="423"/>
                  </a:lnTo>
                  <a:cubicBezTo>
                    <a:pt x="13731" y="193"/>
                    <a:pt x="13538" y="0"/>
                    <a:pt x="1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7"/>
            <p:cNvSpPr/>
            <p:nvPr/>
          </p:nvSpPr>
          <p:spPr>
            <a:xfrm>
              <a:off x="1738322" y="4158908"/>
              <a:ext cx="461121" cy="81599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4"/>
                    <a:pt x="1" y="423"/>
                  </a:cubicBezTo>
                  <a:lnTo>
                    <a:pt x="1" y="2007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7"/>
                  </a:cubicBezTo>
                  <a:lnTo>
                    <a:pt x="13731" y="423"/>
                  </a:lnTo>
                  <a:cubicBezTo>
                    <a:pt x="13731" y="194"/>
                    <a:pt x="13538" y="0"/>
                    <a:pt x="1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7"/>
            <p:cNvSpPr/>
            <p:nvPr/>
          </p:nvSpPr>
          <p:spPr>
            <a:xfrm>
              <a:off x="885564" y="3672252"/>
              <a:ext cx="427809" cy="180224"/>
            </a:xfrm>
            <a:custGeom>
              <a:avLst/>
              <a:gdLst/>
              <a:ahLst/>
              <a:cxnLst/>
              <a:rect l="l" t="t" r="r" b="b"/>
              <a:pathLst>
                <a:path w="12740" h="5367" extrusionOk="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7"/>
            <p:cNvSpPr/>
            <p:nvPr/>
          </p:nvSpPr>
          <p:spPr>
            <a:xfrm>
              <a:off x="1227722" y="3717687"/>
              <a:ext cx="29651" cy="119780"/>
            </a:xfrm>
            <a:custGeom>
              <a:avLst/>
              <a:gdLst/>
              <a:ahLst/>
              <a:cxnLst/>
              <a:rect l="l" t="t" r="r" b="b"/>
              <a:pathLst>
                <a:path w="883" h="3567" extrusionOk="0">
                  <a:moveTo>
                    <a:pt x="133" y="1"/>
                  </a:moveTo>
                  <a:cubicBezTo>
                    <a:pt x="61" y="1"/>
                    <a:pt x="1" y="49"/>
                    <a:pt x="1" y="122"/>
                  </a:cubicBezTo>
                  <a:lnTo>
                    <a:pt x="1" y="3433"/>
                  </a:lnTo>
                  <a:cubicBezTo>
                    <a:pt x="1" y="3506"/>
                    <a:pt x="61" y="3566"/>
                    <a:pt x="133" y="3566"/>
                  </a:cubicBezTo>
                  <a:lnTo>
                    <a:pt x="762" y="3566"/>
                  </a:lnTo>
                  <a:cubicBezTo>
                    <a:pt x="822" y="3566"/>
                    <a:pt x="883" y="3506"/>
                    <a:pt x="883" y="3433"/>
                  </a:cubicBezTo>
                  <a:lnTo>
                    <a:pt x="883" y="122"/>
                  </a:lnTo>
                  <a:cubicBezTo>
                    <a:pt x="883" y="49"/>
                    <a:pt x="822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7"/>
            <p:cNvSpPr/>
            <p:nvPr/>
          </p:nvSpPr>
          <p:spPr>
            <a:xfrm>
              <a:off x="1268321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45" y="1"/>
                  </a:moveTo>
                  <a:cubicBezTo>
                    <a:pt x="73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73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7"/>
            <p:cNvSpPr/>
            <p:nvPr/>
          </p:nvSpPr>
          <p:spPr>
            <a:xfrm>
              <a:off x="902590" y="3689681"/>
              <a:ext cx="29685" cy="147786"/>
            </a:xfrm>
            <a:custGeom>
              <a:avLst/>
              <a:gdLst/>
              <a:ahLst/>
              <a:cxnLst/>
              <a:rect l="l" t="t" r="r" b="b"/>
              <a:pathLst>
                <a:path w="884" h="4401" extrusionOk="0">
                  <a:moveTo>
                    <a:pt x="134" y="1"/>
                  </a:moveTo>
                  <a:cubicBezTo>
                    <a:pt x="61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61" y="4400"/>
                    <a:pt x="134" y="4400"/>
                  </a:cubicBezTo>
                  <a:lnTo>
                    <a:pt x="738" y="4400"/>
                  </a:lnTo>
                  <a:cubicBezTo>
                    <a:pt x="811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11" y="1"/>
                    <a:pt x="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7"/>
            <p:cNvSpPr/>
            <p:nvPr/>
          </p:nvSpPr>
          <p:spPr>
            <a:xfrm>
              <a:off x="943189" y="3724605"/>
              <a:ext cx="29651" cy="112862"/>
            </a:xfrm>
            <a:custGeom>
              <a:avLst/>
              <a:gdLst/>
              <a:ahLst/>
              <a:cxnLst/>
              <a:rect l="l" t="t" r="r" b="b"/>
              <a:pathLst>
                <a:path w="883" h="3361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7"/>
            <p:cNvSpPr/>
            <p:nvPr/>
          </p:nvSpPr>
          <p:spPr>
            <a:xfrm>
              <a:off x="983789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45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7"/>
            <p:cNvSpPr/>
            <p:nvPr/>
          </p:nvSpPr>
          <p:spPr>
            <a:xfrm>
              <a:off x="1024388" y="3755835"/>
              <a:ext cx="29651" cy="81633"/>
            </a:xfrm>
            <a:custGeom>
              <a:avLst/>
              <a:gdLst/>
              <a:ahLst/>
              <a:cxnLst/>
              <a:rect l="l" t="t" r="r" b="b"/>
              <a:pathLst>
                <a:path w="883" h="2431" extrusionOk="0">
                  <a:moveTo>
                    <a:pt x="109" y="1"/>
                  </a:moveTo>
                  <a:cubicBezTo>
                    <a:pt x="48" y="1"/>
                    <a:pt x="0" y="49"/>
                    <a:pt x="0" y="98"/>
                  </a:cubicBezTo>
                  <a:lnTo>
                    <a:pt x="0" y="2322"/>
                  </a:lnTo>
                  <a:cubicBezTo>
                    <a:pt x="0" y="2382"/>
                    <a:pt x="48" y="2430"/>
                    <a:pt x="109" y="2430"/>
                  </a:cubicBezTo>
                  <a:lnTo>
                    <a:pt x="786" y="2430"/>
                  </a:lnTo>
                  <a:cubicBezTo>
                    <a:pt x="834" y="2430"/>
                    <a:pt x="882" y="2382"/>
                    <a:pt x="882" y="2322"/>
                  </a:cubicBezTo>
                  <a:lnTo>
                    <a:pt x="882" y="98"/>
                  </a:lnTo>
                  <a:cubicBezTo>
                    <a:pt x="882" y="49"/>
                    <a:pt x="834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7"/>
            <p:cNvSpPr/>
            <p:nvPr/>
          </p:nvSpPr>
          <p:spPr>
            <a:xfrm>
              <a:off x="1064954" y="3689681"/>
              <a:ext cx="29685" cy="147786"/>
            </a:xfrm>
            <a:custGeom>
              <a:avLst/>
              <a:gdLst/>
              <a:ahLst/>
              <a:cxnLst/>
              <a:rect l="l" t="t" r="r" b="b"/>
              <a:pathLst>
                <a:path w="884" h="4401" extrusionOk="0">
                  <a:moveTo>
                    <a:pt x="146" y="1"/>
                  </a:moveTo>
                  <a:cubicBezTo>
                    <a:pt x="73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73" y="4400"/>
                    <a:pt x="146" y="4400"/>
                  </a:cubicBezTo>
                  <a:lnTo>
                    <a:pt x="750" y="4400"/>
                  </a:lnTo>
                  <a:cubicBezTo>
                    <a:pt x="823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3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7"/>
            <p:cNvSpPr/>
            <p:nvPr/>
          </p:nvSpPr>
          <p:spPr>
            <a:xfrm>
              <a:off x="1105957" y="3717687"/>
              <a:ext cx="29248" cy="119780"/>
            </a:xfrm>
            <a:custGeom>
              <a:avLst/>
              <a:gdLst/>
              <a:ahLst/>
              <a:cxnLst/>
              <a:rect l="l" t="t" r="r" b="b"/>
              <a:pathLst>
                <a:path w="871" h="3567" extrusionOk="0">
                  <a:moveTo>
                    <a:pt x="121" y="1"/>
                  </a:moveTo>
                  <a:cubicBezTo>
                    <a:pt x="49" y="1"/>
                    <a:pt x="0" y="49"/>
                    <a:pt x="0" y="122"/>
                  </a:cubicBezTo>
                  <a:lnTo>
                    <a:pt x="0" y="3433"/>
                  </a:lnTo>
                  <a:cubicBezTo>
                    <a:pt x="0" y="3506"/>
                    <a:pt x="49" y="3566"/>
                    <a:pt x="121" y="3566"/>
                  </a:cubicBezTo>
                  <a:lnTo>
                    <a:pt x="750" y="3566"/>
                  </a:lnTo>
                  <a:cubicBezTo>
                    <a:pt x="822" y="3566"/>
                    <a:pt x="871" y="3506"/>
                    <a:pt x="871" y="3433"/>
                  </a:cubicBezTo>
                  <a:lnTo>
                    <a:pt x="871" y="122"/>
                  </a:lnTo>
                  <a:cubicBezTo>
                    <a:pt x="871" y="49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7"/>
            <p:cNvSpPr/>
            <p:nvPr/>
          </p:nvSpPr>
          <p:spPr>
            <a:xfrm>
              <a:off x="1146556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33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33" y="4400"/>
                  </a:cubicBezTo>
                  <a:lnTo>
                    <a:pt x="737" y="4400"/>
                  </a:lnTo>
                  <a:cubicBezTo>
                    <a:pt x="810" y="4400"/>
                    <a:pt x="882" y="4328"/>
                    <a:pt x="882" y="4255"/>
                  </a:cubicBezTo>
                  <a:lnTo>
                    <a:pt x="882" y="134"/>
                  </a:lnTo>
                  <a:cubicBezTo>
                    <a:pt x="882" y="61"/>
                    <a:pt x="810" y="1"/>
                    <a:pt x="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7"/>
            <p:cNvSpPr/>
            <p:nvPr/>
          </p:nvSpPr>
          <p:spPr>
            <a:xfrm>
              <a:off x="1187122" y="3724605"/>
              <a:ext cx="29685" cy="112862"/>
            </a:xfrm>
            <a:custGeom>
              <a:avLst/>
              <a:gdLst/>
              <a:ahLst/>
              <a:cxnLst/>
              <a:rect l="l" t="t" r="r" b="b"/>
              <a:pathLst>
                <a:path w="884" h="3361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7"/>
            <p:cNvSpPr/>
            <p:nvPr/>
          </p:nvSpPr>
          <p:spPr>
            <a:xfrm>
              <a:off x="885564" y="3866250"/>
              <a:ext cx="427809" cy="180257"/>
            </a:xfrm>
            <a:custGeom>
              <a:avLst/>
              <a:gdLst/>
              <a:ahLst/>
              <a:cxnLst/>
              <a:rect l="l" t="t" r="r" b="b"/>
              <a:pathLst>
                <a:path w="12740" h="5368" extrusionOk="0">
                  <a:moveTo>
                    <a:pt x="496" y="1"/>
                  </a:moveTo>
                  <a:cubicBezTo>
                    <a:pt x="218" y="1"/>
                    <a:pt x="0" y="230"/>
                    <a:pt x="0" y="496"/>
                  </a:cubicBezTo>
                  <a:lnTo>
                    <a:pt x="0" y="4872"/>
                  </a:lnTo>
                  <a:cubicBezTo>
                    <a:pt x="0" y="5150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50"/>
                    <a:pt x="12740" y="4872"/>
                  </a:cubicBezTo>
                  <a:lnTo>
                    <a:pt x="12740" y="496"/>
                  </a:lnTo>
                  <a:cubicBezTo>
                    <a:pt x="12740" y="230"/>
                    <a:pt x="12522" y="1"/>
                    <a:pt x="12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7"/>
            <p:cNvSpPr/>
            <p:nvPr/>
          </p:nvSpPr>
          <p:spPr>
            <a:xfrm>
              <a:off x="885564" y="4060281"/>
              <a:ext cx="427809" cy="180224"/>
            </a:xfrm>
            <a:custGeom>
              <a:avLst/>
              <a:gdLst/>
              <a:ahLst/>
              <a:cxnLst/>
              <a:rect l="l" t="t" r="r" b="b"/>
              <a:pathLst>
                <a:path w="12740" h="5367" extrusionOk="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7"/>
            <p:cNvSpPr/>
            <p:nvPr/>
          </p:nvSpPr>
          <p:spPr>
            <a:xfrm>
              <a:off x="897317" y="3889790"/>
              <a:ext cx="404706" cy="136469"/>
            </a:xfrm>
            <a:custGeom>
              <a:avLst/>
              <a:gdLst/>
              <a:ahLst/>
              <a:cxnLst/>
              <a:rect l="l" t="t" r="r" b="b"/>
              <a:pathLst>
                <a:path w="12052" h="4064" extrusionOk="0">
                  <a:moveTo>
                    <a:pt x="11749" y="1"/>
                  </a:moveTo>
                  <a:lnTo>
                    <a:pt x="11749" y="13"/>
                  </a:lnTo>
                  <a:cubicBezTo>
                    <a:pt x="11616" y="13"/>
                    <a:pt x="11507" y="109"/>
                    <a:pt x="11507" y="242"/>
                  </a:cubicBezTo>
                  <a:cubicBezTo>
                    <a:pt x="11507" y="291"/>
                    <a:pt x="11520" y="327"/>
                    <a:pt x="11544" y="363"/>
                  </a:cubicBezTo>
                  <a:lnTo>
                    <a:pt x="9598" y="2563"/>
                  </a:lnTo>
                  <a:cubicBezTo>
                    <a:pt x="9574" y="2551"/>
                    <a:pt x="9537" y="2539"/>
                    <a:pt x="9513" y="2539"/>
                  </a:cubicBezTo>
                  <a:cubicBezTo>
                    <a:pt x="9477" y="2539"/>
                    <a:pt x="9441" y="2551"/>
                    <a:pt x="9416" y="2563"/>
                  </a:cubicBezTo>
                  <a:lnTo>
                    <a:pt x="7313" y="496"/>
                  </a:lnTo>
                  <a:cubicBezTo>
                    <a:pt x="7393" y="344"/>
                    <a:pt x="7212" y="235"/>
                    <a:pt x="7057" y="235"/>
                  </a:cubicBezTo>
                  <a:cubicBezTo>
                    <a:pt x="6953" y="235"/>
                    <a:pt x="6861" y="283"/>
                    <a:pt x="6866" y="399"/>
                  </a:cubicBezTo>
                  <a:cubicBezTo>
                    <a:pt x="6866" y="436"/>
                    <a:pt x="6866" y="472"/>
                    <a:pt x="6890" y="508"/>
                  </a:cubicBezTo>
                  <a:lnTo>
                    <a:pt x="4195" y="3409"/>
                  </a:lnTo>
                  <a:cubicBezTo>
                    <a:pt x="4147" y="3385"/>
                    <a:pt x="4098" y="3373"/>
                    <a:pt x="4050" y="3373"/>
                  </a:cubicBezTo>
                  <a:cubicBezTo>
                    <a:pt x="4014" y="3373"/>
                    <a:pt x="3977" y="3385"/>
                    <a:pt x="3941" y="3397"/>
                  </a:cubicBezTo>
                  <a:lnTo>
                    <a:pt x="2467" y="1475"/>
                  </a:lnTo>
                  <a:cubicBezTo>
                    <a:pt x="2491" y="1439"/>
                    <a:pt x="2503" y="1391"/>
                    <a:pt x="2503" y="1342"/>
                  </a:cubicBezTo>
                  <a:cubicBezTo>
                    <a:pt x="2491" y="1191"/>
                    <a:pt x="2379" y="1116"/>
                    <a:pt x="2267" y="1116"/>
                  </a:cubicBezTo>
                  <a:cubicBezTo>
                    <a:pt x="2155" y="1116"/>
                    <a:pt x="2043" y="1191"/>
                    <a:pt x="2031" y="1342"/>
                  </a:cubicBezTo>
                  <a:cubicBezTo>
                    <a:pt x="2031" y="1378"/>
                    <a:pt x="2043" y="1427"/>
                    <a:pt x="2056" y="1463"/>
                  </a:cubicBezTo>
                  <a:lnTo>
                    <a:pt x="412" y="3602"/>
                  </a:lnTo>
                  <a:cubicBezTo>
                    <a:pt x="388" y="3590"/>
                    <a:pt x="351" y="3590"/>
                    <a:pt x="327" y="3590"/>
                  </a:cubicBezTo>
                  <a:cubicBezTo>
                    <a:pt x="110" y="3590"/>
                    <a:pt x="1" y="3844"/>
                    <a:pt x="158" y="3989"/>
                  </a:cubicBezTo>
                  <a:cubicBezTo>
                    <a:pt x="205" y="4041"/>
                    <a:pt x="266" y="4064"/>
                    <a:pt x="326" y="4064"/>
                  </a:cubicBezTo>
                  <a:cubicBezTo>
                    <a:pt x="448" y="4064"/>
                    <a:pt x="569" y="3966"/>
                    <a:pt x="569" y="3820"/>
                  </a:cubicBezTo>
                  <a:cubicBezTo>
                    <a:pt x="569" y="3772"/>
                    <a:pt x="545" y="3735"/>
                    <a:pt x="533" y="3699"/>
                  </a:cubicBezTo>
                  <a:lnTo>
                    <a:pt x="2176" y="1560"/>
                  </a:lnTo>
                  <a:cubicBezTo>
                    <a:pt x="2201" y="1572"/>
                    <a:pt x="2237" y="1584"/>
                    <a:pt x="2273" y="1584"/>
                  </a:cubicBezTo>
                  <a:cubicBezTo>
                    <a:pt x="2297" y="1584"/>
                    <a:pt x="2321" y="1572"/>
                    <a:pt x="2346" y="1572"/>
                  </a:cubicBezTo>
                  <a:lnTo>
                    <a:pt x="3832" y="3518"/>
                  </a:lnTo>
                  <a:cubicBezTo>
                    <a:pt x="3820" y="3542"/>
                    <a:pt x="3808" y="3578"/>
                    <a:pt x="3820" y="3615"/>
                  </a:cubicBezTo>
                  <a:cubicBezTo>
                    <a:pt x="3814" y="3772"/>
                    <a:pt x="3932" y="3850"/>
                    <a:pt x="4051" y="3850"/>
                  </a:cubicBezTo>
                  <a:cubicBezTo>
                    <a:pt x="4171" y="3850"/>
                    <a:pt x="4292" y="3772"/>
                    <a:pt x="4292" y="3615"/>
                  </a:cubicBezTo>
                  <a:cubicBezTo>
                    <a:pt x="4292" y="3590"/>
                    <a:pt x="4292" y="3566"/>
                    <a:pt x="4280" y="3542"/>
                  </a:cubicBezTo>
                  <a:lnTo>
                    <a:pt x="6987" y="617"/>
                  </a:lnTo>
                  <a:cubicBezTo>
                    <a:pt x="7023" y="629"/>
                    <a:pt x="7060" y="641"/>
                    <a:pt x="7096" y="641"/>
                  </a:cubicBezTo>
                  <a:cubicBezTo>
                    <a:pt x="7132" y="641"/>
                    <a:pt x="7180" y="629"/>
                    <a:pt x="7217" y="605"/>
                  </a:cubicBezTo>
                  <a:lnTo>
                    <a:pt x="9296" y="2660"/>
                  </a:lnTo>
                  <a:cubicBezTo>
                    <a:pt x="9284" y="2696"/>
                    <a:pt x="9271" y="2732"/>
                    <a:pt x="9271" y="2781"/>
                  </a:cubicBezTo>
                  <a:cubicBezTo>
                    <a:pt x="9284" y="2926"/>
                    <a:pt x="9395" y="2998"/>
                    <a:pt x="9507" y="2998"/>
                  </a:cubicBezTo>
                  <a:cubicBezTo>
                    <a:pt x="9619" y="2998"/>
                    <a:pt x="9731" y="2926"/>
                    <a:pt x="9743" y="2781"/>
                  </a:cubicBezTo>
                  <a:cubicBezTo>
                    <a:pt x="9743" y="2732"/>
                    <a:pt x="9731" y="2696"/>
                    <a:pt x="9707" y="2660"/>
                  </a:cubicBezTo>
                  <a:lnTo>
                    <a:pt x="11653" y="460"/>
                  </a:lnTo>
                  <a:cubicBezTo>
                    <a:pt x="11689" y="472"/>
                    <a:pt x="11713" y="484"/>
                    <a:pt x="11749" y="484"/>
                  </a:cubicBezTo>
                  <a:cubicBezTo>
                    <a:pt x="12051" y="460"/>
                    <a:pt x="12051" y="25"/>
                    <a:pt x="1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7"/>
            <p:cNvSpPr/>
            <p:nvPr/>
          </p:nvSpPr>
          <p:spPr>
            <a:xfrm>
              <a:off x="901381" y="4074083"/>
              <a:ext cx="361690" cy="15044"/>
            </a:xfrm>
            <a:custGeom>
              <a:avLst/>
              <a:gdLst/>
              <a:ahLst/>
              <a:cxnLst/>
              <a:rect l="l" t="t" r="r" b="b"/>
              <a:pathLst>
                <a:path w="10771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42"/>
                  </a:lnTo>
                  <a:cubicBezTo>
                    <a:pt x="1" y="351"/>
                    <a:pt x="97" y="447"/>
                    <a:pt x="218" y="447"/>
                  </a:cubicBezTo>
                  <a:lnTo>
                    <a:pt x="10552" y="447"/>
                  </a:lnTo>
                  <a:cubicBezTo>
                    <a:pt x="10673" y="447"/>
                    <a:pt x="10770" y="351"/>
                    <a:pt x="10770" y="242"/>
                  </a:cubicBezTo>
                  <a:lnTo>
                    <a:pt x="10770" y="218"/>
                  </a:lnTo>
                  <a:cubicBezTo>
                    <a:pt x="10770" y="97"/>
                    <a:pt x="10673" y="0"/>
                    <a:pt x="10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7"/>
            <p:cNvSpPr/>
            <p:nvPr/>
          </p:nvSpPr>
          <p:spPr>
            <a:xfrm>
              <a:off x="901381" y="4101250"/>
              <a:ext cx="325558" cy="15077"/>
            </a:xfrm>
            <a:custGeom>
              <a:avLst/>
              <a:gdLst/>
              <a:ahLst/>
              <a:cxnLst/>
              <a:rect l="l" t="t" r="r" b="b"/>
              <a:pathLst>
                <a:path w="9695" h="449" extrusionOk="0">
                  <a:moveTo>
                    <a:pt x="206" y="1"/>
                  </a:moveTo>
                  <a:cubicBezTo>
                    <a:pt x="85" y="1"/>
                    <a:pt x="1" y="85"/>
                    <a:pt x="1" y="206"/>
                  </a:cubicBezTo>
                  <a:lnTo>
                    <a:pt x="1" y="243"/>
                  </a:lnTo>
                  <a:cubicBezTo>
                    <a:pt x="1" y="363"/>
                    <a:pt x="85" y="448"/>
                    <a:pt x="206" y="448"/>
                  </a:cubicBezTo>
                  <a:lnTo>
                    <a:pt x="9489" y="448"/>
                  </a:lnTo>
                  <a:cubicBezTo>
                    <a:pt x="9598" y="448"/>
                    <a:pt x="9694" y="363"/>
                    <a:pt x="9694" y="243"/>
                  </a:cubicBezTo>
                  <a:lnTo>
                    <a:pt x="9694" y="206"/>
                  </a:lnTo>
                  <a:cubicBezTo>
                    <a:pt x="9694" y="85"/>
                    <a:pt x="9598" y="1"/>
                    <a:pt x="9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7"/>
            <p:cNvSpPr/>
            <p:nvPr/>
          </p:nvSpPr>
          <p:spPr>
            <a:xfrm>
              <a:off x="901381" y="4128450"/>
              <a:ext cx="398595" cy="15447"/>
            </a:xfrm>
            <a:custGeom>
              <a:avLst/>
              <a:gdLst/>
              <a:ahLst/>
              <a:cxnLst/>
              <a:rect l="l" t="t" r="r" b="b"/>
              <a:pathLst>
                <a:path w="11870" h="460" extrusionOk="0">
                  <a:moveTo>
                    <a:pt x="218" y="1"/>
                  </a:moveTo>
                  <a:cubicBezTo>
                    <a:pt x="97" y="1"/>
                    <a:pt x="1" y="97"/>
                    <a:pt x="1" y="230"/>
                  </a:cubicBezTo>
                  <a:cubicBezTo>
                    <a:pt x="1" y="351"/>
                    <a:pt x="97" y="460"/>
                    <a:pt x="218" y="460"/>
                  </a:cubicBezTo>
                  <a:lnTo>
                    <a:pt x="11640" y="460"/>
                  </a:lnTo>
                  <a:cubicBezTo>
                    <a:pt x="11761" y="460"/>
                    <a:pt x="11870" y="351"/>
                    <a:pt x="11870" y="230"/>
                  </a:cubicBezTo>
                  <a:cubicBezTo>
                    <a:pt x="11870" y="97"/>
                    <a:pt x="11761" y="1"/>
                    <a:pt x="11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7"/>
            <p:cNvSpPr/>
            <p:nvPr/>
          </p:nvSpPr>
          <p:spPr>
            <a:xfrm>
              <a:off x="901381" y="4155651"/>
              <a:ext cx="289426" cy="15044"/>
            </a:xfrm>
            <a:custGeom>
              <a:avLst/>
              <a:gdLst/>
              <a:ahLst/>
              <a:cxnLst/>
              <a:rect l="l" t="t" r="r" b="b"/>
              <a:pathLst>
                <a:path w="8619" h="448" extrusionOk="0">
                  <a:moveTo>
                    <a:pt x="194" y="0"/>
                  </a:moveTo>
                  <a:cubicBezTo>
                    <a:pt x="85" y="0"/>
                    <a:pt x="1" y="85"/>
                    <a:pt x="1" y="194"/>
                  </a:cubicBezTo>
                  <a:lnTo>
                    <a:pt x="1" y="254"/>
                  </a:lnTo>
                  <a:cubicBezTo>
                    <a:pt x="1" y="363"/>
                    <a:pt x="85" y="448"/>
                    <a:pt x="194" y="448"/>
                  </a:cubicBezTo>
                  <a:lnTo>
                    <a:pt x="8425" y="448"/>
                  </a:lnTo>
                  <a:cubicBezTo>
                    <a:pt x="8534" y="448"/>
                    <a:pt x="8619" y="363"/>
                    <a:pt x="8619" y="254"/>
                  </a:cubicBezTo>
                  <a:lnTo>
                    <a:pt x="8619" y="194"/>
                  </a:lnTo>
                  <a:cubicBezTo>
                    <a:pt x="8619" y="85"/>
                    <a:pt x="8534" y="0"/>
                    <a:pt x="8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7"/>
            <p:cNvSpPr/>
            <p:nvPr/>
          </p:nvSpPr>
          <p:spPr>
            <a:xfrm>
              <a:off x="901381" y="4182852"/>
              <a:ext cx="365720" cy="15044"/>
            </a:xfrm>
            <a:custGeom>
              <a:avLst/>
              <a:gdLst/>
              <a:ahLst/>
              <a:cxnLst/>
              <a:rect l="l" t="t" r="r" b="b"/>
              <a:pathLst>
                <a:path w="10891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30"/>
                  </a:lnTo>
                  <a:cubicBezTo>
                    <a:pt x="1" y="351"/>
                    <a:pt x="97" y="448"/>
                    <a:pt x="218" y="448"/>
                  </a:cubicBezTo>
                  <a:lnTo>
                    <a:pt x="10673" y="448"/>
                  </a:lnTo>
                  <a:cubicBezTo>
                    <a:pt x="10794" y="448"/>
                    <a:pt x="10891" y="351"/>
                    <a:pt x="10891" y="230"/>
                  </a:cubicBezTo>
                  <a:lnTo>
                    <a:pt x="10891" y="218"/>
                  </a:lnTo>
                  <a:cubicBezTo>
                    <a:pt x="10891" y="97"/>
                    <a:pt x="10794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7"/>
            <p:cNvSpPr/>
            <p:nvPr/>
          </p:nvSpPr>
          <p:spPr>
            <a:xfrm>
              <a:off x="901381" y="4210052"/>
              <a:ext cx="398595" cy="15044"/>
            </a:xfrm>
            <a:custGeom>
              <a:avLst/>
              <a:gdLst/>
              <a:ahLst/>
              <a:cxnLst/>
              <a:rect l="l" t="t" r="r" b="b"/>
              <a:pathLst>
                <a:path w="11870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cubicBezTo>
                    <a:pt x="1" y="351"/>
                    <a:pt x="97" y="447"/>
                    <a:pt x="218" y="447"/>
                  </a:cubicBezTo>
                  <a:lnTo>
                    <a:pt x="11640" y="447"/>
                  </a:lnTo>
                  <a:cubicBezTo>
                    <a:pt x="11761" y="447"/>
                    <a:pt x="11870" y="351"/>
                    <a:pt x="11870" y="218"/>
                  </a:cubicBezTo>
                  <a:cubicBezTo>
                    <a:pt x="11870" y="97"/>
                    <a:pt x="11761" y="0"/>
                    <a:pt x="11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7"/>
            <p:cNvSpPr/>
            <p:nvPr/>
          </p:nvSpPr>
          <p:spPr>
            <a:xfrm>
              <a:off x="1298343" y="4060281"/>
              <a:ext cx="210681" cy="180459"/>
            </a:xfrm>
            <a:custGeom>
              <a:avLst/>
              <a:gdLst/>
              <a:ahLst/>
              <a:cxnLst/>
              <a:rect l="l" t="t" r="r" b="b"/>
              <a:pathLst>
                <a:path w="6274" h="5374" extrusionOk="0">
                  <a:moveTo>
                    <a:pt x="3590" y="0"/>
                  </a:moveTo>
                  <a:cubicBezTo>
                    <a:pt x="1197" y="0"/>
                    <a:pt x="1" y="2889"/>
                    <a:pt x="1693" y="4581"/>
                  </a:cubicBezTo>
                  <a:cubicBezTo>
                    <a:pt x="2240" y="5128"/>
                    <a:pt x="2913" y="5374"/>
                    <a:pt x="3573" y="5374"/>
                  </a:cubicBezTo>
                  <a:cubicBezTo>
                    <a:pt x="4952" y="5374"/>
                    <a:pt x="6274" y="4302"/>
                    <a:pt x="6274" y="2683"/>
                  </a:cubicBezTo>
                  <a:cubicBezTo>
                    <a:pt x="6274" y="2611"/>
                    <a:pt x="6274" y="2550"/>
                    <a:pt x="6262" y="2478"/>
                  </a:cubicBezTo>
                  <a:cubicBezTo>
                    <a:pt x="6165" y="1318"/>
                    <a:pt x="5343" y="351"/>
                    <a:pt x="4207" y="73"/>
                  </a:cubicBezTo>
                  <a:cubicBezTo>
                    <a:pt x="4001" y="24"/>
                    <a:pt x="3796" y="0"/>
                    <a:pt x="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7"/>
            <p:cNvSpPr/>
            <p:nvPr/>
          </p:nvSpPr>
          <p:spPr>
            <a:xfrm>
              <a:off x="1418899" y="4062699"/>
              <a:ext cx="89726" cy="87711"/>
            </a:xfrm>
            <a:custGeom>
              <a:avLst/>
              <a:gdLst/>
              <a:ahLst/>
              <a:cxnLst/>
              <a:rect l="l" t="t" r="r" b="b"/>
              <a:pathLst>
                <a:path w="2672" h="2612" extrusionOk="0">
                  <a:moveTo>
                    <a:pt x="617" y="1"/>
                  </a:moveTo>
                  <a:lnTo>
                    <a:pt x="0" y="2611"/>
                  </a:lnTo>
                  <a:lnTo>
                    <a:pt x="0" y="2611"/>
                  </a:lnTo>
                  <a:lnTo>
                    <a:pt x="2672" y="2406"/>
                  </a:lnTo>
                  <a:cubicBezTo>
                    <a:pt x="2575" y="1246"/>
                    <a:pt x="1741" y="279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7"/>
            <p:cNvSpPr/>
            <p:nvPr/>
          </p:nvSpPr>
          <p:spPr>
            <a:xfrm>
              <a:off x="1530119" y="4062699"/>
              <a:ext cx="185093" cy="12223"/>
            </a:xfrm>
            <a:custGeom>
              <a:avLst/>
              <a:gdLst/>
              <a:ahLst/>
              <a:cxnLst/>
              <a:rect l="l" t="t" r="r" b="b"/>
              <a:pathLst>
                <a:path w="5512" h="364" extrusionOk="0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63"/>
                    <a:pt x="169" y="363"/>
                  </a:cubicBezTo>
                  <a:lnTo>
                    <a:pt x="5343" y="363"/>
                  </a:lnTo>
                  <a:cubicBezTo>
                    <a:pt x="5439" y="363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7"/>
            <p:cNvSpPr/>
            <p:nvPr/>
          </p:nvSpPr>
          <p:spPr>
            <a:xfrm>
              <a:off x="1530119" y="4086642"/>
              <a:ext cx="159136" cy="11820"/>
            </a:xfrm>
            <a:custGeom>
              <a:avLst/>
              <a:gdLst/>
              <a:ahLst/>
              <a:cxnLst/>
              <a:rect l="l" t="t" r="r" b="b"/>
              <a:pathLst>
                <a:path w="4739" h="352" extrusionOk="0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57" y="351"/>
                  </a:cubicBezTo>
                  <a:lnTo>
                    <a:pt x="4569" y="351"/>
                  </a:lnTo>
                  <a:cubicBezTo>
                    <a:pt x="4666" y="351"/>
                    <a:pt x="4738" y="279"/>
                    <a:pt x="4738" y="182"/>
                  </a:cubicBezTo>
                  <a:lnTo>
                    <a:pt x="4738" y="158"/>
                  </a:lnTo>
                  <a:cubicBezTo>
                    <a:pt x="4738" y="73"/>
                    <a:pt x="4666" y="1"/>
                    <a:pt x="4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7"/>
            <p:cNvSpPr/>
            <p:nvPr/>
          </p:nvSpPr>
          <p:spPr>
            <a:xfrm>
              <a:off x="1530119" y="4110182"/>
              <a:ext cx="123004" cy="11820"/>
            </a:xfrm>
            <a:custGeom>
              <a:avLst/>
              <a:gdLst/>
              <a:ahLst/>
              <a:cxnLst/>
              <a:rect l="l" t="t" r="r" b="b"/>
              <a:pathLst>
                <a:path w="3663" h="352" extrusionOk="0">
                  <a:moveTo>
                    <a:pt x="145" y="1"/>
                  </a:moveTo>
                  <a:cubicBezTo>
                    <a:pt x="61" y="1"/>
                    <a:pt x="0" y="61"/>
                    <a:pt x="0" y="146"/>
                  </a:cubicBezTo>
                  <a:lnTo>
                    <a:pt x="0" y="206"/>
                  </a:lnTo>
                  <a:cubicBezTo>
                    <a:pt x="0" y="291"/>
                    <a:pt x="61" y="351"/>
                    <a:pt x="145" y="351"/>
                  </a:cubicBezTo>
                  <a:lnTo>
                    <a:pt x="3517" y="351"/>
                  </a:lnTo>
                  <a:cubicBezTo>
                    <a:pt x="3602" y="351"/>
                    <a:pt x="3662" y="291"/>
                    <a:pt x="3662" y="206"/>
                  </a:cubicBezTo>
                  <a:lnTo>
                    <a:pt x="3662" y="146"/>
                  </a:lnTo>
                  <a:cubicBezTo>
                    <a:pt x="3662" y="61"/>
                    <a:pt x="3602" y="1"/>
                    <a:pt x="3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7"/>
            <p:cNvSpPr/>
            <p:nvPr/>
          </p:nvSpPr>
          <p:spPr>
            <a:xfrm>
              <a:off x="1530119" y="4133723"/>
              <a:ext cx="185093" cy="11820"/>
            </a:xfrm>
            <a:custGeom>
              <a:avLst/>
              <a:gdLst/>
              <a:ahLst/>
              <a:cxnLst/>
              <a:rect l="l" t="t" r="r" b="b"/>
              <a:pathLst>
                <a:path w="5512" h="352" extrusionOk="0">
                  <a:moveTo>
                    <a:pt x="169" y="1"/>
                  </a:moveTo>
                  <a:cubicBezTo>
                    <a:pt x="73" y="1"/>
                    <a:pt x="0" y="73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73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7"/>
            <p:cNvSpPr/>
            <p:nvPr/>
          </p:nvSpPr>
          <p:spPr>
            <a:xfrm>
              <a:off x="1530119" y="4157263"/>
              <a:ext cx="164811" cy="11820"/>
            </a:xfrm>
            <a:custGeom>
              <a:avLst/>
              <a:gdLst/>
              <a:ahLst/>
              <a:cxnLst/>
              <a:rect l="l" t="t" r="r" b="b"/>
              <a:pathLst>
                <a:path w="4908" h="352" extrusionOk="0">
                  <a:moveTo>
                    <a:pt x="169" y="1"/>
                  </a:moveTo>
                  <a:cubicBezTo>
                    <a:pt x="73" y="1"/>
                    <a:pt x="0" y="73"/>
                    <a:pt x="0" y="170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69" y="351"/>
                  </a:cubicBezTo>
                  <a:lnTo>
                    <a:pt x="4738" y="351"/>
                  </a:lnTo>
                  <a:cubicBezTo>
                    <a:pt x="4835" y="351"/>
                    <a:pt x="4907" y="279"/>
                    <a:pt x="4907" y="182"/>
                  </a:cubicBezTo>
                  <a:lnTo>
                    <a:pt x="4907" y="170"/>
                  </a:lnTo>
                  <a:cubicBezTo>
                    <a:pt x="4907" y="73"/>
                    <a:pt x="4835" y="1"/>
                    <a:pt x="4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7"/>
            <p:cNvSpPr/>
            <p:nvPr/>
          </p:nvSpPr>
          <p:spPr>
            <a:xfrm>
              <a:off x="1530119" y="4180803"/>
              <a:ext cx="185093" cy="11820"/>
            </a:xfrm>
            <a:custGeom>
              <a:avLst/>
              <a:gdLst/>
              <a:ahLst/>
              <a:cxnLst/>
              <a:rect l="l" t="t" r="r" b="b"/>
              <a:pathLst>
                <a:path w="5512" h="352" extrusionOk="0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7"/>
            <p:cNvSpPr/>
            <p:nvPr/>
          </p:nvSpPr>
          <p:spPr>
            <a:xfrm>
              <a:off x="1530119" y="4204344"/>
              <a:ext cx="149800" cy="12223"/>
            </a:xfrm>
            <a:custGeom>
              <a:avLst/>
              <a:gdLst/>
              <a:ahLst/>
              <a:cxnLst/>
              <a:rect l="l" t="t" r="r" b="b"/>
              <a:pathLst>
                <a:path w="4461" h="364" extrusionOk="0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94"/>
                  </a:lnTo>
                  <a:cubicBezTo>
                    <a:pt x="0" y="291"/>
                    <a:pt x="73" y="364"/>
                    <a:pt x="157" y="364"/>
                  </a:cubicBezTo>
                  <a:lnTo>
                    <a:pt x="4291" y="364"/>
                  </a:lnTo>
                  <a:cubicBezTo>
                    <a:pt x="4388" y="364"/>
                    <a:pt x="4460" y="291"/>
                    <a:pt x="4460" y="194"/>
                  </a:cubicBezTo>
                  <a:lnTo>
                    <a:pt x="4460" y="158"/>
                  </a:lnTo>
                  <a:cubicBezTo>
                    <a:pt x="4460" y="73"/>
                    <a:pt x="4388" y="1"/>
                    <a:pt x="4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7"/>
            <p:cNvSpPr/>
            <p:nvPr/>
          </p:nvSpPr>
          <p:spPr>
            <a:xfrm>
              <a:off x="1530119" y="4228320"/>
              <a:ext cx="185093" cy="11787"/>
            </a:xfrm>
            <a:custGeom>
              <a:avLst/>
              <a:gdLst/>
              <a:ahLst/>
              <a:cxnLst/>
              <a:rect l="l" t="t" r="r" b="b"/>
              <a:pathLst>
                <a:path w="5512" h="351" extrusionOk="0">
                  <a:moveTo>
                    <a:pt x="169" y="0"/>
                  </a:moveTo>
                  <a:cubicBezTo>
                    <a:pt x="73" y="0"/>
                    <a:pt x="0" y="73"/>
                    <a:pt x="0" y="169"/>
                  </a:cubicBezTo>
                  <a:cubicBezTo>
                    <a:pt x="0" y="266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66"/>
                    <a:pt x="5512" y="169"/>
                  </a:cubicBezTo>
                  <a:cubicBezTo>
                    <a:pt x="5512" y="73"/>
                    <a:pt x="5439" y="0"/>
                    <a:pt x="5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7"/>
            <p:cNvSpPr/>
            <p:nvPr/>
          </p:nvSpPr>
          <p:spPr>
            <a:xfrm>
              <a:off x="982143" y="4567623"/>
              <a:ext cx="225322" cy="25219"/>
            </a:xfrm>
            <a:custGeom>
              <a:avLst/>
              <a:gdLst/>
              <a:ahLst/>
              <a:cxnLst/>
              <a:rect l="l" t="t" r="r" b="b"/>
              <a:pathLst>
                <a:path w="6710" h="751" extrusionOk="0">
                  <a:moveTo>
                    <a:pt x="3361" y="1"/>
                  </a:moveTo>
                  <a:cubicBezTo>
                    <a:pt x="1512" y="1"/>
                    <a:pt x="1" y="158"/>
                    <a:pt x="1" y="375"/>
                  </a:cubicBezTo>
                  <a:cubicBezTo>
                    <a:pt x="1" y="581"/>
                    <a:pt x="1512" y="750"/>
                    <a:pt x="3361" y="750"/>
                  </a:cubicBezTo>
                  <a:cubicBezTo>
                    <a:pt x="5210" y="750"/>
                    <a:pt x="6709" y="581"/>
                    <a:pt x="6709" y="375"/>
                  </a:cubicBezTo>
                  <a:cubicBezTo>
                    <a:pt x="6709" y="170"/>
                    <a:pt x="5210" y="1"/>
                    <a:pt x="3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7"/>
            <p:cNvSpPr/>
            <p:nvPr/>
          </p:nvSpPr>
          <p:spPr>
            <a:xfrm>
              <a:off x="1021534" y="4134965"/>
              <a:ext cx="68201" cy="410482"/>
            </a:xfrm>
            <a:custGeom>
              <a:avLst/>
              <a:gdLst/>
              <a:ahLst/>
              <a:cxnLst/>
              <a:rect l="l" t="t" r="r" b="b"/>
              <a:pathLst>
                <a:path w="2031" h="12224" extrusionOk="0">
                  <a:moveTo>
                    <a:pt x="242" y="0"/>
                  </a:moveTo>
                  <a:cubicBezTo>
                    <a:pt x="25" y="592"/>
                    <a:pt x="0" y="1245"/>
                    <a:pt x="170" y="1849"/>
                  </a:cubicBezTo>
                  <a:cubicBezTo>
                    <a:pt x="315" y="2321"/>
                    <a:pt x="158" y="2647"/>
                    <a:pt x="242" y="2865"/>
                  </a:cubicBezTo>
                  <a:cubicBezTo>
                    <a:pt x="315" y="3094"/>
                    <a:pt x="859" y="6007"/>
                    <a:pt x="822" y="6225"/>
                  </a:cubicBezTo>
                  <a:cubicBezTo>
                    <a:pt x="798" y="6442"/>
                    <a:pt x="556" y="7047"/>
                    <a:pt x="472" y="7675"/>
                  </a:cubicBezTo>
                  <a:cubicBezTo>
                    <a:pt x="375" y="8449"/>
                    <a:pt x="460" y="10927"/>
                    <a:pt x="375" y="11579"/>
                  </a:cubicBezTo>
                  <a:cubicBezTo>
                    <a:pt x="325" y="12035"/>
                    <a:pt x="599" y="12223"/>
                    <a:pt x="784" y="12223"/>
                  </a:cubicBezTo>
                  <a:cubicBezTo>
                    <a:pt x="869" y="12223"/>
                    <a:pt x="936" y="12183"/>
                    <a:pt x="943" y="12111"/>
                  </a:cubicBezTo>
                  <a:cubicBezTo>
                    <a:pt x="1185" y="10213"/>
                    <a:pt x="1862" y="7228"/>
                    <a:pt x="1946" y="6273"/>
                  </a:cubicBezTo>
                  <a:cubicBezTo>
                    <a:pt x="2031" y="5318"/>
                    <a:pt x="1946" y="3590"/>
                    <a:pt x="1838" y="1281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7"/>
            <p:cNvSpPr/>
            <p:nvPr/>
          </p:nvSpPr>
          <p:spPr>
            <a:xfrm>
              <a:off x="1063342" y="4240880"/>
              <a:ext cx="25588" cy="140465"/>
            </a:xfrm>
            <a:custGeom>
              <a:avLst/>
              <a:gdLst/>
              <a:ahLst/>
              <a:cxnLst/>
              <a:rect l="l" t="t" r="r" b="b"/>
              <a:pathLst>
                <a:path w="762" h="4183" extrusionOk="0">
                  <a:moveTo>
                    <a:pt x="641" y="1"/>
                  </a:moveTo>
                  <a:lnTo>
                    <a:pt x="0" y="1584"/>
                  </a:lnTo>
                  <a:cubicBezTo>
                    <a:pt x="303" y="2080"/>
                    <a:pt x="484" y="2636"/>
                    <a:pt x="520" y="3204"/>
                  </a:cubicBezTo>
                  <a:cubicBezTo>
                    <a:pt x="532" y="3506"/>
                    <a:pt x="520" y="3808"/>
                    <a:pt x="532" y="4110"/>
                  </a:cubicBezTo>
                  <a:cubicBezTo>
                    <a:pt x="532" y="4134"/>
                    <a:pt x="532" y="4159"/>
                    <a:pt x="544" y="4183"/>
                  </a:cubicBezTo>
                  <a:cubicBezTo>
                    <a:pt x="617" y="3723"/>
                    <a:pt x="677" y="3361"/>
                    <a:pt x="701" y="3119"/>
                  </a:cubicBezTo>
                  <a:cubicBezTo>
                    <a:pt x="762" y="2454"/>
                    <a:pt x="738" y="1379"/>
                    <a:pt x="677" y="1"/>
                  </a:cubicBezTo>
                  <a:close/>
                </a:path>
              </a:pathLst>
            </a:custGeom>
            <a:solidFill>
              <a:srgbClr val="FCC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7"/>
            <p:cNvSpPr/>
            <p:nvPr/>
          </p:nvSpPr>
          <p:spPr>
            <a:xfrm>
              <a:off x="1024388" y="4516882"/>
              <a:ext cx="58866" cy="62358"/>
            </a:xfrm>
            <a:custGeom>
              <a:avLst/>
              <a:gdLst/>
              <a:ahLst/>
              <a:cxnLst/>
              <a:rect l="l" t="t" r="r" b="b"/>
              <a:pathLst>
                <a:path w="1753" h="1857" extrusionOk="0">
                  <a:moveTo>
                    <a:pt x="302" y="1"/>
                  </a:moveTo>
                  <a:cubicBezTo>
                    <a:pt x="302" y="1"/>
                    <a:pt x="266" y="641"/>
                    <a:pt x="193" y="786"/>
                  </a:cubicBezTo>
                  <a:cubicBezTo>
                    <a:pt x="97" y="931"/>
                    <a:pt x="36" y="1101"/>
                    <a:pt x="12" y="1282"/>
                  </a:cubicBezTo>
                  <a:cubicBezTo>
                    <a:pt x="0" y="1403"/>
                    <a:pt x="73" y="1512"/>
                    <a:pt x="193" y="1560"/>
                  </a:cubicBezTo>
                  <a:cubicBezTo>
                    <a:pt x="238" y="1584"/>
                    <a:pt x="275" y="1592"/>
                    <a:pt x="308" y="1592"/>
                  </a:cubicBezTo>
                  <a:cubicBezTo>
                    <a:pt x="372" y="1592"/>
                    <a:pt x="415" y="1560"/>
                    <a:pt x="447" y="1560"/>
                  </a:cubicBezTo>
                  <a:cubicBezTo>
                    <a:pt x="713" y="1596"/>
                    <a:pt x="774" y="1790"/>
                    <a:pt x="1221" y="1850"/>
                  </a:cubicBezTo>
                  <a:cubicBezTo>
                    <a:pt x="1249" y="1854"/>
                    <a:pt x="1278" y="1856"/>
                    <a:pt x="1306" y="1856"/>
                  </a:cubicBezTo>
                  <a:cubicBezTo>
                    <a:pt x="1447" y="1856"/>
                    <a:pt x="1584" y="1808"/>
                    <a:pt x="1704" y="1717"/>
                  </a:cubicBezTo>
                  <a:cubicBezTo>
                    <a:pt x="1741" y="1681"/>
                    <a:pt x="1753" y="1620"/>
                    <a:pt x="1716" y="1584"/>
                  </a:cubicBezTo>
                  <a:cubicBezTo>
                    <a:pt x="1692" y="1536"/>
                    <a:pt x="1342" y="1427"/>
                    <a:pt x="1197" y="1342"/>
                  </a:cubicBezTo>
                  <a:cubicBezTo>
                    <a:pt x="1052" y="1222"/>
                    <a:pt x="943" y="1077"/>
                    <a:pt x="858" y="907"/>
                  </a:cubicBezTo>
                  <a:cubicBezTo>
                    <a:pt x="822" y="823"/>
                    <a:pt x="943" y="134"/>
                    <a:pt x="943" y="134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7"/>
            <p:cNvSpPr/>
            <p:nvPr/>
          </p:nvSpPr>
          <p:spPr>
            <a:xfrm>
              <a:off x="1022340" y="4546937"/>
              <a:ext cx="61720" cy="34957"/>
            </a:xfrm>
            <a:custGeom>
              <a:avLst/>
              <a:gdLst/>
              <a:ahLst/>
              <a:cxnLst/>
              <a:rect l="l" t="t" r="r" b="b"/>
              <a:pathLst>
                <a:path w="1838" h="1041" extrusionOk="0">
                  <a:moveTo>
                    <a:pt x="194" y="0"/>
                  </a:moveTo>
                  <a:cubicBezTo>
                    <a:pt x="121" y="109"/>
                    <a:pt x="73" y="218"/>
                    <a:pt x="37" y="327"/>
                  </a:cubicBezTo>
                  <a:cubicBezTo>
                    <a:pt x="1" y="411"/>
                    <a:pt x="1" y="496"/>
                    <a:pt x="1" y="580"/>
                  </a:cubicBezTo>
                  <a:cubicBezTo>
                    <a:pt x="37" y="653"/>
                    <a:pt x="37" y="725"/>
                    <a:pt x="37" y="810"/>
                  </a:cubicBezTo>
                  <a:cubicBezTo>
                    <a:pt x="85" y="834"/>
                    <a:pt x="146" y="858"/>
                    <a:pt x="206" y="870"/>
                  </a:cubicBezTo>
                  <a:lnTo>
                    <a:pt x="387" y="870"/>
                  </a:lnTo>
                  <a:lnTo>
                    <a:pt x="399" y="713"/>
                  </a:lnTo>
                  <a:cubicBezTo>
                    <a:pt x="460" y="713"/>
                    <a:pt x="508" y="713"/>
                    <a:pt x="557" y="725"/>
                  </a:cubicBezTo>
                  <a:cubicBezTo>
                    <a:pt x="629" y="750"/>
                    <a:pt x="714" y="786"/>
                    <a:pt x="786" y="822"/>
                  </a:cubicBezTo>
                  <a:cubicBezTo>
                    <a:pt x="810" y="858"/>
                    <a:pt x="847" y="931"/>
                    <a:pt x="883" y="955"/>
                  </a:cubicBezTo>
                  <a:cubicBezTo>
                    <a:pt x="1004" y="1003"/>
                    <a:pt x="1125" y="1040"/>
                    <a:pt x="1258" y="1040"/>
                  </a:cubicBezTo>
                  <a:cubicBezTo>
                    <a:pt x="1276" y="1040"/>
                    <a:pt x="1293" y="1041"/>
                    <a:pt x="1310" y="1041"/>
                  </a:cubicBezTo>
                  <a:cubicBezTo>
                    <a:pt x="1591" y="1041"/>
                    <a:pt x="1745" y="950"/>
                    <a:pt x="1802" y="858"/>
                  </a:cubicBezTo>
                  <a:cubicBezTo>
                    <a:pt x="1826" y="798"/>
                    <a:pt x="1838" y="713"/>
                    <a:pt x="1802" y="701"/>
                  </a:cubicBezTo>
                  <a:cubicBezTo>
                    <a:pt x="1705" y="629"/>
                    <a:pt x="1608" y="580"/>
                    <a:pt x="1511" y="532"/>
                  </a:cubicBezTo>
                  <a:cubicBezTo>
                    <a:pt x="1446" y="504"/>
                    <a:pt x="1344" y="476"/>
                    <a:pt x="1324" y="476"/>
                  </a:cubicBezTo>
                  <a:cubicBezTo>
                    <a:pt x="1318" y="476"/>
                    <a:pt x="1319" y="478"/>
                    <a:pt x="1330" y="484"/>
                  </a:cubicBezTo>
                  <a:cubicBezTo>
                    <a:pt x="1376" y="507"/>
                    <a:pt x="1302" y="605"/>
                    <a:pt x="1223" y="605"/>
                  </a:cubicBezTo>
                  <a:cubicBezTo>
                    <a:pt x="1218" y="605"/>
                    <a:pt x="1214" y="605"/>
                    <a:pt x="1209" y="605"/>
                  </a:cubicBezTo>
                  <a:cubicBezTo>
                    <a:pt x="919" y="605"/>
                    <a:pt x="714" y="411"/>
                    <a:pt x="544" y="375"/>
                  </a:cubicBezTo>
                  <a:cubicBezTo>
                    <a:pt x="375" y="314"/>
                    <a:pt x="242" y="182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7"/>
            <p:cNvSpPr/>
            <p:nvPr/>
          </p:nvSpPr>
          <p:spPr>
            <a:xfrm>
              <a:off x="1027209" y="4126033"/>
              <a:ext cx="134790" cy="456251"/>
            </a:xfrm>
            <a:custGeom>
              <a:avLst/>
              <a:gdLst/>
              <a:ahLst/>
              <a:cxnLst/>
              <a:rect l="l" t="t" r="r" b="b"/>
              <a:pathLst>
                <a:path w="4014" h="13587" extrusionOk="0">
                  <a:moveTo>
                    <a:pt x="545" y="0"/>
                  </a:moveTo>
                  <a:cubicBezTo>
                    <a:pt x="545" y="0"/>
                    <a:pt x="1" y="1028"/>
                    <a:pt x="206" y="2007"/>
                  </a:cubicBezTo>
                  <a:cubicBezTo>
                    <a:pt x="315" y="2575"/>
                    <a:pt x="786" y="2659"/>
                    <a:pt x="871" y="2889"/>
                  </a:cubicBezTo>
                  <a:cubicBezTo>
                    <a:pt x="955" y="3106"/>
                    <a:pt x="2188" y="6660"/>
                    <a:pt x="2188" y="6660"/>
                  </a:cubicBezTo>
                  <a:cubicBezTo>
                    <a:pt x="2043" y="7192"/>
                    <a:pt x="1959" y="7736"/>
                    <a:pt x="1959" y="8280"/>
                  </a:cubicBezTo>
                  <a:cubicBezTo>
                    <a:pt x="1959" y="9005"/>
                    <a:pt x="2297" y="11180"/>
                    <a:pt x="2370" y="12002"/>
                  </a:cubicBezTo>
                  <a:cubicBezTo>
                    <a:pt x="2382" y="12172"/>
                    <a:pt x="2406" y="12558"/>
                    <a:pt x="2370" y="12679"/>
                  </a:cubicBezTo>
                  <a:cubicBezTo>
                    <a:pt x="2309" y="12836"/>
                    <a:pt x="2164" y="13018"/>
                    <a:pt x="2176" y="13199"/>
                  </a:cubicBezTo>
                  <a:cubicBezTo>
                    <a:pt x="2188" y="13332"/>
                    <a:pt x="2273" y="13429"/>
                    <a:pt x="2406" y="13465"/>
                  </a:cubicBezTo>
                  <a:cubicBezTo>
                    <a:pt x="2429" y="13471"/>
                    <a:pt x="2451" y="13474"/>
                    <a:pt x="2472" y="13474"/>
                  </a:cubicBezTo>
                  <a:cubicBezTo>
                    <a:pt x="2568" y="13474"/>
                    <a:pt x="2632" y="13417"/>
                    <a:pt x="2672" y="13417"/>
                  </a:cubicBezTo>
                  <a:cubicBezTo>
                    <a:pt x="2680" y="13416"/>
                    <a:pt x="2688" y="13416"/>
                    <a:pt x="2696" y="13416"/>
                  </a:cubicBezTo>
                  <a:cubicBezTo>
                    <a:pt x="2935" y="13416"/>
                    <a:pt x="3031" y="13586"/>
                    <a:pt x="3463" y="13586"/>
                  </a:cubicBezTo>
                  <a:cubicBezTo>
                    <a:pt x="3477" y="13586"/>
                    <a:pt x="3491" y="13586"/>
                    <a:pt x="3506" y="13586"/>
                  </a:cubicBezTo>
                  <a:cubicBezTo>
                    <a:pt x="3675" y="13586"/>
                    <a:pt x="3844" y="13513"/>
                    <a:pt x="3977" y="13380"/>
                  </a:cubicBezTo>
                  <a:cubicBezTo>
                    <a:pt x="4013" y="13344"/>
                    <a:pt x="4013" y="13284"/>
                    <a:pt x="3965" y="13247"/>
                  </a:cubicBezTo>
                  <a:cubicBezTo>
                    <a:pt x="3941" y="13211"/>
                    <a:pt x="3566" y="13151"/>
                    <a:pt x="3397" y="13090"/>
                  </a:cubicBezTo>
                  <a:cubicBezTo>
                    <a:pt x="3240" y="13006"/>
                    <a:pt x="3095" y="12873"/>
                    <a:pt x="2998" y="12716"/>
                  </a:cubicBezTo>
                  <a:cubicBezTo>
                    <a:pt x="2962" y="12462"/>
                    <a:pt x="2962" y="12208"/>
                    <a:pt x="2974" y="11954"/>
                  </a:cubicBezTo>
                  <a:cubicBezTo>
                    <a:pt x="2986" y="10600"/>
                    <a:pt x="3204" y="7289"/>
                    <a:pt x="3228" y="6503"/>
                  </a:cubicBezTo>
                  <a:cubicBezTo>
                    <a:pt x="3288" y="5113"/>
                    <a:pt x="3083" y="3699"/>
                    <a:pt x="2539" y="1487"/>
                  </a:cubicBezTo>
                  <a:lnTo>
                    <a:pt x="545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7"/>
            <p:cNvSpPr/>
            <p:nvPr/>
          </p:nvSpPr>
          <p:spPr>
            <a:xfrm>
              <a:off x="1097830" y="4556273"/>
              <a:ext cx="64977" cy="29248"/>
            </a:xfrm>
            <a:custGeom>
              <a:avLst/>
              <a:gdLst/>
              <a:ahLst/>
              <a:cxnLst/>
              <a:rect l="l" t="t" r="r" b="b"/>
              <a:pathLst>
                <a:path w="1935" h="871" extrusionOk="0">
                  <a:moveTo>
                    <a:pt x="194" y="0"/>
                  </a:moveTo>
                  <a:cubicBezTo>
                    <a:pt x="122" y="97"/>
                    <a:pt x="61" y="218"/>
                    <a:pt x="25" y="351"/>
                  </a:cubicBezTo>
                  <a:cubicBezTo>
                    <a:pt x="1" y="423"/>
                    <a:pt x="1" y="508"/>
                    <a:pt x="25" y="592"/>
                  </a:cubicBezTo>
                  <a:cubicBezTo>
                    <a:pt x="61" y="665"/>
                    <a:pt x="85" y="738"/>
                    <a:pt x="85" y="822"/>
                  </a:cubicBezTo>
                  <a:cubicBezTo>
                    <a:pt x="146" y="846"/>
                    <a:pt x="206" y="846"/>
                    <a:pt x="267" y="846"/>
                  </a:cubicBezTo>
                  <a:cubicBezTo>
                    <a:pt x="339" y="846"/>
                    <a:pt x="400" y="834"/>
                    <a:pt x="460" y="822"/>
                  </a:cubicBezTo>
                  <a:lnTo>
                    <a:pt x="460" y="665"/>
                  </a:lnTo>
                  <a:cubicBezTo>
                    <a:pt x="492" y="665"/>
                    <a:pt x="524" y="660"/>
                    <a:pt x="557" y="660"/>
                  </a:cubicBezTo>
                  <a:cubicBezTo>
                    <a:pt x="573" y="660"/>
                    <a:pt x="589" y="661"/>
                    <a:pt x="605" y="665"/>
                  </a:cubicBezTo>
                  <a:cubicBezTo>
                    <a:pt x="702" y="665"/>
                    <a:pt x="786" y="689"/>
                    <a:pt x="859" y="750"/>
                  </a:cubicBezTo>
                  <a:cubicBezTo>
                    <a:pt x="895" y="774"/>
                    <a:pt x="943" y="822"/>
                    <a:pt x="992" y="834"/>
                  </a:cubicBezTo>
                  <a:cubicBezTo>
                    <a:pt x="1070" y="858"/>
                    <a:pt x="1153" y="871"/>
                    <a:pt x="1238" y="871"/>
                  </a:cubicBezTo>
                  <a:cubicBezTo>
                    <a:pt x="1284" y="871"/>
                    <a:pt x="1332" y="867"/>
                    <a:pt x="1379" y="858"/>
                  </a:cubicBezTo>
                  <a:cubicBezTo>
                    <a:pt x="1693" y="822"/>
                    <a:pt x="1862" y="713"/>
                    <a:pt x="1910" y="605"/>
                  </a:cubicBezTo>
                  <a:cubicBezTo>
                    <a:pt x="1935" y="544"/>
                    <a:pt x="1935" y="447"/>
                    <a:pt x="1898" y="435"/>
                  </a:cubicBezTo>
                  <a:cubicBezTo>
                    <a:pt x="1790" y="399"/>
                    <a:pt x="1681" y="351"/>
                    <a:pt x="1584" y="327"/>
                  </a:cubicBezTo>
                  <a:cubicBezTo>
                    <a:pt x="1513" y="309"/>
                    <a:pt x="1410" y="298"/>
                    <a:pt x="1384" y="298"/>
                  </a:cubicBezTo>
                  <a:cubicBezTo>
                    <a:pt x="1374" y="298"/>
                    <a:pt x="1375" y="299"/>
                    <a:pt x="1391" y="302"/>
                  </a:cubicBezTo>
                  <a:cubicBezTo>
                    <a:pt x="1439" y="327"/>
                    <a:pt x="1367" y="435"/>
                    <a:pt x="1282" y="447"/>
                  </a:cubicBezTo>
                  <a:cubicBezTo>
                    <a:pt x="1259" y="449"/>
                    <a:pt x="1236" y="450"/>
                    <a:pt x="1213" y="450"/>
                  </a:cubicBezTo>
                  <a:cubicBezTo>
                    <a:pt x="943" y="450"/>
                    <a:pt x="724" y="326"/>
                    <a:pt x="557" y="314"/>
                  </a:cubicBezTo>
                  <a:cubicBezTo>
                    <a:pt x="387" y="290"/>
                    <a:pt x="255" y="157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7"/>
            <p:cNvSpPr/>
            <p:nvPr/>
          </p:nvSpPr>
          <p:spPr>
            <a:xfrm>
              <a:off x="1257978" y="3949967"/>
              <a:ext cx="34890" cy="34890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005" y="0"/>
                  </a:moveTo>
                  <a:cubicBezTo>
                    <a:pt x="981" y="0"/>
                    <a:pt x="945" y="24"/>
                    <a:pt x="913" y="82"/>
                  </a:cubicBezTo>
                  <a:cubicBezTo>
                    <a:pt x="816" y="239"/>
                    <a:pt x="647" y="336"/>
                    <a:pt x="477" y="372"/>
                  </a:cubicBezTo>
                  <a:cubicBezTo>
                    <a:pt x="465" y="336"/>
                    <a:pt x="502" y="324"/>
                    <a:pt x="538" y="263"/>
                  </a:cubicBezTo>
                  <a:cubicBezTo>
                    <a:pt x="562" y="191"/>
                    <a:pt x="550" y="142"/>
                    <a:pt x="514" y="130"/>
                  </a:cubicBezTo>
                  <a:cubicBezTo>
                    <a:pt x="511" y="130"/>
                    <a:pt x="509" y="129"/>
                    <a:pt x="506" y="129"/>
                  </a:cubicBezTo>
                  <a:cubicBezTo>
                    <a:pt x="471" y="129"/>
                    <a:pt x="428" y="204"/>
                    <a:pt x="417" y="215"/>
                  </a:cubicBezTo>
                  <a:lnTo>
                    <a:pt x="187" y="408"/>
                  </a:lnTo>
                  <a:cubicBezTo>
                    <a:pt x="127" y="457"/>
                    <a:pt x="66" y="541"/>
                    <a:pt x="42" y="626"/>
                  </a:cubicBezTo>
                  <a:cubicBezTo>
                    <a:pt x="42" y="637"/>
                    <a:pt x="0" y="785"/>
                    <a:pt x="54" y="785"/>
                  </a:cubicBezTo>
                  <a:cubicBezTo>
                    <a:pt x="57" y="785"/>
                    <a:pt x="62" y="785"/>
                    <a:pt x="66" y="783"/>
                  </a:cubicBezTo>
                  <a:lnTo>
                    <a:pt x="272" y="1037"/>
                  </a:lnTo>
                  <a:cubicBezTo>
                    <a:pt x="284" y="1038"/>
                    <a:pt x="296" y="1038"/>
                    <a:pt x="309" y="1038"/>
                  </a:cubicBezTo>
                  <a:cubicBezTo>
                    <a:pt x="488" y="1038"/>
                    <a:pt x="655" y="956"/>
                    <a:pt x="780" y="831"/>
                  </a:cubicBezTo>
                  <a:cubicBezTo>
                    <a:pt x="804" y="783"/>
                    <a:pt x="816" y="735"/>
                    <a:pt x="816" y="686"/>
                  </a:cubicBezTo>
                  <a:cubicBezTo>
                    <a:pt x="859" y="632"/>
                    <a:pt x="932" y="462"/>
                    <a:pt x="842" y="462"/>
                  </a:cubicBezTo>
                  <a:cubicBezTo>
                    <a:pt x="831" y="462"/>
                    <a:pt x="819" y="464"/>
                    <a:pt x="804" y="469"/>
                  </a:cubicBezTo>
                  <a:cubicBezTo>
                    <a:pt x="937" y="360"/>
                    <a:pt x="1009" y="203"/>
                    <a:pt x="1033" y="46"/>
                  </a:cubicBezTo>
                  <a:cubicBezTo>
                    <a:pt x="1039" y="18"/>
                    <a:pt x="1026" y="0"/>
                    <a:pt x="100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7"/>
            <p:cNvSpPr/>
            <p:nvPr/>
          </p:nvSpPr>
          <p:spPr>
            <a:xfrm>
              <a:off x="1097427" y="3972198"/>
              <a:ext cx="170922" cy="65380"/>
            </a:xfrm>
            <a:custGeom>
              <a:avLst/>
              <a:gdLst/>
              <a:ahLst/>
              <a:cxnLst/>
              <a:rect l="l" t="t" r="r" b="b"/>
              <a:pathLst>
                <a:path w="5090" h="1947" extrusionOk="0">
                  <a:moveTo>
                    <a:pt x="4823" y="0"/>
                  </a:moveTo>
                  <a:cubicBezTo>
                    <a:pt x="4364" y="375"/>
                    <a:pt x="2696" y="858"/>
                    <a:pt x="2466" y="991"/>
                  </a:cubicBezTo>
                  <a:cubicBezTo>
                    <a:pt x="2422" y="1017"/>
                    <a:pt x="2177" y="1026"/>
                    <a:pt x="1856" y="1026"/>
                  </a:cubicBezTo>
                  <a:cubicBezTo>
                    <a:pt x="1124" y="1026"/>
                    <a:pt x="1" y="979"/>
                    <a:pt x="1" y="979"/>
                  </a:cubicBezTo>
                  <a:lnTo>
                    <a:pt x="1" y="979"/>
                  </a:lnTo>
                  <a:lnTo>
                    <a:pt x="267" y="1946"/>
                  </a:lnTo>
                  <a:cubicBezTo>
                    <a:pt x="1004" y="1934"/>
                    <a:pt x="2333" y="1813"/>
                    <a:pt x="2515" y="1777"/>
                  </a:cubicBezTo>
                  <a:cubicBezTo>
                    <a:pt x="3228" y="1632"/>
                    <a:pt x="5065" y="375"/>
                    <a:pt x="5065" y="375"/>
                  </a:cubicBezTo>
                  <a:cubicBezTo>
                    <a:pt x="5089" y="206"/>
                    <a:pt x="4980" y="49"/>
                    <a:pt x="4823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7"/>
            <p:cNvSpPr/>
            <p:nvPr/>
          </p:nvSpPr>
          <p:spPr>
            <a:xfrm>
              <a:off x="1009344" y="4006686"/>
              <a:ext cx="25622" cy="55239"/>
            </a:xfrm>
            <a:custGeom>
              <a:avLst/>
              <a:gdLst/>
              <a:ahLst/>
              <a:cxnLst/>
              <a:rect l="l" t="t" r="r" b="b"/>
              <a:pathLst>
                <a:path w="763" h="1645" extrusionOk="0">
                  <a:moveTo>
                    <a:pt x="424" y="1"/>
                  </a:moveTo>
                  <a:cubicBezTo>
                    <a:pt x="243" y="496"/>
                    <a:pt x="97" y="1004"/>
                    <a:pt x="1" y="1524"/>
                  </a:cubicBezTo>
                  <a:lnTo>
                    <a:pt x="762" y="1644"/>
                  </a:lnTo>
                  <a:lnTo>
                    <a:pt x="762" y="557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7"/>
            <p:cNvSpPr/>
            <p:nvPr/>
          </p:nvSpPr>
          <p:spPr>
            <a:xfrm>
              <a:off x="931839" y="4028547"/>
              <a:ext cx="231769" cy="152755"/>
            </a:xfrm>
            <a:custGeom>
              <a:avLst/>
              <a:gdLst/>
              <a:ahLst/>
              <a:cxnLst/>
              <a:rect l="l" t="t" r="r" b="b"/>
              <a:pathLst>
                <a:path w="6902" h="4549" extrusionOk="0">
                  <a:moveTo>
                    <a:pt x="6224" y="0"/>
                  </a:moveTo>
                  <a:cubicBezTo>
                    <a:pt x="6216" y="0"/>
                    <a:pt x="6208" y="1"/>
                    <a:pt x="6201" y="2"/>
                  </a:cubicBezTo>
                  <a:lnTo>
                    <a:pt x="109" y="1030"/>
                  </a:lnTo>
                  <a:cubicBezTo>
                    <a:pt x="49" y="1042"/>
                    <a:pt x="0" y="1102"/>
                    <a:pt x="12" y="1175"/>
                  </a:cubicBezTo>
                  <a:lnTo>
                    <a:pt x="568" y="4450"/>
                  </a:lnTo>
                  <a:cubicBezTo>
                    <a:pt x="579" y="4504"/>
                    <a:pt x="629" y="4549"/>
                    <a:pt x="682" y="4549"/>
                  </a:cubicBezTo>
                  <a:cubicBezTo>
                    <a:pt x="689" y="4549"/>
                    <a:pt x="695" y="4548"/>
                    <a:pt x="701" y="4547"/>
                  </a:cubicBezTo>
                  <a:lnTo>
                    <a:pt x="6793" y="3520"/>
                  </a:lnTo>
                  <a:cubicBezTo>
                    <a:pt x="6866" y="3507"/>
                    <a:pt x="6902" y="3435"/>
                    <a:pt x="6890" y="3375"/>
                  </a:cubicBezTo>
                  <a:lnTo>
                    <a:pt x="6334" y="99"/>
                  </a:lnTo>
                  <a:cubicBezTo>
                    <a:pt x="6323" y="36"/>
                    <a:pt x="6276" y="0"/>
                    <a:pt x="6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7"/>
            <p:cNvSpPr/>
            <p:nvPr/>
          </p:nvSpPr>
          <p:spPr>
            <a:xfrm>
              <a:off x="939529" y="4036237"/>
              <a:ext cx="216792" cy="136570"/>
            </a:xfrm>
            <a:custGeom>
              <a:avLst/>
              <a:gdLst/>
              <a:ahLst/>
              <a:cxnLst/>
              <a:rect l="l" t="t" r="r" b="b"/>
              <a:pathLst>
                <a:path w="6456" h="4067" extrusionOk="0">
                  <a:moveTo>
                    <a:pt x="5862" y="1"/>
                  </a:moveTo>
                  <a:cubicBezTo>
                    <a:pt x="5854" y="1"/>
                    <a:pt x="5847" y="1"/>
                    <a:pt x="5839" y="3"/>
                  </a:cubicBezTo>
                  <a:lnTo>
                    <a:pt x="98" y="1006"/>
                  </a:lnTo>
                  <a:cubicBezTo>
                    <a:pt x="37" y="1006"/>
                    <a:pt x="1" y="1067"/>
                    <a:pt x="13" y="1127"/>
                  </a:cubicBezTo>
                  <a:lnTo>
                    <a:pt x="496" y="3980"/>
                  </a:lnTo>
                  <a:cubicBezTo>
                    <a:pt x="507" y="4032"/>
                    <a:pt x="545" y="4066"/>
                    <a:pt x="595" y="4066"/>
                  </a:cubicBezTo>
                  <a:cubicBezTo>
                    <a:pt x="602" y="4066"/>
                    <a:pt x="609" y="4066"/>
                    <a:pt x="617" y="4064"/>
                  </a:cubicBezTo>
                  <a:lnTo>
                    <a:pt x="6359" y="3061"/>
                  </a:lnTo>
                  <a:cubicBezTo>
                    <a:pt x="6419" y="3061"/>
                    <a:pt x="6455" y="3000"/>
                    <a:pt x="6455" y="2940"/>
                  </a:cubicBezTo>
                  <a:lnTo>
                    <a:pt x="5960" y="88"/>
                  </a:lnTo>
                  <a:cubicBezTo>
                    <a:pt x="5960" y="35"/>
                    <a:pt x="5914" y="1"/>
                    <a:pt x="5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7"/>
            <p:cNvSpPr/>
            <p:nvPr/>
          </p:nvSpPr>
          <p:spPr>
            <a:xfrm>
              <a:off x="948864" y="4075191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1" y="1"/>
                  </a:moveTo>
                  <a:cubicBezTo>
                    <a:pt x="195" y="1"/>
                    <a:pt x="189" y="2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1" y="76"/>
                    <a:pt x="13" y="124"/>
                  </a:cubicBezTo>
                  <a:lnTo>
                    <a:pt x="436" y="2590"/>
                  </a:lnTo>
                  <a:cubicBezTo>
                    <a:pt x="436" y="2638"/>
                    <a:pt x="484" y="2662"/>
                    <a:pt x="533" y="2662"/>
                  </a:cubicBezTo>
                  <a:lnTo>
                    <a:pt x="629" y="2650"/>
                  </a:lnTo>
                  <a:cubicBezTo>
                    <a:pt x="678" y="2638"/>
                    <a:pt x="714" y="2590"/>
                    <a:pt x="702" y="2542"/>
                  </a:cubicBezTo>
                  <a:lnTo>
                    <a:pt x="291" y="76"/>
                  </a:lnTo>
                  <a:cubicBezTo>
                    <a:pt x="280" y="34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7"/>
            <p:cNvSpPr/>
            <p:nvPr/>
          </p:nvSpPr>
          <p:spPr>
            <a:xfrm>
              <a:off x="966326" y="4071631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33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85"/>
                  </a:lnTo>
                  <a:cubicBezTo>
                    <a:pt x="279" y="37"/>
                    <a:pt x="23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7"/>
            <p:cNvSpPr/>
            <p:nvPr/>
          </p:nvSpPr>
          <p:spPr>
            <a:xfrm>
              <a:off x="983789" y="4068710"/>
              <a:ext cx="23573" cy="89088"/>
            </a:xfrm>
            <a:custGeom>
              <a:avLst/>
              <a:gdLst/>
              <a:ahLst/>
              <a:cxnLst/>
              <a:rect l="l" t="t" r="r" b="b"/>
              <a:pathLst>
                <a:path w="702" h="2653" extrusionOk="0">
                  <a:moveTo>
                    <a:pt x="201" y="1"/>
                  </a:moveTo>
                  <a:cubicBezTo>
                    <a:pt x="194" y="1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0" y="124"/>
                  </a:cubicBezTo>
                  <a:lnTo>
                    <a:pt x="423" y="2577"/>
                  </a:lnTo>
                  <a:cubicBezTo>
                    <a:pt x="434" y="2619"/>
                    <a:pt x="472" y="2652"/>
                    <a:pt x="513" y="2652"/>
                  </a:cubicBezTo>
                  <a:cubicBezTo>
                    <a:pt x="519" y="2652"/>
                    <a:pt x="526" y="2652"/>
                    <a:pt x="532" y="2650"/>
                  </a:cubicBezTo>
                  <a:lnTo>
                    <a:pt x="629" y="2638"/>
                  </a:lnTo>
                  <a:cubicBezTo>
                    <a:pt x="677" y="2626"/>
                    <a:pt x="701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7"/>
            <p:cNvSpPr/>
            <p:nvPr/>
          </p:nvSpPr>
          <p:spPr>
            <a:xfrm>
              <a:off x="1001251" y="4065049"/>
              <a:ext cx="23976" cy="89491"/>
            </a:xfrm>
            <a:custGeom>
              <a:avLst/>
              <a:gdLst/>
              <a:ahLst/>
              <a:cxnLst/>
              <a:rect l="l" t="t" r="r" b="b"/>
              <a:pathLst>
                <a:path w="714" h="2665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12" y="124"/>
                  </a:cubicBezTo>
                  <a:lnTo>
                    <a:pt x="423" y="2590"/>
                  </a:lnTo>
                  <a:cubicBezTo>
                    <a:pt x="423" y="2632"/>
                    <a:pt x="460" y="2665"/>
                    <a:pt x="501" y="2665"/>
                  </a:cubicBezTo>
                  <a:cubicBezTo>
                    <a:pt x="507" y="2665"/>
                    <a:pt x="513" y="2664"/>
                    <a:pt x="520" y="2662"/>
                  </a:cubicBezTo>
                  <a:lnTo>
                    <a:pt x="616" y="2650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90" y="76"/>
                  </a:lnTo>
                  <a:cubicBezTo>
                    <a:pt x="280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7"/>
            <p:cNvSpPr/>
            <p:nvPr/>
          </p:nvSpPr>
          <p:spPr>
            <a:xfrm>
              <a:off x="1018276" y="4061826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201" y="0"/>
                  </a:moveTo>
                  <a:cubicBezTo>
                    <a:pt x="195" y="0"/>
                    <a:pt x="188" y="1"/>
                    <a:pt x="182" y="2"/>
                  </a:cubicBezTo>
                  <a:lnTo>
                    <a:pt x="85" y="15"/>
                  </a:lnTo>
                  <a:cubicBezTo>
                    <a:pt x="37" y="27"/>
                    <a:pt x="1" y="75"/>
                    <a:pt x="13" y="123"/>
                  </a:cubicBezTo>
                  <a:lnTo>
                    <a:pt x="424" y="2589"/>
                  </a:lnTo>
                  <a:cubicBezTo>
                    <a:pt x="436" y="2637"/>
                    <a:pt x="484" y="2662"/>
                    <a:pt x="533" y="2662"/>
                  </a:cubicBezTo>
                  <a:lnTo>
                    <a:pt x="629" y="2637"/>
                  </a:lnTo>
                  <a:cubicBezTo>
                    <a:pt x="678" y="2637"/>
                    <a:pt x="714" y="2589"/>
                    <a:pt x="702" y="2541"/>
                  </a:cubicBezTo>
                  <a:lnTo>
                    <a:pt x="291" y="75"/>
                  </a:lnTo>
                  <a:cubicBezTo>
                    <a:pt x="280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7"/>
            <p:cNvSpPr/>
            <p:nvPr/>
          </p:nvSpPr>
          <p:spPr>
            <a:xfrm>
              <a:off x="1035739" y="4058568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201" y="0"/>
                  </a:moveTo>
                  <a:cubicBezTo>
                    <a:pt x="194" y="0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13" y="124"/>
                  </a:cubicBezTo>
                  <a:lnTo>
                    <a:pt x="423" y="2577"/>
                  </a:lnTo>
                  <a:cubicBezTo>
                    <a:pt x="436" y="2626"/>
                    <a:pt x="484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4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7"/>
            <p:cNvSpPr/>
            <p:nvPr/>
          </p:nvSpPr>
          <p:spPr>
            <a:xfrm>
              <a:off x="1052798" y="4054908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1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5"/>
                    <a:pt x="12" y="124"/>
                  </a:cubicBezTo>
                  <a:lnTo>
                    <a:pt x="435" y="2590"/>
                  </a:lnTo>
                  <a:cubicBezTo>
                    <a:pt x="447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89" y="2638"/>
                    <a:pt x="713" y="2590"/>
                    <a:pt x="713" y="2541"/>
                  </a:cubicBezTo>
                  <a:lnTo>
                    <a:pt x="290" y="75"/>
                  </a:lnTo>
                  <a:cubicBezTo>
                    <a:pt x="280" y="33"/>
                    <a:pt x="242" y="1"/>
                    <a:pt x="200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7"/>
            <p:cNvSpPr/>
            <p:nvPr/>
          </p:nvSpPr>
          <p:spPr>
            <a:xfrm>
              <a:off x="1070226" y="4051751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4"/>
                  </a:lnTo>
                  <a:cubicBezTo>
                    <a:pt x="37" y="24"/>
                    <a:pt x="1" y="73"/>
                    <a:pt x="13" y="121"/>
                  </a:cubicBezTo>
                  <a:lnTo>
                    <a:pt x="436" y="2587"/>
                  </a:lnTo>
                  <a:cubicBezTo>
                    <a:pt x="436" y="2629"/>
                    <a:pt x="472" y="2662"/>
                    <a:pt x="514" y="2662"/>
                  </a:cubicBezTo>
                  <a:cubicBezTo>
                    <a:pt x="520" y="2662"/>
                    <a:pt x="526" y="2661"/>
                    <a:pt x="533" y="2659"/>
                  </a:cubicBezTo>
                  <a:lnTo>
                    <a:pt x="629" y="2647"/>
                  </a:lnTo>
                  <a:cubicBezTo>
                    <a:pt x="678" y="2635"/>
                    <a:pt x="714" y="2587"/>
                    <a:pt x="702" y="2538"/>
                  </a:cubicBezTo>
                  <a:lnTo>
                    <a:pt x="291" y="85"/>
                  </a:lnTo>
                  <a:cubicBezTo>
                    <a:pt x="279" y="24"/>
                    <a:pt x="230" y="0"/>
                    <a:pt x="182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7"/>
            <p:cNvSpPr/>
            <p:nvPr/>
          </p:nvSpPr>
          <p:spPr>
            <a:xfrm>
              <a:off x="1087689" y="4048494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1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21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73"/>
                  </a:lnTo>
                  <a:cubicBezTo>
                    <a:pt x="279" y="25"/>
                    <a:pt x="230" y="1"/>
                    <a:pt x="182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7"/>
            <p:cNvSpPr/>
            <p:nvPr/>
          </p:nvSpPr>
          <p:spPr>
            <a:xfrm>
              <a:off x="1105151" y="4045169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92" y="1"/>
                  </a:moveTo>
                  <a:cubicBezTo>
                    <a:pt x="185" y="1"/>
                    <a:pt x="177" y="1"/>
                    <a:pt x="169" y="3"/>
                  </a:cubicBezTo>
                  <a:lnTo>
                    <a:pt x="73" y="15"/>
                  </a:lnTo>
                  <a:cubicBezTo>
                    <a:pt x="24" y="27"/>
                    <a:pt x="0" y="75"/>
                    <a:pt x="0" y="124"/>
                  </a:cubicBezTo>
                  <a:lnTo>
                    <a:pt x="423" y="2589"/>
                  </a:lnTo>
                  <a:cubicBezTo>
                    <a:pt x="435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77" y="2638"/>
                    <a:pt x="713" y="2589"/>
                    <a:pt x="701" y="2541"/>
                  </a:cubicBezTo>
                  <a:lnTo>
                    <a:pt x="278" y="75"/>
                  </a:lnTo>
                  <a:cubicBezTo>
                    <a:pt x="268" y="33"/>
                    <a:pt x="239" y="1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7"/>
            <p:cNvSpPr/>
            <p:nvPr/>
          </p:nvSpPr>
          <p:spPr>
            <a:xfrm>
              <a:off x="1122613" y="4041912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0" y="124"/>
                  </a:cubicBezTo>
                  <a:lnTo>
                    <a:pt x="423" y="2590"/>
                  </a:lnTo>
                  <a:cubicBezTo>
                    <a:pt x="435" y="2638"/>
                    <a:pt x="483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78" y="76"/>
                  </a:lnTo>
                  <a:cubicBezTo>
                    <a:pt x="278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7"/>
            <p:cNvSpPr/>
            <p:nvPr/>
          </p:nvSpPr>
          <p:spPr>
            <a:xfrm>
              <a:off x="1015859" y="4123178"/>
              <a:ext cx="120989" cy="182977"/>
            </a:xfrm>
            <a:custGeom>
              <a:avLst/>
              <a:gdLst/>
              <a:ahLst/>
              <a:cxnLst/>
              <a:rect l="l" t="t" r="r" b="b"/>
              <a:pathLst>
                <a:path w="3603" h="5449" extrusionOk="0">
                  <a:moveTo>
                    <a:pt x="2792" y="1"/>
                  </a:moveTo>
                  <a:lnTo>
                    <a:pt x="750" y="73"/>
                  </a:lnTo>
                  <a:cubicBezTo>
                    <a:pt x="206" y="544"/>
                    <a:pt x="0" y="1330"/>
                    <a:pt x="109" y="2176"/>
                  </a:cubicBezTo>
                  <a:cubicBezTo>
                    <a:pt x="133" y="2394"/>
                    <a:pt x="363" y="3010"/>
                    <a:pt x="399" y="3228"/>
                  </a:cubicBezTo>
                  <a:cubicBezTo>
                    <a:pt x="472" y="3735"/>
                    <a:pt x="641" y="4473"/>
                    <a:pt x="629" y="5053"/>
                  </a:cubicBezTo>
                  <a:cubicBezTo>
                    <a:pt x="1007" y="5326"/>
                    <a:pt x="1585" y="5449"/>
                    <a:pt x="2150" y="5449"/>
                  </a:cubicBezTo>
                  <a:cubicBezTo>
                    <a:pt x="2687" y="5449"/>
                    <a:pt x="3212" y="5338"/>
                    <a:pt x="3542" y="5137"/>
                  </a:cubicBezTo>
                  <a:cubicBezTo>
                    <a:pt x="3602" y="4412"/>
                    <a:pt x="3602" y="3663"/>
                    <a:pt x="3542" y="2926"/>
                  </a:cubicBezTo>
                  <a:cubicBezTo>
                    <a:pt x="3457" y="1475"/>
                    <a:pt x="2804" y="121"/>
                    <a:pt x="2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7"/>
            <p:cNvSpPr/>
            <p:nvPr/>
          </p:nvSpPr>
          <p:spPr>
            <a:xfrm>
              <a:off x="1019485" y="3962862"/>
              <a:ext cx="100706" cy="175053"/>
            </a:xfrm>
            <a:custGeom>
              <a:avLst/>
              <a:gdLst/>
              <a:ahLst/>
              <a:cxnLst/>
              <a:rect l="l" t="t" r="r" b="b"/>
              <a:pathLst>
                <a:path w="2999" h="5213" extrusionOk="0">
                  <a:moveTo>
                    <a:pt x="1766" y="0"/>
                  </a:moveTo>
                  <a:lnTo>
                    <a:pt x="110" y="484"/>
                  </a:lnTo>
                  <a:cubicBezTo>
                    <a:pt x="1" y="1281"/>
                    <a:pt x="25" y="2103"/>
                    <a:pt x="194" y="2901"/>
                  </a:cubicBezTo>
                  <a:cubicBezTo>
                    <a:pt x="267" y="3493"/>
                    <a:pt x="291" y="4086"/>
                    <a:pt x="267" y="4690"/>
                  </a:cubicBezTo>
                  <a:cubicBezTo>
                    <a:pt x="255" y="4883"/>
                    <a:pt x="170" y="4932"/>
                    <a:pt x="170" y="5028"/>
                  </a:cubicBezTo>
                  <a:cubicBezTo>
                    <a:pt x="170" y="5143"/>
                    <a:pt x="306" y="5212"/>
                    <a:pt x="483" y="5212"/>
                  </a:cubicBezTo>
                  <a:cubicBezTo>
                    <a:pt x="530" y="5212"/>
                    <a:pt x="579" y="5208"/>
                    <a:pt x="629" y="5198"/>
                  </a:cubicBezTo>
                  <a:cubicBezTo>
                    <a:pt x="714" y="5181"/>
                    <a:pt x="866" y="5179"/>
                    <a:pt x="1051" y="5179"/>
                  </a:cubicBezTo>
                  <a:cubicBezTo>
                    <a:pt x="1143" y="5179"/>
                    <a:pt x="1244" y="5179"/>
                    <a:pt x="1349" y="5179"/>
                  </a:cubicBezTo>
                  <a:cubicBezTo>
                    <a:pt x="1663" y="5179"/>
                    <a:pt x="2013" y="5173"/>
                    <a:pt x="2285" y="5125"/>
                  </a:cubicBezTo>
                  <a:cubicBezTo>
                    <a:pt x="2430" y="5101"/>
                    <a:pt x="2575" y="5053"/>
                    <a:pt x="2684" y="4968"/>
                  </a:cubicBezTo>
                  <a:cubicBezTo>
                    <a:pt x="2720" y="4944"/>
                    <a:pt x="2745" y="4895"/>
                    <a:pt x="2745" y="4859"/>
                  </a:cubicBezTo>
                  <a:cubicBezTo>
                    <a:pt x="2745" y="4762"/>
                    <a:pt x="2733" y="4654"/>
                    <a:pt x="2708" y="4569"/>
                  </a:cubicBezTo>
                  <a:cubicBezTo>
                    <a:pt x="2672" y="4194"/>
                    <a:pt x="2660" y="3832"/>
                    <a:pt x="2672" y="3457"/>
                  </a:cubicBezTo>
                  <a:cubicBezTo>
                    <a:pt x="2708" y="3119"/>
                    <a:pt x="2793" y="2780"/>
                    <a:pt x="2926" y="2454"/>
                  </a:cubicBezTo>
                  <a:cubicBezTo>
                    <a:pt x="2998" y="2285"/>
                    <a:pt x="2998" y="2103"/>
                    <a:pt x="2926" y="1934"/>
                  </a:cubicBezTo>
                  <a:cubicBezTo>
                    <a:pt x="2878" y="1801"/>
                    <a:pt x="2817" y="1668"/>
                    <a:pt x="2733" y="1547"/>
                  </a:cubicBezTo>
                  <a:cubicBezTo>
                    <a:pt x="2588" y="955"/>
                    <a:pt x="2056" y="460"/>
                    <a:pt x="1971" y="435"/>
                  </a:cubicBezTo>
                  <a:cubicBezTo>
                    <a:pt x="1838" y="423"/>
                    <a:pt x="1899" y="24"/>
                    <a:pt x="1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7"/>
            <p:cNvSpPr/>
            <p:nvPr/>
          </p:nvSpPr>
          <p:spPr>
            <a:xfrm>
              <a:off x="1103942" y="4028211"/>
              <a:ext cx="16656" cy="101479"/>
            </a:xfrm>
            <a:custGeom>
              <a:avLst/>
              <a:gdLst/>
              <a:ahLst/>
              <a:cxnLst/>
              <a:rect l="l" t="t" r="r" b="b"/>
              <a:pathLst>
                <a:path w="496" h="3022" extrusionOk="0">
                  <a:moveTo>
                    <a:pt x="423" y="0"/>
                  </a:moveTo>
                  <a:cubicBezTo>
                    <a:pt x="363" y="97"/>
                    <a:pt x="278" y="218"/>
                    <a:pt x="278" y="218"/>
                  </a:cubicBezTo>
                  <a:cubicBezTo>
                    <a:pt x="278" y="218"/>
                    <a:pt x="230" y="399"/>
                    <a:pt x="121" y="774"/>
                  </a:cubicBezTo>
                  <a:cubicBezTo>
                    <a:pt x="24" y="1197"/>
                    <a:pt x="0" y="1632"/>
                    <a:pt x="48" y="2055"/>
                  </a:cubicBezTo>
                  <a:cubicBezTo>
                    <a:pt x="97" y="2369"/>
                    <a:pt x="218" y="2913"/>
                    <a:pt x="169" y="3022"/>
                  </a:cubicBezTo>
                  <a:cubicBezTo>
                    <a:pt x="205" y="2998"/>
                    <a:pt x="230" y="2949"/>
                    <a:pt x="230" y="2913"/>
                  </a:cubicBezTo>
                  <a:cubicBezTo>
                    <a:pt x="230" y="2816"/>
                    <a:pt x="218" y="2708"/>
                    <a:pt x="193" y="2623"/>
                  </a:cubicBezTo>
                  <a:cubicBezTo>
                    <a:pt x="157" y="2248"/>
                    <a:pt x="145" y="1886"/>
                    <a:pt x="157" y="1511"/>
                  </a:cubicBezTo>
                  <a:cubicBezTo>
                    <a:pt x="205" y="1173"/>
                    <a:pt x="290" y="834"/>
                    <a:pt x="423" y="520"/>
                  </a:cubicBezTo>
                  <a:cubicBezTo>
                    <a:pt x="496" y="351"/>
                    <a:pt x="496" y="169"/>
                    <a:pt x="423" y="0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7"/>
            <p:cNvSpPr/>
            <p:nvPr/>
          </p:nvSpPr>
          <p:spPr>
            <a:xfrm>
              <a:off x="1069017" y="3990567"/>
              <a:ext cx="85663" cy="67697"/>
            </a:xfrm>
            <a:custGeom>
              <a:avLst/>
              <a:gdLst/>
              <a:ahLst/>
              <a:cxnLst/>
              <a:rect l="l" t="t" r="r" b="b"/>
              <a:pathLst>
                <a:path w="2551" h="2016" extrusionOk="0">
                  <a:moveTo>
                    <a:pt x="1140" y="0"/>
                  </a:moveTo>
                  <a:cubicBezTo>
                    <a:pt x="1099" y="0"/>
                    <a:pt x="1057" y="3"/>
                    <a:pt x="1016" y="9"/>
                  </a:cubicBezTo>
                  <a:lnTo>
                    <a:pt x="1" y="2016"/>
                  </a:lnTo>
                  <a:cubicBezTo>
                    <a:pt x="1" y="2016"/>
                    <a:pt x="907" y="1568"/>
                    <a:pt x="1584" y="1496"/>
                  </a:cubicBezTo>
                  <a:cubicBezTo>
                    <a:pt x="1785" y="1464"/>
                    <a:pt x="1981" y="1448"/>
                    <a:pt x="2176" y="1448"/>
                  </a:cubicBezTo>
                  <a:cubicBezTo>
                    <a:pt x="2273" y="1448"/>
                    <a:pt x="2370" y="1452"/>
                    <a:pt x="2466" y="1460"/>
                  </a:cubicBezTo>
                  <a:cubicBezTo>
                    <a:pt x="2551" y="1157"/>
                    <a:pt x="2503" y="396"/>
                    <a:pt x="2503" y="396"/>
                  </a:cubicBezTo>
                  <a:cubicBezTo>
                    <a:pt x="2503" y="396"/>
                    <a:pt x="1838" y="287"/>
                    <a:pt x="1511" y="94"/>
                  </a:cubicBezTo>
                  <a:cubicBezTo>
                    <a:pt x="1402" y="30"/>
                    <a:pt x="1271" y="0"/>
                    <a:pt x="1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7"/>
            <p:cNvSpPr/>
            <p:nvPr/>
          </p:nvSpPr>
          <p:spPr>
            <a:xfrm>
              <a:off x="1029660" y="3880287"/>
              <a:ext cx="86066" cy="102889"/>
            </a:xfrm>
            <a:custGeom>
              <a:avLst/>
              <a:gdLst/>
              <a:ahLst/>
              <a:cxnLst/>
              <a:rect l="l" t="t" r="r" b="b"/>
              <a:pathLst>
                <a:path w="2563" h="3064" extrusionOk="0">
                  <a:moveTo>
                    <a:pt x="1261" y="0"/>
                  </a:moveTo>
                  <a:cubicBezTo>
                    <a:pt x="1225" y="0"/>
                    <a:pt x="1187" y="2"/>
                    <a:pt x="1148" y="6"/>
                  </a:cubicBezTo>
                  <a:cubicBezTo>
                    <a:pt x="532" y="66"/>
                    <a:pt x="0" y="465"/>
                    <a:pt x="12" y="924"/>
                  </a:cubicBezTo>
                  <a:cubicBezTo>
                    <a:pt x="24" y="1383"/>
                    <a:pt x="339" y="1952"/>
                    <a:pt x="459" y="2266"/>
                  </a:cubicBezTo>
                  <a:cubicBezTo>
                    <a:pt x="532" y="2532"/>
                    <a:pt x="556" y="2798"/>
                    <a:pt x="532" y="3064"/>
                  </a:cubicBezTo>
                  <a:lnTo>
                    <a:pt x="1898" y="3015"/>
                  </a:lnTo>
                  <a:cubicBezTo>
                    <a:pt x="1898" y="3015"/>
                    <a:pt x="1862" y="2592"/>
                    <a:pt x="1946" y="2435"/>
                  </a:cubicBezTo>
                  <a:cubicBezTo>
                    <a:pt x="2079" y="2278"/>
                    <a:pt x="2224" y="2133"/>
                    <a:pt x="2393" y="2012"/>
                  </a:cubicBezTo>
                  <a:cubicBezTo>
                    <a:pt x="2514" y="1891"/>
                    <a:pt x="2563" y="1698"/>
                    <a:pt x="2502" y="1529"/>
                  </a:cubicBezTo>
                  <a:cubicBezTo>
                    <a:pt x="2466" y="1311"/>
                    <a:pt x="2417" y="1105"/>
                    <a:pt x="2333" y="900"/>
                  </a:cubicBezTo>
                  <a:cubicBezTo>
                    <a:pt x="2297" y="827"/>
                    <a:pt x="2236" y="767"/>
                    <a:pt x="2200" y="707"/>
                  </a:cubicBezTo>
                  <a:cubicBezTo>
                    <a:pt x="2041" y="412"/>
                    <a:pt x="1808" y="0"/>
                    <a:pt x="126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7"/>
            <p:cNvSpPr/>
            <p:nvPr/>
          </p:nvSpPr>
          <p:spPr>
            <a:xfrm>
              <a:off x="1009747" y="3873470"/>
              <a:ext cx="97852" cy="192279"/>
            </a:xfrm>
            <a:custGeom>
              <a:avLst/>
              <a:gdLst/>
              <a:ahLst/>
              <a:cxnLst/>
              <a:rect l="l" t="t" r="r" b="b"/>
              <a:pathLst>
                <a:path w="2914" h="5726" extrusionOk="0">
                  <a:moveTo>
                    <a:pt x="1649" y="1"/>
                  </a:moveTo>
                  <a:cubicBezTo>
                    <a:pt x="1461" y="1"/>
                    <a:pt x="1281" y="39"/>
                    <a:pt x="1101" y="124"/>
                  </a:cubicBezTo>
                  <a:cubicBezTo>
                    <a:pt x="907" y="221"/>
                    <a:pt x="690" y="390"/>
                    <a:pt x="702" y="559"/>
                  </a:cubicBezTo>
                  <a:cubicBezTo>
                    <a:pt x="400" y="620"/>
                    <a:pt x="363" y="934"/>
                    <a:pt x="339" y="1043"/>
                  </a:cubicBezTo>
                  <a:cubicBezTo>
                    <a:pt x="303" y="1212"/>
                    <a:pt x="303" y="1381"/>
                    <a:pt x="315" y="1550"/>
                  </a:cubicBezTo>
                  <a:cubicBezTo>
                    <a:pt x="351" y="1792"/>
                    <a:pt x="448" y="2022"/>
                    <a:pt x="496" y="2275"/>
                  </a:cubicBezTo>
                  <a:cubicBezTo>
                    <a:pt x="545" y="2469"/>
                    <a:pt x="533" y="2686"/>
                    <a:pt x="460" y="2880"/>
                  </a:cubicBezTo>
                  <a:cubicBezTo>
                    <a:pt x="388" y="3061"/>
                    <a:pt x="206" y="3158"/>
                    <a:pt x="122" y="3327"/>
                  </a:cubicBezTo>
                  <a:cubicBezTo>
                    <a:pt x="1" y="3557"/>
                    <a:pt x="13" y="3835"/>
                    <a:pt x="122" y="4052"/>
                  </a:cubicBezTo>
                  <a:cubicBezTo>
                    <a:pt x="243" y="4282"/>
                    <a:pt x="400" y="4427"/>
                    <a:pt x="351" y="4705"/>
                  </a:cubicBezTo>
                  <a:cubicBezTo>
                    <a:pt x="291" y="5019"/>
                    <a:pt x="400" y="5333"/>
                    <a:pt x="641" y="5539"/>
                  </a:cubicBezTo>
                  <a:cubicBezTo>
                    <a:pt x="807" y="5663"/>
                    <a:pt x="1000" y="5725"/>
                    <a:pt x="1196" y="5725"/>
                  </a:cubicBezTo>
                  <a:cubicBezTo>
                    <a:pt x="1229" y="5725"/>
                    <a:pt x="1261" y="5724"/>
                    <a:pt x="1294" y="5720"/>
                  </a:cubicBezTo>
                  <a:cubicBezTo>
                    <a:pt x="1488" y="5696"/>
                    <a:pt x="1669" y="5636"/>
                    <a:pt x="1838" y="5551"/>
                  </a:cubicBezTo>
                  <a:cubicBezTo>
                    <a:pt x="2152" y="5382"/>
                    <a:pt x="2442" y="5261"/>
                    <a:pt x="2648" y="4802"/>
                  </a:cubicBezTo>
                  <a:cubicBezTo>
                    <a:pt x="2769" y="4548"/>
                    <a:pt x="2600" y="4499"/>
                    <a:pt x="2696" y="4234"/>
                  </a:cubicBezTo>
                  <a:cubicBezTo>
                    <a:pt x="2757" y="4088"/>
                    <a:pt x="2878" y="3968"/>
                    <a:pt x="2902" y="3798"/>
                  </a:cubicBezTo>
                  <a:cubicBezTo>
                    <a:pt x="2914" y="3653"/>
                    <a:pt x="2865" y="3520"/>
                    <a:pt x="2781" y="3412"/>
                  </a:cubicBezTo>
                  <a:lnTo>
                    <a:pt x="2769" y="3412"/>
                  </a:lnTo>
                  <a:cubicBezTo>
                    <a:pt x="2684" y="3303"/>
                    <a:pt x="2551" y="3254"/>
                    <a:pt x="2479" y="3158"/>
                  </a:cubicBezTo>
                  <a:cubicBezTo>
                    <a:pt x="2406" y="3049"/>
                    <a:pt x="2370" y="2916"/>
                    <a:pt x="2382" y="2783"/>
                  </a:cubicBezTo>
                  <a:cubicBezTo>
                    <a:pt x="2394" y="2711"/>
                    <a:pt x="2430" y="2638"/>
                    <a:pt x="2467" y="2566"/>
                  </a:cubicBezTo>
                  <a:cubicBezTo>
                    <a:pt x="2612" y="2263"/>
                    <a:pt x="2624" y="2070"/>
                    <a:pt x="2406" y="1828"/>
                  </a:cubicBezTo>
                  <a:cubicBezTo>
                    <a:pt x="2334" y="1756"/>
                    <a:pt x="2273" y="1671"/>
                    <a:pt x="2237" y="1574"/>
                  </a:cubicBezTo>
                  <a:cubicBezTo>
                    <a:pt x="2201" y="1478"/>
                    <a:pt x="2177" y="1381"/>
                    <a:pt x="2261" y="1321"/>
                  </a:cubicBezTo>
                  <a:cubicBezTo>
                    <a:pt x="2285" y="1302"/>
                    <a:pt x="2316" y="1293"/>
                    <a:pt x="2344" y="1293"/>
                  </a:cubicBezTo>
                  <a:cubicBezTo>
                    <a:pt x="2373" y="1293"/>
                    <a:pt x="2400" y="1302"/>
                    <a:pt x="2418" y="1321"/>
                  </a:cubicBezTo>
                  <a:cubicBezTo>
                    <a:pt x="2445" y="1348"/>
                    <a:pt x="2505" y="1514"/>
                    <a:pt x="2545" y="1514"/>
                  </a:cubicBezTo>
                  <a:cubicBezTo>
                    <a:pt x="2558" y="1514"/>
                    <a:pt x="2569" y="1494"/>
                    <a:pt x="2575" y="1441"/>
                  </a:cubicBezTo>
                  <a:cubicBezTo>
                    <a:pt x="2600" y="1248"/>
                    <a:pt x="2660" y="1212"/>
                    <a:pt x="2503" y="873"/>
                  </a:cubicBezTo>
                  <a:cubicBezTo>
                    <a:pt x="2479" y="825"/>
                    <a:pt x="2382" y="668"/>
                    <a:pt x="2394" y="632"/>
                  </a:cubicBezTo>
                  <a:lnTo>
                    <a:pt x="2394" y="632"/>
                  </a:lnTo>
                  <a:cubicBezTo>
                    <a:pt x="2551" y="644"/>
                    <a:pt x="2696" y="728"/>
                    <a:pt x="2769" y="861"/>
                  </a:cubicBezTo>
                  <a:cubicBezTo>
                    <a:pt x="2864" y="766"/>
                    <a:pt x="2596" y="3"/>
                    <a:pt x="1768" y="3"/>
                  </a:cubicBezTo>
                  <a:cubicBezTo>
                    <a:pt x="1755" y="3"/>
                    <a:pt x="1742" y="3"/>
                    <a:pt x="1729" y="3"/>
                  </a:cubicBezTo>
                  <a:cubicBezTo>
                    <a:pt x="1703" y="2"/>
                    <a:pt x="1676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7"/>
            <p:cNvSpPr/>
            <p:nvPr/>
          </p:nvSpPr>
          <p:spPr>
            <a:xfrm>
              <a:off x="1867811" y="4563560"/>
              <a:ext cx="323107" cy="17092"/>
            </a:xfrm>
            <a:custGeom>
              <a:avLst/>
              <a:gdLst/>
              <a:ahLst/>
              <a:cxnLst/>
              <a:rect l="l" t="t" r="r" b="b"/>
              <a:pathLst>
                <a:path w="9622" h="509" extrusionOk="0">
                  <a:moveTo>
                    <a:pt x="4811" y="1"/>
                  </a:moveTo>
                  <a:cubicBezTo>
                    <a:pt x="2152" y="1"/>
                    <a:pt x="0" y="110"/>
                    <a:pt x="0" y="255"/>
                  </a:cubicBezTo>
                  <a:cubicBezTo>
                    <a:pt x="0" y="400"/>
                    <a:pt x="2152" y="508"/>
                    <a:pt x="4811" y="508"/>
                  </a:cubicBezTo>
                  <a:cubicBezTo>
                    <a:pt x="7470" y="508"/>
                    <a:pt x="9622" y="400"/>
                    <a:pt x="9622" y="255"/>
                  </a:cubicBezTo>
                  <a:cubicBezTo>
                    <a:pt x="9622" y="110"/>
                    <a:pt x="7470" y="1"/>
                    <a:pt x="4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7"/>
            <p:cNvSpPr/>
            <p:nvPr/>
          </p:nvSpPr>
          <p:spPr>
            <a:xfrm>
              <a:off x="1958715" y="4527024"/>
              <a:ext cx="19544" cy="31666"/>
            </a:xfrm>
            <a:custGeom>
              <a:avLst/>
              <a:gdLst/>
              <a:ahLst/>
              <a:cxnLst/>
              <a:rect l="l" t="t" r="r" b="b"/>
              <a:pathLst>
                <a:path w="582" h="943" extrusionOk="0">
                  <a:moveTo>
                    <a:pt x="13" y="1"/>
                  </a:moveTo>
                  <a:cubicBezTo>
                    <a:pt x="1" y="279"/>
                    <a:pt x="1" y="557"/>
                    <a:pt x="25" y="835"/>
                  </a:cubicBezTo>
                  <a:cubicBezTo>
                    <a:pt x="48" y="910"/>
                    <a:pt x="200" y="943"/>
                    <a:pt x="324" y="943"/>
                  </a:cubicBezTo>
                  <a:cubicBezTo>
                    <a:pt x="400" y="943"/>
                    <a:pt x="466" y="930"/>
                    <a:pt x="484" y="907"/>
                  </a:cubicBezTo>
                  <a:cubicBezTo>
                    <a:pt x="521" y="835"/>
                    <a:pt x="581" y="49"/>
                    <a:pt x="581" y="49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7"/>
            <p:cNvSpPr/>
            <p:nvPr/>
          </p:nvSpPr>
          <p:spPr>
            <a:xfrm>
              <a:off x="1923085" y="4551101"/>
              <a:ext cx="55575" cy="21424"/>
            </a:xfrm>
            <a:custGeom>
              <a:avLst/>
              <a:gdLst/>
              <a:ahLst/>
              <a:cxnLst/>
              <a:rect l="l" t="t" r="r" b="b"/>
              <a:pathLst>
                <a:path w="1655" h="638" extrusionOk="0">
                  <a:moveTo>
                    <a:pt x="1067" y="0"/>
                  </a:moveTo>
                  <a:cubicBezTo>
                    <a:pt x="1045" y="0"/>
                    <a:pt x="1050" y="32"/>
                    <a:pt x="1014" y="106"/>
                  </a:cubicBezTo>
                  <a:cubicBezTo>
                    <a:pt x="953" y="239"/>
                    <a:pt x="687" y="360"/>
                    <a:pt x="433" y="360"/>
                  </a:cubicBezTo>
                  <a:cubicBezTo>
                    <a:pt x="422" y="360"/>
                    <a:pt x="408" y="360"/>
                    <a:pt x="392" y="360"/>
                  </a:cubicBezTo>
                  <a:cubicBezTo>
                    <a:pt x="260" y="360"/>
                    <a:pt x="1" y="369"/>
                    <a:pt x="22" y="553"/>
                  </a:cubicBezTo>
                  <a:cubicBezTo>
                    <a:pt x="22" y="601"/>
                    <a:pt x="192" y="638"/>
                    <a:pt x="482" y="638"/>
                  </a:cubicBezTo>
                  <a:lnTo>
                    <a:pt x="868" y="638"/>
                  </a:lnTo>
                  <a:cubicBezTo>
                    <a:pt x="965" y="638"/>
                    <a:pt x="1050" y="601"/>
                    <a:pt x="1134" y="565"/>
                  </a:cubicBezTo>
                  <a:lnTo>
                    <a:pt x="1159" y="638"/>
                  </a:lnTo>
                  <a:lnTo>
                    <a:pt x="1618" y="638"/>
                  </a:lnTo>
                  <a:cubicBezTo>
                    <a:pt x="1630" y="529"/>
                    <a:pt x="1642" y="408"/>
                    <a:pt x="1654" y="299"/>
                  </a:cubicBezTo>
                  <a:cubicBezTo>
                    <a:pt x="1654" y="227"/>
                    <a:pt x="1618" y="166"/>
                    <a:pt x="1570" y="130"/>
                  </a:cubicBezTo>
                  <a:cubicBezTo>
                    <a:pt x="1521" y="166"/>
                    <a:pt x="1473" y="203"/>
                    <a:pt x="1412" y="203"/>
                  </a:cubicBezTo>
                  <a:cubicBezTo>
                    <a:pt x="1403" y="204"/>
                    <a:pt x="1393" y="204"/>
                    <a:pt x="1383" y="204"/>
                  </a:cubicBezTo>
                  <a:cubicBezTo>
                    <a:pt x="1297" y="204"/>
                    <a:pt x="1214" y="157"/>
                    <a:pt x="1171" y="70"/>
                  </a:cubicBezTo>
                  <a:cubicBezTo>
                    <a:pt x="1159" y="45"/>
                    <a:pt x="1134" y="21"/>
                    <a:pt x="1098" y="9"/>
                  </a:cubicBezTo>
                  <a:cubicBezTo>
                    <a:pt x="1084" y="3"/>
                    <a:pt x="1074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7"/>
            <p:cNvSpPr/>
            <p:nvPr/>
          </p:nvSpPr>
          <p:spPr>
            <a:xfrm>
              <a:off x="2120273" y="4519334"/>
              <a:ext cx="21961" cy="27166"/>
            </a:xfrm>
            <a:custGeom>
              <a:avLst/>
              <a:gdLst/>
              <a:ahLst/>
              <a:cxnLst/>
              <a:rect l="l" t="t" r="r" b="b"/>
              <a:pathLst>
                <a:path w="654" h="809" extrusionOk="0">
                  <a:moveTo>
                    <a:pt x="351" y="0"/>
                  </a:moveTo>
                  <a:lnTo>
                    <a:pt x="0" y="315"/>
                  </a:lnTo>
                  <a:cubicBezTo>
                    <a:pt x="0" y="315"/>
                    <a:pt x="121" y="653"/>
                    <a:pt x="182" y="762"/>
                  </a:cubicBezTo>
                  <a:cubicBezTo>
                    <a:pt x="198" y="795"/>
                    <a:pt x="239" y="808"/>
                    <a:pt x="289" y="808"/>
                  </a:cubicBezTo>
                  <a:cubicBezTo>
                    <a:pt x="422" y="808"/>
                    <a:pt x="624" y="718"/>
                    <a:pt x="641" y="665"/>
                  </a:cubicBezTo>
                  <a:cubicBezTo>
                    <a:pt x="653" y="580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7"/>
            <p:cNvSpPr/>
            <p:nvPr/>
          </p:nvSpPr>
          <p:spPr>
            <a:xfrm>
              <a:off x="2095121" y="4539617"/>
              <a:ext cx="55206" cy="33882"/>
            </a:xfrm>
            <a:custGeom>
              <a:avLst/>
              <a:gdLst/>
              <a:ahLst/>
              <a:cxnLst/>
              <a:rect l="l" t="t" r="r" b="b"/>
              <a:pathLst>
                <a:path w="1644" h="1009" extrusionOk="0">
                  <a:moveTo>
                    <a:pt x="1378" y="1"/>
                  </a:moveTo>
                  <a:cubicBezTo>
                    <a:pt x="1318" y="158"/>
                    <a:pt x="1064" y="206"/>
                    <a:pt x="1064" y="206"/>
                  </a:cubicBezTo>
                  <a:cubicBezTo>
                    <a:pt x="1007" y="75"/>
                    <a:pt x="929" y="60"/>
                    <a:pt x="897" y="60"/>
                  </a:cubicBezTo>
                  <a:cubicBezTo>
                    <a:pt x="888" y="60"/>
                    <a:pt x="882" y="61"/>
                    <a:pt x="882" y="61"/>
                  </a:cubicBezTo>
                  <a:cubicBezTo>
                    <a:pt x="834" y="61"/>
                    <a:pt x="846" y="73"/>
                    <a:pt x="846" y="182"/>
                  </a:cubicBezTo>
                  <a:cubicBezTo>
                    <a:pt x="834" y="387"/>
                    <a:pt x="689" y="569"/>
                    <a:pt x="496" y="641"/>
                  </a:cubicBezTo>
                  <a:cubicBezTo>
                    <a:pt x="423" y="678"/>
                    <a:pt x="0" y="774"/>
                    <a:pt x="97" y="956"/>
                  </a:cubicBezTo>
                  <a:cubicBezTo>
                    <a:pt x="111" y="984"/>
                    <a:pt x="206" y="1009"/>
                    <a:pt x="347" y="1009"/>
                  </a:cubicBezTo>
                  <a:cubicBezTo>
                    <a:pt x="443" y="1009"/>
                    <a:pt x="561" y="997"/>
                    <a:pt x="689" y="968"/>
                  </a:cubicBezTo>
                  <a:cubicBezTo>
                    <a:pt x="810" y="931"/>
                    <a:pt x="931" y="883"/>
                    <a:pt x="1040" y="823"/>
                  </a:cubicBezTo>
                  <a:cubicBezTo>
                    <a:pt x="1112" y="774"/>
                    <a:pt x="1172" y="702"/>
                    <a:pt x="1221" y="629"/>
                  </a:cubicBezTo>
                  <a:lnTo>
                    <a:pt x="1293" y="690"/>
                  </a:lnTo>
                  <a:lnTo>
                    <a:pt x="1644" y="472"/>
                  </a:lnTo>
                  <a:cubicBezTo>
                    <a:pt x="1644" y="472"/>
                    <a:pt x="1571" y="242"/>
                    <a:pt x="1523" y="122"/>
                  </a:cubicBezTo>
                  <a:cubicBezTo>
                    <a:pt x="1499" y="49"/>
                    <a:pt x="1438" y="1"/>
                    <a:pt x="1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7"/>
            <p:cNvSpPr/>
            <p:nvPr/>
          </p:nvSpPr>
          <p:spPr>
            <a:xfrm>
              <a:off x="1956700" y="4147524"/>
              <a:ext cx="108396" cy="109236"/>
            </a:xfrm>
            <a:custGeom>
              <a:avLst/>
              <a:gdLst/>
              <a:ahLst/>
              <a:cxnLst/>
              <a:rect l="l" t="t" r="r" b="b"/>
              <a:pathLst>
                <a:path w="3228" h="3253" extrusionOk="0">
                  <a:moveTo>
                    <a:pt x="2442" y="1"/>
                  </a:moveTo>
                  <a:cubicBezTo>
                    <a:pt x="2442" y="1"/>
                    <a:pt x="1499" y="424"/>
                    <a:pt x="762" y="472"/>
                  </a:cubicBezTo>
                  <a:cubicBezTo>
                    <a:pt x="564" y="484"/>
                    <a:pt x="418" y="488"/>
                    <a:pt x="311" y="488"/>
                  </a:cubicBezTo>
                  <a:cubicBezTo>
                    <a:pt x="96" y="488"/>
                    <a:pt x="37" y="472"/>
                    <a:pt x="37" y="472"/>
                  </a:cubicBezTo>
                  <a:lnTo>
                    <a:pt x="37" y="472"/>
                  </a:lnTo>
                  <a:cubicBezTo>
                    <a:pt x="37" y="472"/>
                    <a:pt x="0" y="1258"/>
                    <a:pt x="230" y="3252"/>
                  </a:cubicBezTo>
                  <a:lnTo>
                    <a:pt x="2925" y="2612"/>
                  </a:lnTo>
                  <a:cubicBezTo>
                    <a:pt x="2925" y="2612"/>
                    <a:pt x="2962" y="2370"/>
                    <a:pt x="2986" y="2225"/>
                  </a:cubicBezTo>
                  <a:cubicBezTo>
                    <a:pt x="3083" y="1741"/>
                    <a:pt x="3228" y="762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7"/>
            <p:cNvSpPr/>
            <p:nvPr/>
          </p:nvSpPr>
          <p:spPr>
            <a:xfrm>
              <a:off x="2017179" y="4357742"/>
              <a:ext cx="121795" cy="176631"/>
            </a:xfrm>
            <a:custGeom>
              <a:avLst/>
              <a:gdLst/>
              <a:ahLst/>
              <a:cxnLst/>
              <a:rect l="l" t="t" r="r" b="b"/>
              <a:pathLst>
                <a:path w="3627" h="5260" extrusionOk="0">
                  <a:moveTo>
                    <a:pt x="464" y="0"/>
                  </a:moveTo>
                  <a:cubicBezTo>
                    <a:pt x="338" y="0"/>
                    <a:pt x="227" y="29"/>
                    <a:pt x="145" y="86"/>
                  </a:cubicBezTo>
                  <a:cubicBezTo>
                    <a:pt x="49" y="159"/>
                    <a:pt x="0" y="280"/>
                    <a:pt x="25" y="401"/>
                  </a:cubicBezTo>
                  <a:cubicBezTo>
                    <a:pt x="25" y="401"/>
                    <a:pt x="25" y="401"/>
                    <a:pt x="25" y="413"/>
                  </a:cubicBezTo>
                  <a:cubicBezTo>
                    <a:pt x="37" y="425"/>
                    <a:pt x="37" y="437"/>
                    <a:pt x="37" y="449"/>
                  </a:cubicBezTo>
                  <a:cubicBezTo>
                    <a:pt x="37" y="485"/>
                    <a:pt x="49" y="509"/>
                    <a:pt x="61" y="534"/>
                  </a:cubicBezTo>
                  <a:cubicBezTo>
                    <a:pt x="73" y="534"/>
                    <a:pt x="73" y="546"/>
                    <a:pt x="73" y="558"/>
                  </a:cubicBezTo>
                  <a:cubicBezTo>
                    <a:pt x="85" y="606"/>
                    <a:pt x="109" y="654"/>
                    <a:pt x="145" y="703"/>
                  </a:cubicBezTo>
                  <a:cubicBezTo>
                    <a:pt x="520" y="1307"/>
                    <a:pt x="1584" y="2842"/>
                    <a:pt x="2406" y="4196"/>
                  </a:cubicBezTo>
                  <a:cubicBezTo>
                    <a:pt x="2563" y="4450"/>
                    <a:pt x="2708" y="4704"/>
                    <a:pt x="2841" y="4933"/>
                  </a:cubicBezTo>
                  <a:lnTo>
                    <a:pt x="2841" y="4945"/>
                  </a:lnTo>
                  <a:lnTo>
                    <a:pt x="2962" y="5163"/>
                  </a:lnTo>
                  <a:lnTo>
                    <a:pt x="3022" y="5260"/>
                  </a:lnTo>
                  <a:cubicBezTo>
                    <a:pt x="3228" y="5187"/>
                    <a:pt x="3433" y="5090"/>
                    <a:pt x="3626" y="4969"/>
                  </a:cubicBezTo>
                  <a:cubicBezTo>
                    <a:pt x="3191" y="3978"/>
                    <a:pt x="2732" y="2226"/>
                    <a:pt x="1983" y="1077"/>
                  </a:cubicBezTo>
                  <a:cubicBezTo>
                    <a:pt x="1765" y="763"/>
                    <a:pt x="1487" y="485"/>
                    <a:pt x="1173" y="268"/>
                  </a:cubicBezTo>
                  <a:lnTo>
                    <a:pt x="1149" y="243"/>
                  </a:lnTo>
                  <a:lnTo>
                    <a:pt x="1100" y="207"/>
                  </a:lnTo>
                  <a:cubicBezTo>
                    <a:pt x="888" y="68"/>
                    <a:pt x="658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7"/>
            <p:cNvSpPr/>
            <p:nvPr/>
          </p:nvSpPr>
          <p:spPr>
            <a:xfrm>
              <a:off x="1971308" y="4173281"/>
              <a:ext cx="85629" cy="221897"/>
            </a:xfrm>
            <a:custGeom>
              <a:avLst/>
              <a:gdLst/>
              <a:ahLst/>
              <a:cxnLst/>
              <a:rect l="l" t="t" r="r" b="b"/>
              <a:pathLst>
                <a:path w="2550" h="6608" extrusionOk="0">
                  <a:moveTo>
                    <a:pt x="478" y="0"/>
                  </a:moveTo>
                  <a:cubicBezTo>
                    <a:pt x="212" y="0"/>
                    <a:pt x="26" y="156"/>
                    <a:pt x="13" y="587"/>
                  </a:cubicBezTo>
                  <a:cubicBezTo>
                    <a:pt x="1" y="926"/>
                    <a:pt x="327" y="2074"/>
                    <a:pt x="665" y="3247"/>
                  </a:cubicBezTo>
                  <a:cubicBezTo>
                    <a:pt x="774" y="3633"/>
                    <a:pt x="895" y="4020"/>
                    <a:pt x="992" y="4383"/>
                  </a:cubicBezTo>
                  <a:cubicBezTo>
                    <a:pt x="1173" y="5023"/>
                    <a:pt x="1318" y="5567"/>
                    <a:pt x="1378" y="5882"/>
                  </a:cubicBezTo>
                  <a:cubicBezTo>
                    <a:pt x="1378" y="5882"/>
                    <a:pt x="1378" y="5894"/>
                    <a:pt x="1378" y="5894"/>
                  </a:cubicBezTo>
                  <a:cubicBezTo>
                    <a:pt x="1391" y="5906"/>
                    <a:pt x="1391" y="5930"/>
                    <a:pt x="1391" y="5942"/>
                  </a:cubicBezTo>
                  <a:cubicBezTo>
                    <a:pt x="1403" y="5966"/>
                    <a:pt x="1403" y="5990"/>
                    <a:pt x="1415" y="6014"/>
                  </a:cubicBezTo>
                  <a:cubicBezTo>
                    <a:pt x="1427" y="6027"/>
                    <a:pt x="1427" y="6027"/>
                    <a:pt x="1427" y="6039"/>
                  </a:cubicBezTo>
                  <a:cubicBezTo>
                    <a:pt x="1451" y="6075"/>
                    <a:pt x="1463" y="6111"/>
                    <a:pt x="1487" y="6147"/>
                  </a:cubicBezTo>
                  <a:lnTo>
                    <a:pt x="1487" y="6160"/>
                  </a:lnTo>
                  <a:cubicBezTo>
                    <a:pt x="1596" y="6317"/>
                    <a:pt x="1741" y="6450"/>
                    <a:pt x="1922" y="6546"/>
                  </a:cubicBezTo>
                  <a:cubicBezTo>
                    <a:pt x="1959" y="6558"/>
                    <a:pt x="2007" y="6583"/>
                    <a:pt x="2055" y="6595"/>
                  </a:cubicBezTo>
                  <a:cubicBezTo>
                    <a:pt x="2089" y="6603"/>
                    <a:pt x="2123" y="6607"/>
                    <a:pt x="2156" y="6607"/>
                  </a:cubicBezTo>
                  <a:cubicBezTo>
                    <a:pt x="2370" y="6607"/>
                    <a:pt x="2549" y="6424"/>
                    <a:pt x="2539" y="5869"/>
                  </a:cubicBezTo>
                  <a:cubicBezTo>
                    <a:pt x="2539" y="5857"/>
                    <a:pt x="2539" y="5833"/>
                    <a:pt x="2539" y="5821"/>
                  </a:cubicBezTo>
                  <a:lnTo>
                    <a:pt x="2539" y="5761"/>
                  </a:lnTo>
                  <a:cubicBezTo>
                    <a:pt x="2527" y="4927"/>
                    <a:pt x="2490" y="2002"/>
                    <a:pt x="2490" y="1675"/>
                  </a:cubicBezTo>
                  <a:cubicBezTo>
                    <a:pt x="2490" y="1361"/>
                    <a:pt x="2418" y="1011"/>
                    <a:pt x="2128" y="817"/>
                  </a:cubicBezTo>
                  <a:cubicBezTo>
                    <a:pt x="1693" y="506"/>
                    <a:pt x="957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77"/>
            <p:cNvSpPr/>
            <p:nvPr/>
          </p:nvSpPr>
          <p:spPr>
            <a:xfrm>
              <a:off x="2036253" y="4342362"/>
              <a:ext cx="42244" cy="45098"/>
            </a:xfrm>
            <a:custGeom>
              <a:avLst/>
              <a:gdLst/>
              <a:ahLst/>
              <a:cxnLst/>
              <a:rect l="l" t="t" r="r" b="b"/>
              <a:pathLst>
                <a:path w="1258" h="1343" extrusionOk="0">
                  <a:moveTo>
                    <a:pt x="581" y="0"/>
                  </a:moveTo>
                  <a:cubicBezTo>
                    <a:pt x="581" y="0"/>
                    <a:pt x="13" y="218"/>
                    <a:pt x="0" y="291"/>
                  </a:cubicBezTo>
                  <a:cubicBezTo>
                    <a:pt x="61" y="532"/>
                    <a:pt x="158" y="774"/>
                    <a:pt x="278" y="1004"/>
                  </a:cubicBezTo>
                  <a:cubicBezTo>
                    <a:pt x="327" y="1052"/>
                    <a:pt x="1257" y="1342"/>
                    <a:pt x="1257" y="1342"/>
                  </a:cubicBezTo>
                  <a:cubicBezTo>
                    <a:pt x="617" y="629"/>
                    <a:pt x="581" y="0"/>
                    <a:pt x="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77"/>
            <p:cNvSpPr/>
            <p:nvPr/>
          </p:nvSpPr>
          <p:spPr>
            <a:xfrm>
              <a:off x="2004989" y="4225063"/>
              <a:ext cx="107590" cy="298358"/>
            </a:xfrm>
            <a:custGeom>
              <a:avLst/>
              <a:gdLst/>
              <a:ahLst/>
              <a:cxnLst/>
              <a:rect l="l" t="t" r="r" b="b"/>
              <a:pathLst>
                <a:path w="3204" h="8885" extrusionOk="0">
                  <a:moveTo>
                    <a:pt x="1052" y="0"/>
                  </a:moveTo>
                  <a:lnTo>
                    <a:pt x="1" y="2853"/>
                  </a:lnTo>
                  <a:cubicBezTo>
                    <a:pt x="182" y="3481"/>
                    <a:pt x="327" y="4037"/>
                    <a:pt x="388" y="4352"/>
                  </a:cubicBezTo>
                  <a:cubicBezTo>
                    <a:pt x="400" y="4376"/>
                    <a:pt x="400" y="4388"/>
                    <a:pt x="400" y="4400"/>
                  </a:cubicBezTo>
                  <a:cubicBezTo>
                    <a:pt x="400" y="4424"/>
                    <a:pt x="412" y="4460"/>
                    <a:pt x="424" y="4485"/>
                  </a:cubicBezTo>
                  <a:cubicBezTo>
                    <a:pt x="436" y="4485"/>
                    <a:pt x="436" y="4497"/>
                    <a:pt x="436" y="4509"/>
                  </a:cubicBezTo>
                  <a:cubicBezTo>
                    <a:pt x="460" y="4557"/>
                    <a:pt x="484" y="4605"/>
                    <a:pt x="508" y="4642"/>
                  </a:cubicBezTo>
                  <a:lnTo>
                    <a:pt x="508" y="4654"/>
                  </a:lnTo>
                  <a:cubicBezTo>
                    <a:pt x="883" y="5258"/>
                    <a:pt x="1947" y="6793"/>
                    <a:pt x="2781" y="8147"/>
                  </a:cubicBezTo>
                  <a:cubicBezTo>
                    <a:pt x="2926" y="8401"/>
                    <a:pt x="3071" y="8655"/>
                    <a:pt x="3204" y="8884"/>
                  </a:cubicBezTo>
                  <a:cubicBezTo>
                    <a:pt x="3107" y="8691"/>
                    <a:pt x="1995" y="6721"/>
                    <a:pt x="1729" y="6237"/>
                  </a:cubicBezTo>
                  <a:cubicBezTo>
                    <a:pt x="1463" y="5778"/>
                    <a:pt x="557" y="4509"/>
                    <a:pt x="593" y="3771"/>
                  </a:cubicBezTo>
                  <a:cubicBezTo>
                    <a:pt x="605" y="3421"/>
                    <a:pt x="653" y="2502"/>
                    <a:pt x="835" y="1910"/>
                  </a:cubicBezTo>
                  <a:cubicBezTo>
                    <a:pt x="1004" y="1318"/>
                    <a:pt x="1439" y="0"/>
                    <a:pt x="1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77"/>
            <p:cNvSpPr/>
            <p:nvPr/>
          </p:nvSpPr>
          <p:spPr>
            <a:xfrm>
              <a:off x="1945359" y="4195630"/>
              <a:ext cx="53056" cy="353139"/>
            </a:xfrm>
            <a:custGeom>
              <a:avLst/>
              <a:gdLst/>
              <a:ahLst/>
              <a:cxnLst/>
              <a:rect l="l" t="t" r="r" b="b"/>
              <a:pathLst>
                <a:path w="1580" h="6556" extrusionOk="0">
                  <a:moveTo>
                    <a:pt x="185" y="1"/>
                  </a:moveTo>
                  <a:cubicBezTo>
                    <a:pt x="73" y="1"/>
                    <a:pt x="0" y="97"/>
                    <a:pt x="8" y="339"/>
                  </a:cubicBezTo>
                  <a:lnTo>
                    <a:pt x="8" y="980"/>
                  </a:lnTo>
                  <a:cubicBezTo>
                    <a:pt x="44" y="1874"/>
                    <a:pt x="226" y="4678"/>
                    <a:pt x="201" y="6395"/>
                  </a:cubicBezTo>
                  <a:lnTo>
                    <a:pt x="201" y="6504"/>
                  </a:lnTo>
                  <a:cubicBezTo>
                    <a:pt x="361" y="6533"/>
                    <a:pt x="528" y="6555"/>
                    <a:pt x="697" y="6555"/>
                  </a:cubicBezTo>
                  <a:cubicBezTo>
                    <a:pt x="733" y="6555"/>
                    <a:pt x="769" y="6554"/>
                    <a:pt x="806" y="6552"/>
                  </a:cubicBezTo>
                  <a:lnTo>
                    <a:pt x="854" y="6552"/>
                  </a:lnTo>
                  <a:cubicBezTo>
                    <a:pt x="975" y="5452"/>
                    <a:pt x="1579" y="3301"/>
                    <a:pt x="1289" y="1959"/>
                  </a:cubicBezTo>
                  <a:cubicBezTo>
                    <a:pt x="1229" y="1729"/>
                    <a:pt x="1229" y="1512"/>
                    <a:pt x="1180" y="1306"/>
                  </a:cubicBezTo>
                  <a:cubicBezTo>
                    <a:pt x="1144" y="1149"/>
                    <a:pt x="1096" y="1004"/>
                    <a:pt x="1035" y="859"/>
                  </a:cubicBezTo>
                  <a:cubicBezTo>
                    <a:pt x="846" y="447"/>
                    <a:pt x="425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77"/>
            <p:cNvSpPr/>
            <p:nvPr/>
          </p:nvSpPr>
          <p:spPr>
            <a:xfrm>
              <a:off x="1949782" y="4181273"/>
              <a:ext cx="96845" cy="189895"/>
            </a:xfrm>
            <a:custGeom>
              <a:avLst/>
              <a:gdLst/>
              <a:ahLst/>
              <a:cxnLst/>
              <a:rect l="l" t="t" r="r" b="b"/>
              <a:pathLst>
                <a:path w="2884" h="5655" extrusionOk="0">
                  <a:moveTo>
                    <a:pt x="888" y="0"/>
                  </a:moveTo>
                  <a:cubicBezTo>
                    <a:pt x="763" y="0"/>
                    <a:pt x="647" y="15"/>
                    <a:pt x="545" y="47"/>
                  </a:cubicBezTo>
                  <a:cubicBezTo>
                    <a:pt x="388" y="96"/>
                    <a:pt x="327" y="519"/>
                    <a:pt x="291" y="809"/>
                  </a:cubicBezTo>
                  <a:cubicBezTo>
                    <a:pt x="267" y="1099"/>
                    <a:pt x="73" y="4121"/>
                    <a:pt x="13" y="4664"/>
                  </a:cubicBezTo>
                  <a:cubicBezTo>
                    <a:pt x="1" y="4749"/>
                    <a:pt x="1" y="4822"/>
                    <a:pt x="1" y="4906"/>
                  </a:cubicBezTo>
                  <a:cubicBezTo>
                    <a:pt x="21" y="5467"/>
                    <a:pt x="372" y="5654"/>
                    <a:pt x="685" y="5654"/>
                  </a:cubicBezTo>
                  <a:cubicBezTo>
                    <a:pt x="750" y="5654"/>
                    <a:pt x="813" y="5646"/>
                    <a:pt x="871" y="5631"/>
                  </a:cubicBezTo>
                  <a:cubicBezTo>
                    <a:pt x="992" y="5619"/>
                    <a:pt x="1113" y="5547"/>
                    <a:pt x="1173" y="5426"/>
                  </a:cubicBezTo>
                  <a:cubicBezTo>
                    <a:pt x="1415" y="4749"/>
                    <a:pt x="2684" y="1619"/>
                    <a:pt x="2684" y="1607"/>
                  </a:cubicBezTo>
                  <a:cubicBezTo>
                    <a:pt x="2884" y="662"/>
                    <a:pt x="170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77"/>
            <p:cNvSpPr/>
            <p:nvPr/>
          </p:nvSpPr>
          <p:spPr>
            <a:xfrm>
              <a:off x="1983358" y="4344341"/>
              <a:ext cx="9772" cy="46643"/>
            </a:xfrm>
            <a:custGeom>
              <a:avLst/>
              <a:gdLst/>
              <a:ahLst/>
              <a:cxnLst/>
              <a:rect l="l" t="t" r="r" b="b"/>
              <a:pathLst>
                <a:path w="291" h="1389" extrusionOk="0">
                  <a:moveTo>
                    <a:pt x="291" y="0"/>
                  </a:moveTo>
                  <a:lnTo>
                    <a:pt x="158" y="290"/>
                  </a:lnTo>
                  <a:lnTo>
                    <a:pt x="1" y="701"/>
                  </a:lnTo>
                  <a:cubicBezTo>
                    <a:pt x="1" y="701"/>
                    <a:pt x="165" y="1389"/>
                    <a:pt x="200" y="1389"/>
                  </a:cubicBezTo>
                  <a:cubicBezTo>
                    <a:pt x="210" y="1389"/>
                    <a:pt x="210" y="1338"/>
                    <a:pt x="194" y="1209"/>
                  </a:cubicBezTo>
                  <a:cubicBezTo>
                    <a:pt x="122" y="604"/>
                    <a:pt x="122" y="798"/>
                    <a:pt x="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77"/>
            <p:cNvSpPr/>
            <p:nvPr/>
          </p:nvSpPr>
          <p:spPr>
            <a:xfrm>
              <a:off x="1858878" y="4067803"/>
              <a:ext cx="19846" cy="11887"/>
            </a:xfrm>
            <a:custGeom>
              <a:avLst/>
              <a:gdLst/>
              <a:ahLst/>
              <a:cxnLst/>
              <a:rect l="l" t="t" r="r" b="b"/>
              <a:pathLst>
                <a:path w="591" h="354" extrusionOk="0">
                  <a:moveTo>
                    <a:pt x="428" y="1"/>
                  </a:moveTo>
                  <a:cubicBezTo>
                    <a:pt x="411" y="1"/>
                    <a:pt x="393" y="2"/>
                    <a:pt x="375" y="6"/>
                  </a:cubicBezTo>
                  <a:cubicBezTo>
                    <a:pt x="351" y="18"/>
                    <a:pt x="327" y="30"/>
                    <a:pt x="303" y="42"/>
                  </a:cubicBezTo>
                  <a:lnTo>
                    <a:pt x="303" y="78"/>
                  </a:lnTo>
                  <a:lnTo>
                    <a:pt x="291" y="78"/>
                  </a:lnTo>
                  <a:cubicBezTo>
                    <a:pt x="291" y="78"/>
                    <a:pt x="170" y="163"/>
                    <a:pt x="158" y="163"/>
                  </a:cubicBezTo>
                  <a:cubicBezTo>
                    <a:pt x="146" y="175"/>
                    <a:pt x="1" y="344"/>
                    <a:pt x="1" y="344"/>
                  </a:cubicBezTo>
                  <a:cubicBezTo>
                    <a:pt x="13" y="350"/>
                    <a:pt x="28" y="353"/>
                    <a:pt x="43" y="353"/>
                  </a:cubicBezTo>
                  <a:cubicBezTo>
                    <a:pt x="58" y="353"/>
                    <a:pt x="73" y="350"/>
                    <a:pt x="85" y="344"/>
                  </a:cubicBezTo>
                  <a:cubicBezTo>
                    <a:pt x="133" y="332"/>
                    <a:pt x="218" y="223"/>
                    <a:pt x="266" y="187"/>
                  </a:cubicBezTo>
                  <a:lnTo>
                    <a:pt x="363" y="127"/>
                  </a:lnTo>
                  <a:cubicBezTo>
                    <a:pt x="385" y="118"/>
                    <a:pt x="407" y="114"/>
                    <a:pt x="430" y="114"/>
                  </a:cubicBezTo>
                  <a:cubicBezTo>
                    <a:pt x="472" y="114"/>
                    <a:pt x="513" y="127"/>
                    <a:pt x="544" y="151"/>
                  </a:cubicBezTo>
                  <a:cubicBezTo>
                    <a:pt x="554" y="165"/>
                    <a:pt x="561" y="170"/>
                    <a:pt x="566" y="170"/>
                  </a:cubicBezTo>
                  <a:cubicBezTo>
                    <a:pt x="590" y="170"/>
                    <a:pt x="557" y="18"/>
                    <a:pt x="557" y="18"/>
                  </a:cubicBezTo>
                  <a:cubicBezTo>
                    <a:pt x="514" y="9"/>
                    <a:pt x="471" y="1"/>
                    <a:pt x="428" y="1"/>
                  </a:cubicBezTo>
                  <a:close/>
                </a:path>
              </a:pathLst>
            </a:custGeom>
            <a:solidFill>
              <a:srgbClr val="F4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77"/>
            <p:cNvSpPr/>
            <p:nvPr/>
          </p:nvSpPr>
          <p:spPr>
            <a:xfrm>
              <a:off x="1854009" y="4059844"/>
              <a:ext cx="54433" cy="21693"/>
            </a:xfrm>
            <a:custGeom>
              <a:avLst/>
              <a:gdLst/>
              <a:ahLst/>
              <a:cxnLst/>
              <a:rect l="l" t="t" r="r" b="b"/>
              <a:pathLst>
                <a:path w="1621" h="646" extrusionOk="0">
                  <a:moveTo>
                    <a:pt x="1499" y="1"/>
                  </a:moveTo>
                  <a:cubicBezTo>
                    <a:pt x="1499" y="1"/>
                    <a:pt x="1185" y="98"/>
                    <a:pt x="1088" y="110"/>
                  </a:cubicBezTo>
                  <a:cubicBezTo>
                    <a:pt x="1063" y="116"/>
                    <a:pt x="1026" y="118"/>
                    <a:pt x="983" y="118"/>
                  </a:cubicBezTo>
                  <a:cubicBezTo>
                    <a:pt x="886" y="118"/>
                    <a:pt x="756" y="107"/>
                    <a:pt x="653" y="107"/>
                  </a:cubicBezTo>
                  <a:cubicBezTo>
                    <a:pt x="627" y="107"/>
                    <a:pt x="602" y="108"/>
                    <a:pt x="581" y="110"/>
                  </a:cubicBezTo>
                  <a:cubicBezTo>
                    <a:pt x="508" y="110"/>
                    <a:pt x="363" y="267"/>
                    <a:pt x="218" y="376"/>
                  </a:cubicBezTo>
                  <a:cubicBezTo>
                    <a:pt x="109" y="509"/>
                    <a:pt x="0" y="629"/>
                    <a:pt x="37" y="642"/>
                  </a:cubicBezTo>
                  <a:cubicBezTo>
                    <a:pt x="42" y="644"/>
                    <a:pt x="47" y="646"/>
                    <a:pt x="53" y="646"/>
                  </a:cubicBezTo>
                  <a:cubicBezTo>
                    <a:pt x="122" y="646"/>
                    <a:pt x="265" y="466"/>
                    <a:pt x="387" y="388"/>
                  </a:cubicBezTo>
                  <a:cubicBezTo>
                    <a:pt x="424" y="344"/>
                    <a:pt x="473" y="322"/>
                    <a:pt x="525" y="322"/>
                  </a:cubicBezTo>
                  <a:cubicBezTo>
                    <a:pt x="559" y="322"/>
                    <a:pt x="595" y="332"/>
                    <a:pt x="629" y="351"/>
                  </a:cubicBezTo>
                  <a:cubicBezTo>
                    <a:pt x="665" y="376"/>
                    <a:pt x="653" y="424"/>
                    <a:pt x="605" y="448"/>
                  </a:cubicBezTo>
                  <a:cubicBezTo>
                    <a:pt x="569" y="472"/>
                    <a:pt x="484" y="484"/>
                    <a:pt x="472" y="509"/>
                  </a:cubicBezTo>
                  <a:cubicBezTo>
                    <a:pt x="472" y="528"/>
                    <a:pt x="472" y="564"/>
                    <a:pt x="542" y="564"/>
                  </a:cubicBezTo>
                  <a:cubicBezTo>
                    <a:pt x="559" y="564"/>
                    <a:pt x="579" y="562"/>
                    <a:pt x="605" y="557"/>
                  </a:cubicBezTo>
                  <a:cubicBezTo>
                    <a:pt x="702" y="545"/>
                    <a:pt x="786" y="509"/>
                    <a:pt x="871" y="448"/>
                  </a:cubicBezTo>
                  <a:cubicBezTo>
                    <a:pt x="919" y="412"/>
                    <a:pt x="980" y="388"/>
                    <a:pt x="1052" y="388"/>
                  </a:cubicBezTo>
                  <a:cubicBezTo>
                    <a:pt x="1149" y="388"/>
                    <a:pt x="1620" y="303"/>
                    <a:pt x="1620" y="303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77"/>
            <p:cNvSpPr/>
            <p:nvPr/>
          </p:nvSpPr>
          <p:spPr>
            <a:xfrm>
              <a:off x="1887691" y="4043625"/>
              <a:ext cx="84051" cy="30994"/>
            </a:xfrm>
            <a:custGeom>
              <a:avLst/>
              <a:gdLst/>
              <a:ahLst/>
              <a:cxnLst/>
              <a:rect l="l" t="t" r="r" b="b"/>
              <a:pathLst>
                <a:path w="2503" h="923" extrusionOk="0">
                  <a:moveTo>
                    <a:pt x="2503" y="1"/>
                  </a:moveTo>
                  <a:lnTo>
                    <a:pt x="2503" y="1"/>
                  </a:lnTo>
                  <a:cubicBezTo>
                    <a:pt x="2503" y="1"/>
                    <a:pt x="2382" y="25"/>
                    <a:pt x="2176" y="49"/>
                  </a:cubicBezTo>
                  <a:cubicBezTo>
                    <a:pt x="1439" y="182"/>
                    <a:pt x="714" y="351"/>
                    <a:pt x="1" y="557"/>
                  </a:cubicBezTo>
                  <a:lnTo>
                    <a:pt x="61" y="919"/>
                  </a:lnTo>
                  <a:cubicBezTo>
                    <a:pt x="61" y="919"/>
                    <a:pt x="303" y="922"/>
                    <a:pt x="658" y="922"/>
                  </a:cubicBezTo>
                  <a:cubicBezTo>
                    <a:pt x="1013" y="922"/>
                    <a:pt x="1481" y="919"/>
                    <a:pt x="1935" y="907"/>
                  </a:cubicBezTo>
                  <a:lnTo>
                    <a:pt x="2309" y="895"/>
                  </a:lnTo>
                  <a:lnTo>
                    <a:pt x="2394" y="895"/>
                  </a:lnTo>
                  <a:lnTo>
                    <a:pt x="2406" y="81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77"/>
            <p:cNvSpPr/>
            <p:nvPr/>
          </p:nvSpPr>
          <p:spPr>
            <a:xfrm>
              <a:off x="1793529" y="3974716"/>
              <a:ext cx="42244" cy="100303"/>
            </a:xfrm>
            <a:custGeom>
              <a:avLst/>
              <a:gdLst/>
              <a:ahLst/>
              <a:cxnLst/>
              <a:rect l="l" t="t" r="r" b="b"/>
              <a:pathLst>
                <a:path w="1258" h="2987" extrusionOk="0">
                  <a:moveTo>
                    <a:pt x="160" y="0"/>
                  </a:moveTo>
                  <a:cubicBezTo>
                    <a:pt x="147" y="0"/>
                    <a:pt x="134" y="3"/>
                    <a:pt x="121" y="10"/>
                  </a:cubicBezTo>
                  <a:lnTo>
                    <a:pt x="73" y="22"/>
                  </a:lnTo>
                  <a:cubicBezTo>
                    <a:pt x="25" y="34"/>
                    <a:pt x="1" y="94"/>
                    <a:pt x="25" y="143"/>
                  </a:cubicBezTo>
                  <a:lnTo>
                    <a:pt x="1028" y="2923"/>
                  </a:lnTo>
                  <a:cubicBezTo>
                    <a:pt x="1038" y="2963"/>
                    <a:pt x="1081" y="2986"/>
                    <a:pt x="1123" y="2986"/>
                  </a:cubicBezTo>
                  <a:cubicBezTo>
                    <a:pt x="1132" y="2986"/>
                    <a:pt x="1140" y="2985"/>
                    <a:pt x="1149" y="2983"/>
                  </a:cubicBezTo>
                  <a:lnTo>
                    <a:pt x="1185" y="2959"/>
                  </a:lnTo>
                  <a:cubicBezTo>
                    <a:pt x="1233" y="2947"/>
                    <a:pt x="1258" y="2886"/>
                    <a:pt x="1245" y="2838"/>
                  </a:cubicBezTo>
                  <a:lnTo>
                    <a:pt x="242" y="58"/>
                  </a:lnTo>
                  <a:cubicBezTo>
                    <a:pt x="225" y="23"/>
                    <a:pt x="194" y="0"/>
                    <a:pt x="160" y="0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77"/>
            <p:cNvSpPr/>
            <p:nvPr/>
          </p:nvSpPr>
          <p:spPr>
            <a:xfrm>
              <a:off x="1832886" y="4081370"/>
              <a:ext cx="113299" cy="8160"/>
            </a:xfrm>
            <a:custGeom>
              <a:avLst/>
              <a:gdLst/>
              <a:ahLst/>
              <a:cxnLst/>
              <a:rect l="l" t="t" r="r" b="b"/>
              <a:pathLst>
                <a:path w="3374" h="243" extrusionOk="0">
                  <a:moveTo>
                    <a:pt x="110" y="1"/>
                  </a:moveTo>
                  <a:cubicBezTo>
                    <a:pt x="49" y="1"/>
                    <a:pt x="1" y="61"/>
                    <a:pt x="1" y="121"/>
                  </a:cubicBezTo>
                  <a:lnTo>
                    <a:pt x="1" y="134"/>
                  </a:lnTo>
                  <a:cubicBezTo>
                    <a:pt x="1" y="194"/>
                    <a:pt x="49" y="242"/>
                    <a:pt x="110" y="242"/>
                  </a:cubicBezTo>
                  <a:lnTo>
                    <a:pt x="3264" y="242"/>
                  </a:lnTo>
                  <a:cubicBezTo>
                    <a:pt x="3325" y="242"/>
                    <a:pt x="3373" y="194"/>
                    <a:pt x="3373" y="134"/>
                  </a:cubicBezTo>
                  <a:lnTo>
                    <a:pt x="3373" y="121"/>
                  </a:lnTo>
                  <a:cubicBezTo>
                    <a:pt x="3373" y="61"/>
                    <a:pt x="3325" y="1"/>
                    <a:pt x="3264" y="1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77"/>
            <p:cNvSpPr/>
            <p:nvPr/>
          </p:nvSpPr>
          <p:spPr>
            <a:xfrm>
              <a:off x="1952636" y="4043625"/>
              <a:ext cx="19107" cy="30894"/>
            </a:xfrm>
            <a:custGeom>
              <a:avLst/>
              <a:gdLst/>
              <a:ahLst/>
              <a:cxnLst/>
              <a:rect l="l" t="t" r="r" b="b"/>
              <a:pathLst>
                <a:path w="569" h="920" extrusionOk="0">
                  <a:moveTo>
                    <a:pt x="569" y="1"/>
                  </a:moveTo>
                  <a:cubicBezTo>
                    <a:pt x="569" y="1"/>
                    <a:pt x="448" y="25"/>
                    <a:pt x="242" y="61"/>
                  </a:cubicBezTo>
                  <a:cubicBezTo>
                    <a:pt x="146" y="339"/>
                    <a:pt x="61" y="629"/>
                    <a:pt x="1" y="919"/>
                  </a:cubicBezTo>
                  <a:lnTo>
                    <a:pt x="375" y="895"/>
                  </a:lnTo>
                  <a:lnTo>
                    <a:pt x="472" y="81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77"/>
            <p:cNvSpPr/>
            <p:nvPr/>
          </p:nvSpPr>
          <p:spPr>
            <a:xfrm>
              <a:off x="1946155" y="3955542"/>
              <a:ext cx="121392" cy="246914"/>
            </a:xfrm>
            <a:custGeom>
              <a:avLst/>
              <a:gdLst/>
              <a:ahLst/>
              <a:cxnLst/>
              <a:rect l="l" t="t" r="r" b="b"/>
              <a:pathLst>
                <a:path w="3615" h="7353" extrusionOk="0">
                  <a:moveTo>
                    <a:pt x="2454" y="1"/>
                  </a:moveTo>
                  <a:cubicBezTo>
                    <a:pt x="2454" y="1"/>
                    <a:pt x="1632" y="206"/>
                    <a:pt x="1342" y="641"/>
                  </a:cubicBezTo>
                  <a:cubicBezTo>
                    <a:pt x="762" y="1512"/>
                    <a:pt x="447" y="2781"/>
                    <a:pt x="266" y="3965"/>
                  </a:cubicBezTo>
                  <a:cubicBezTo>
                    <a:pt x="230" y="4255"/>
                    <a:pt x="194" y="4545"/>
                    <a:pt x="169" y="4823"/>
                  </a:cubicBezTo>
                  <a:cubicBezTo>
                    <a:pt x="36" y="6117"/>
                    <a:pt x="49" y="7156"/>
                    <a:pt x="0" y="7241"/>
                  </a:cubicBezTo>
                  <a:cubicBezTo>
                    <a:pt x="0" y="7241"/>
                    <a:pt x="106" y="7352"/>
                    <a:pt x="496" y="7352"/>
                  </a:cubicBezTo>
                  <a:cubicBezTo>
                    <a:pt x="708" y="7352"/>
                    <a:pt x="1005" y="7319"/>
                    <a:pt x="1414" y="7217"/>
                  </a:cubicBezTo>
                  <a:cubicBezTo>
                    <a:pt x="2283" y="7011"/>
                    <a:pt x="2846" y="6851"/>
                    <a:pt x="3247" y="6851"/>
                  </a:cubicBezTo>
                  <a:cubicBezTo>
                    <a:pt x="3387" y="6851"/>
                    <a:pt x="3508" y="6871"/>
                    <a:pt x="3614" y="6914"/>
                  </a:cubicBezTo>
                  <a:cubicBezTo>
                    <a:pt x="3614" y="6914"/>
                    <a:pt x="3155" y="5283"/>
                    <a:pt x="3119" y="4715"/>
                  </a:cubicBezTo>
                  <a:cubicBezTo>
                    <a:pt x="3082" y="4146"/>
                    <a:pt x="3348" y="3167"/>
                    <a:pt x="3348" y="2188"/>
                  </a:cubicBezTo>
                  <a:cubicBezTo>
                    <a:pt x="3348" y="1209"/>
                    <a:pt x="2913" y="545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77"/>
            <p:cNvSpPr/>
            <p:nvPr/>
          </p:nvSpPr>
          <p:spPr>
            <a:xfrm>
              <a:off x="1951831" y="3990231"/>
              <a:ext cx="77133" cy="128141"/>
            </a:xfrm>
            <a:custGeom>
              <a:avLst/>
              <a:gdLst/>
              <a:ahLst/>
              <a:cxnLst/>
              <a:rect l="l" t="t" r="r" b="b"/>
              <a:pathLst>
                <a:path w="2297" h="3816" extrusionOk="0">
                  <a:moveTo>
                    <a:pt x="1977" y="1"/>
                  </a:moveTo>
                  <a:cubicBezTo>
                    <a:pt x="1844" y="1"/>
                    <a:pt x="1717" y="68"/>
                    <a:pt x="1717" y="68"/>
                  </a:cubicBezTo>
                  <a:cubicBezTo>
                    <a:pt x="1717" y="68"/>
                    <a:pt x="1354" y="116"/>
                    <a:pt x="1004" y="1204"/>
                  </a:cubicBezTo>
                  <a:cubicBezTo>
                    <a:pt x="798" y="1820"/>
                    <a:pt x="677" y="2292"/>
                    <a:pt x="593" y="2582"/>
                  </a:cubicBezTo>
                  <a:cubicBezTo>
                    <a:pt x="544" y="2787"/>
                    <a:pt x="351" y="2932"/>
                    <a:pt x="145" y="2944"/>
                  </a:cubicBezTo>
                  <a:lnTo>
                    <a:pt x="97" y="2944"/>
                  </a:lnTo>
                  <a:cubicBezTo>
                    <a:pt x="61" y="3234"/>
                    <a:pt x="25" y="3524"/>
                    <a:pt x="0" y="3802"/>
                  </a:cubicBezTo>
                  <a:cubicBezTo>
                    <a:pt x="125" y="3812"/>
                    <a:pt x="251" y="3816"/>
                    <a:pt x="379" y="3816"/>
                  </a:cubicBezTo>
                  <a:cubicBezTo>
                    <a:pt x="585" y="3816"/>
                    <a:pt x="794" y="3805"/>
                    <a:pt x="1004" y="3790"/>
                  </a:cubicBezTo>
                  <a:cubicBezTo>
                    <a:pt x="1680" y="3706"/>
                    <a:pt x="2297" y="950"/>
                    <a:pt x="2273" y="370"/>
                  </a:cubicBezTo>
                  <a:cubicBezTo>
                    <a:pt x="2260" y="73"/>
                    <a:pt x="2116" y="1"/>
                    <a:pt x="1977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77"/>
            <p:cNvSpPr/>
            <p:nvPr/>
          </p:nvSpPr>
          <p:spPr>
            <a:xfrm>
              <a:off x="2030578" y="4198265"/>
              <a:ext cx="28039" cy="42244"/>
            </a:xfrm>
            <a:custGeom>
              <a:avLst/>
              <a:gdLst/>
              <a:ahLst/>
              <a:cxnLst/>
              <a:rect l="l" t="t" r="r" b="b"/>
              <a:pathLst>
                <a:path w="835" h="1258" extrusionOk="0">
                  <a:moveTo>
                    <a:pt x="592" y="1"/>
                  </a:moveTo>
                  <a:lnTo>
                    <a:pt x="73" y="242"/>
                  </a:lnTo>
                  <a:cubicBezTo>
                    <a:pt x="37" y="412"/>
                    <a:pt x="12" y="569"/>
                    <a:pt x="0" y="738"/>
                  </a:cubicBezTo>
                  <a:cubicBezTo>
                    <a:pt x="12" y="762"/>
                    <a:pt x="206" y="1258"/>
                    <a:pt x="206" y="1258"/>
                  </a:cubicBezTo>
                  <a:cubicBezTo>
                    <a:pt x="206" y="1258"/>
                    <a:pt x="605" y="1113"/>
                    <a:pt x="834" y="436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77"/>
            <p:cNvSpPr/>
            <p:nvPr/>
          </p:nvSpPr>
          <p:spPr>
            <a:xfrm>
              <a:off x="1827480" y="4080228"/>
              <a:ext cx="54500" cy="18939"/>
            </a:xfrm>
            <a:custGeom>
              <a:avLst/>
              <a:gdLst/>
              <a:ahLst/>
              <a:cxnLst/>
              <a:rect l="l" t="t" r="r" b="b"/>
              <a:pathLst>
                <a:path w="1623" h="564" extrusionOk="0">
                  <a:moveTo>
                    <a:pt x="28" y="1"/>
                  </a:moveTo>
                  <a:cubicBezTo>
                    <a:pt x="9" y="1"/>
                    <a:pt x="0" y="15"/>
                    <a:pt x="5" y="47"/>
                  </a:cubicBezTo>
                  <a:cubicBezTo>
                    <a:pt x="65" y="216"/>
                    <a:pt x="198" y="373"/>
                    <a:pt x="367" y="446"/>
                  </a:cubicBezTo>
                  <a:cubicBezTo>
                    <a:pt x="488" y="494"/>
                    <a:pt x="621" y="530"/>
                    <a:pt x="766" y="554"/>
                  </a:cubicBezTo>
                  <a:cubicBezTo>
                    <a:pt x="790" y="560"/>
                    <a:pt x="815" y="563"/>
                    <a:pt x="839" y="563"/>
                  </a:cubicBezTo>
                  <a:cubicBezTo>
                    <a:pt x="863" y="563"/>
                    <a:pt x="887" y="560"/>
                    <a:pt x="911" y="554"/>
                  </a:cubicBezTo>
                  <a:cubicBezTo>
                    <a:pt x="1020" y="530"/>
                    <a:pt x="1141" y="518"/>
                    <a:pt x="1250" y="518"/>
                  </a:cubicBezTo>
                  <a:lnTo>
                    <a:pt x="1419" y="518"/>
                  </a:lnTo>
                  <a:cubicBezTo>
                    <a:pt x="1444" y="519"/>
                    <a:pt x="1464" y="520"/>
                    <a:pt x="1481" y="520"/>
                  </a:cubicBezTo>
                  <a:cubicBezTo>
                    <a:pt x="1623" y="520"/>
                    <a:pt x="1516" y="478"/>
                    <a:pt x="1419" y="446"/>
                  </a:cubicBezTo>
                  <a:lnTo>
                    <a:pt x="1383" y="155"/>
                  </a:lnTo>
                  <a:cubicBezTo>
                    <a:pt x="1250" y="180"/>
                    <a:pt x="1117" y="180"/>
                    <a:pt x="996" y="180"/>
                  </a:cubicBezTo>
                  <a:cubicBezTo>
                    <a:pt x="863" y="168"/>
                    <a:pt x="718" y="95"/>
                    <a:pt x="537" y="59"/>
                  </a:cubicBezTo>
                  <a:cubicBezTo>
                    <a:pt x="506" y="53"/>
                    <a:pt x="479" y="50"/>
                    <a:pt x="456" y="50"/>
                  </a:cubicBezTo>
                  <a:cubicBezTo>
                    <a:pt x="345" y="50"/>
                    <a:pt x="323" y="113"/>
                    <a:pt x="343" y="143"/>
                  </a:cubicBezTo>
                  <a:cubicBezTo>
                    <a:pt x="380" y="192"/>
                    <a:pt x="585" y="216"/>
                    <a:pt x="585" y="216"/>
                  </a:cubicBezTo>
                  <a:cubicBezTo>
                    <a:pt x="585" y="216"/>
                    <a:pt x="609" y="252"/>
                    <a:pt x="500" y="252"/>
                  </a:cubicBezTo>
                  <a:lnTo>
                    <a:pt x="392" y="252"/>
                  </a:lnTo>
                  <a:cubicBezTo>
                    <a:pt x="343" y="228"/>
                    <a:pt x="295" y="216"/>
                    <a:pt x="259" y="180"/>
                  </a:cubicBezTo>
                  <a:lnTo>
                    <a:pt x="186" y="119"/>
                  </a:lnTo>
                  <a:cubicBezTo>
                    <a:pt x="118" y="43"/>
                    <a:pt x="59" y="1"/>
                    <a:pt x="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77"/>
            <p:cNvSpPr/>
            <p:nvPr/>
          </p:nvSpPr>
          <p:spPr>
            <a:xfrm>
              <a:off x="1867811" y="3984220"/>
              <a:ext cx="161150" cy="126429"/>
            </a:xfrm>
            <a:custGeom>
              <a:avLst/>
              <a:gdLst/>
              <a:ahLst/>
              <a:cxnLst/>
              <a:rect l="l" t="t" r="r" b="b"/>
              <a:pathLst>
                <a:path w="4799" h="3765" extrusionOk="0">
                  <a:moveTo>
                    <a:pt x="4367" y="0"/>
                  </a:moveTo>
                  <a:cubicBezTo>
                    <a:pt x="4253" y="0"/>
                    <a:pt x="4158" y="29"/>
                    <a:pt x="4158" y="29"/>
                  </a:cubicBezTo>
                  <a:cubicBezTo>
                    <a:pt x="4158" y="29"/>
                    <a:pt x="3796" y="65"/>
                    <a:pt x="3445" y="1165"/>
                  </a:cubicBezTo>
                  <a:cubicBezTo>
                    <a:pt x="3252" y="1770"/>
                    <a:pt x="3119" y="2241"/>
                    <a:pt x="3046" y="2531"/>
                  </a:cubicBezTo>
                  <a:cubicBezTo>
                    <a:pt x="2986" y="2736"/>
                    <a:pt x="2805" y="2894"/>
                    <a:pt x="2587" y="2894"/>
                  </a:cubicBezTo>
                  <a:lnTo>
                    <a:pt x="25" y="2966"/>
                  </a:lnTo>
                  <a:lnTo>
                    <a:pt x="0" y="3474"/>
                  </a:lnTo>
                  <a:cubicBezTo>
                    <a:pt x="0" y="3474"/>
                    <a:pt x="1004" y="3583"/>
                    <a:pt x="1705" y="3679"/>
                  </a:cubicBezTo>
                  <a:cubicBezTo>
                    <a:pt x="2078" y="3735"/>
                    <a:pt x="2461" y="3764"/>
                    <a:pt x="2845" y="3764"/>
                  </a:cubicBezTo>
                  <a:cubicBezTo>
                    <a:pt x="3046" y="3764"/>
                    <a:pt x="3246" y="3756"/>
                    <a:pt x="3445" y="3740"/>
                  </a:cubicBezTo>
                  <a:cubicBezTo>
                    <a:pt x="4122" y="3655"/>
                    <a:pt x="4799" y="645"/>
                    <a:pt x="4763" y="343"/>
                  </a:cubicBezTo>
                  <a:cubicBezTo>
                    <a:pt x="4734" y="59"/>
                    <a:pt x="4530" y="0"/>
                    <a:pt x="4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77"/>
            <p:cNvSpPr/>
            <p:nvPr/>
          </p:nvSpPr>
          <p:spPr>
            <a:xfrm>
              <a:off x="1948573" y="3870279"/>
              <a:ext cx="82439" cy="86838"/>
            </a:xfrm>
            <a:custGeom>
              <a:avLst/>
              <a:gdLst/>
              <a:ahLst/>
              <a:cxnLst/>
              <a:rect l="l" t="t" r="r" b="b"/>
              <a:pathLst>
                <a:path w="2455" h="2586" extrusionOk="0">
                  <a:moveTo>
                    <a:pt x="1735" y="1"/>
                  </a:moveTo>
                  <a:cubicBezTo>
                    <a:pt x="1641" y="1"/>
                    <a:pt x="640" y="183"/>
                    <a:pt x="605" y="195"/>
                  </a:cubicBezTo>
                  <a:cubicBezTo>
                    <a:pt x="412" y="400"/>
                    <a:pt x="230" y="606"/>
                    <a:pt x="61" y="835"/>
                  </a:cubicBezTo>
                  <a:cubicBezTo>
                    <a:pt x="61" y="835"/>
                    <a:pt x="1" y="968"/>
                    <a:pt x="146" y="1186"/>
                  </a:cubicBezTo>
                  <a:cubicBezTo>
                    <a:pt x="158" y="1210"/>
                    <a:pt x="218" y="1246"/>
                    <a:pt x="218" y="1271"/>
                  </a:cubicBezTo>
                  <a:cubicBezTo>
                    <a:pt x="242" y="1355"/>
                    <a:pt x="242" y="1452"/>
                    <a:pt x="218" y="1536"/>
                  </a:cubicBezTo>
                  <a:cubicBezTo>
                    <a:pt x="315" y="1911"/>
                    <a:pt x="484" y="2262"/>
                    <a:pt x="738" y="2552"/>
                  </a:cubicBezTo>
                  <a:cubicBezTo>
                    <a:pt x="792" y="2575"/>
                    <a:pt x="858" y="2586"/>
                    <a:pt x="930" y="2586"/>
                  </a:cubicBezTo>
                  <a:cubicBezTo>
                    <a:pt x="1196" y="2586"/>
                    <a:pt x="1564" y="2445"/>
                    <a:pt x="1886" y="2274"/>
                  </a:cubicBezTo>
                  <a:cubicBezTo>
                    <a:pt x="1971" y="2274"/>
                    <a:pt x="2454" y="2020"/>
                    <a:pt x="2382" y="1343"/>
                  </a:cubicBezTo>
                  <a:cubicBezTo>
                    <a:pt x="2309" y="835"/>
                    <a:pt x="2080" y="376"/>
                    <a:pt x="1741" y="1"/>
                  </a:cubicBezTo>
                  <a:cubicBezTo>
                    <a:pt x="1740" y="1"/>
                    <a:pt x="1738" y="1"/>
                    <a:pt x="1735" y="1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77"/>
            <p:cNvSpPr/>
            <p:nvPr/>
          </p:nvSpPr>
          <p:spPr>
            <a:xfrm>
              <a:off x="1920164" y="3840594"/>
              <a:ext cx="120586" cy="95535"/>
            </a:xfrm>
            <a:custGeom>
              <a:avLst/>
              <a:gdLst/>
              <a:ahLst/>
              <a:cxnLst/>
              <a:rect l="l" t="t" r="r" b="b"/>
              <a:pathLst>
                <a:path w="3591" h="2845" extrusionOk="0">
                  <a:moveTo>
                    <a:pt x="2076" y="1"/>
                  </a:moveTo>
                  <a:cubicBezTo>
                    <a:pt x="1603" y="1"/>
                    <a:pt x="1134" y="396"/>
                    <a:pt x="992" y="462"/>
                  </a:cubicBezTo>
                  <a:cubicBezTo>
                    <a:pt x="667" y="620"/>
                    <a:pt x="325" y="705"/>
                    <a:pt x="119" y="705"/>
                  </a:cubicBezTo>
                  <a:cubicBezTo>
                    <a:pt x="72" y="705"/>
                    <a:pt x="32" y="701"/>
                    <a:pt x="1" y="692"/>
                  </a:cubicBezTo>
                  <a:lnTo>
                    <a:pt x="1" y="692"/>
                  </a:lnTo>
                  <a:cubicBezTo>
                    <a:pt x="65" y="1514"/>
                    <a:pt x="455" y="1749"/>
                    <a:pt x="864" y="1749"/>
                  </a:cubicBezTo>
                  <a:cubicBezTo>
                    <a:pt x="1297" y="1749"/>
                    <a:pt x="1750" y="1487"/>
                    <a:pt x="1862" y="1381"/>
                  </a:cubicBezTo>
                  <a:cubicBezTo>
                    <a:pt x="1958" y="1295"/>
                    <a:pt x="2023" y="1247"/>
                    <a:pt x="2066" y="1247"/>
                  </a:cubicBezTo>
                  <a:cubicBezTo>
                    <a:pt x="2126" y="1247"/>
                    <a:pt x="2145" y="1339"/>
                    <a:pt x="2152" y="1550"/>
                  </a:cubicBezTo>
                  <a:cubicBezTo>
                    <a:pt x="2128" y="1744"/>
                    <a:pt x="2249" y="1925"/>
                    <a:pt x="2442" y="1973"/>
                  </a:cubicBezTo>
                  <a:cubicBezTo>
                    <a:pt x="2260" y="1781"/>
                    <a:pt x="2434" y="1504"/>
                    <a:pt x="2658" y="1504"/>
                  </a:cubicBezTo>
                  <a:cubicBezTo>
                    <a:pt x="2702" y="1504"/>
                    <a:pt x="2747" y="1514"/>
                    <a:pt x="2793" y="1538"/>
                  </a:cubicBezTo>
                  <a:cubicBezTo>
                    <a:pt x="3240" y="1949"/>
                    <a:pt x="2817" y="2263"/>
                    <a:pt x="2841" y="2420"/>
                  </a:cubicBezTo>
                  <a:cubicBezTo>
                    <a:pt x="2883" y="2690"/>
                    <a:pt x="2942" y="2844"/>
                    <a:pt x="3057" y="2844"/>
                  </a:cubicBezTo>
                  <a:cubicBezTo>
                    <a:pt x="3076" y="2844"/>
                    <a:pt x="3097" y="2840"/>
                    <a:pt x="3119" y="2831"/>
                  </a:cubicBezTo>
                  <a:cubicBezTo>
                    <a:pt x="3349" y="2735"/>
                    <a:pt x="3590" y="1816"/>
                    <a:pt x="3482" y="1163"/>
                  </a:cubicBezTo>
                  <a:cubicBezTo>
                    <a:pt x="3383" y="571"/>
                    <a:pt x="3045" y="297"/>
                    <a:pt x="2766" y="297"/>
                  </a:cubicBezTo>
                  <a:cubicBezTo>
                    <a:pt x="2738" y="297"/>
                    <a:pt x="2711" y="300"/>
                    <a:pt x="2684" y="305"/>
                  </a:cubicBezTo>
                  <a:cubicBezTo>
                    <a:pt x="2500" y="80"/>
                    <a:pt x="2288" y="1"/>
                    <a:pt x="2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77"/>
            <p:cNvSpPr/>
            <p:nvPr/>
          </p:nvSpPr>
          <p:spPr>
            <a:xfrm>
              <a:off x="1989475" y="3931598"/>
              <a:ext cx="39893" cy="37375"/>
            </a:xfrm>
            <a:custGeom>
              <a:avLst/>
              <a:gdLst/>
              <a:ahLst/>
              <a:cxnLst/>
              <a:rect l="l" t="t" r="r" b="b"/>
              <a:pathLst>
                <a:path w="1188" h="1113" extrusionOk="0">
                  <a:moveTo>
                    <a:pt x="370" y="0"/>
                  </a:moveTo>
                  <a:cubicBezTo>
                    <a:pt x="153" y="0"/>
                    <a:pt x="1" y="70"/>
                    <a:pt x="136" y="315"/>
                  </a:cubicBezTo>
                  <a:cubicBezTo>
                    <a:pt x="451" y="895"/>
                    <a:pt x="306" y="1113"/>
                    <a:pt x="306" y="1113"/>
                  </a:cubicBezTo>
                  <a:cubicBezTo>
                    <a:pt x="306" y="1113"/>
                    <a:pt x="910" y="1064"/>
                    <a:pt x="1188" y="738"/>
                  </a:cubicBezTo>
                  <a:cubicBezTo>
                    <a:pt x="1007" y="593"/>
                    <a:pt x="1055" y="121"/>
                    <a:pt x="1055" y="121"/>
                  </a:cubicBezTo>
                  <a:cubicBezTo>
                    <a:pt x="1055" y="121"/>
                    <a:pt x="656" y="0"/>
                    <a:pt x="370" y="0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77"/>
            <p:cNvSpPr/>
            <p:nvPr/>
          </p:nvSpPr>
          <p:spPr>
            <a:xfrm>
              <a:off x="1996896" y="3951075"/>
              <a:ext cx="34117" cy="20349"/>
            </a:xfrm>
            <a:custGeom>
              <a:avLst/>
              <a:gdLst/>
              <a:ahLst/>
              <a:cxnLst/>
              <a:rect l="l" t="t" r="r" b="b"/>
              <a:pathLst>
                <a:path w="1016" h="606" extrusionOk="0">
                  <a:moveTo>
                    <a:pt x="870" y="1"/>
                  </a:moveTo>
                  <a:cubicBezTo>
                    <a:pt x="592" y="61"/>
                    <a:pt x="0" y="267"/>
                    <a:pt x="0" y="267"/>
                  </a:cubicBezTo>
                  <a:cubicBezTo>
                    <a:pt x="0" y="375"/>
                    <a:pt x="0" y="484"/>
                    <a:pt x="0" y="605"/>
                  </a:cubicBezTo>
                  <a:cubicBezTo>
                    <a:pt x="351" y="520"/>
                    <a:pt x="701" y="400"/>
                    <a:pt x="1015" y="230"/>
                  </a:cubicBezTo>
                  <a:cubicBezTo>
                    <a:pt x="991" y="146"/>
                    <a:pt x="943" y="61"/>
                    <a:pt x="870" y="1"/>
                  </a:cubicBez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77"/>
            <p:cNvSpPr/>
            <p:nvPr/>
          </p:nvSpPr>
          <p:spPr>
            <a:xfrm>
              <a:off x="1953442" y="3918603"/>
              <a:ext cx="11417" cy="20148"/>
            </a:xfrm>
            <a:custGeom>
              <a:avLst/>
              <a:gdLst/>
              <a:ahLst/>
              <a:cxnLst/>
              <a:rect l="l" t="t" r="r" b="b"/>
              <a:pathLst>
                <a:path w="340" h="600" extrusionOk="0">
                  <a:moveTo>
                    <a:pt x="97" y="1"/>
                  </a:moveTo>
                  <a:cubicBezTo>
                    <a:pt x="97" y="1"/>
                    <a:pt x="1" y="436"/>
                    <a:pt x="37" y="545"/>
                  </a:cubicBezTo>
                  <a:cubicBezTo>
                    <a:pt x="53" y="588"/>
                    <a:pt x="115" y="600"/>
                    <a:pt x="178" y="600"/>
                  </a:cubicBezTo>
                  <a:cubicBezTo>
                    <a:pt x="257" y="600"/>
                    <a:pt x="339" y="581"/>
                    <a:pt x="339" y="581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77"/>
            <p:cNvSpPr/>
            <p:nvPr/>
          </p:nvSpPr>
          <p:spPr>
            <a:xfrm>
              <a:off x="1829260" y="3602000"/>
              <a:ext cx="460684" cy="220856"/>
            </a:xfrm>
            <a:custGeom>
              <a:avLst/>
              <a:gdLst/>
              <a:ahLst/>
              <a:cxnLst/>
              <a:rect l="l" t="t" r="r" b="b"/>
              <a:pathLst>
                <a:path w="13719" h="6577" extrusionOk="0">
                  <a:moveTo>
                    <a:pt x="423" y="1"/>
                  </a:moveTo>
                  <a:cubicBezTo>
                    <a:pt x="194" y="1"/>
                    <a:pt x="0" y="194"/>
                    <a:pt x="0" y="424"/>
                  </a:cubicBezTo>
                  <a:lnTo>
                    <a:pt x="0" y="6153"/>
                  </a:lnTo>
                  <a:cubicBezTo>
                    <a:pt x="0" y="6395"/>
                    <a:pt x="194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19" y="6395"/>
                    <a:pt x="13719" y="6153"/>
                  </a:cubicBezTo>
                  <a:lnTo>
                    <a:pt x="13719" y="424"/>
                  </a:lnTo>
                  <a:cubicBezTo>
                    <a:pt x="13719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77"/>
            <p:cNvSpPr/>
            <p:nvPr/>
          </p:nvSpPr>
          <p:spPr>
            <a:xfrm>
              <a:off x="1819118" y="3591859"/>
              <a:ext cx="461087" cy="220856"/>
            </a:xfrm>
            <a:custGeom>
              <a:avLst/>
              <a:gdLst/>
              <a:ahLst/>
              <a:cxnLst/>
              <a:rect l="l" t="t" r="r" b="b"/>
              <a:pathLst>
                <a:path w="13731" h="6577" extrusionOk="0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6165"/>
                  </a:lnTo>
                  <a:cubicBezTo>
                    <a:pt x="0" y="6395"/>
                    <a:pt x="193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31" y="6395"/>
                    <a:pt x="13731" y="6165"/>
                  </a:cubicBez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77"/>
            <p:cNvSpPr/>
            <p:nvPr/>
          </p:nvSpPr>
          <p:spPr>
            <a:xfrm>
              <a:off x="1819118" y="3591859"/>
              <a:ext cx="461087" cy="42244"/>
            </a:xfrm>
            <a:custGeom>
              <a:avLst/>
              <a:gdLst/>
              <a:ahLst/>
              <a:cxnLst/>
              <a:rect l="l" t="t" r="r" b="b"/>
              <a:pathLst>
                <a:path w="13731" h="1258" extrusionOk="0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1258"/>
                  </a:lnTo>
                  <a:lnTo>
                    <a:pt x="13731" y="1258"/>
                  </a:ln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77"/>
            <p:cNvSpPr/>
            <p:nvPr/>
          </p:nvSpPr>
          <p:spPr>
            <a:xfrm>
              <a:off x="1836547" y="3654051"/>
              <a:ext cx="425391" cy="135932"/>
            </a:xfrm>
            <a:custGeom>
              <a:avLst/>
              <a:gdLst/>
              <a:ahLst/>
              <a:cxnLst/>
              <a:rect l="l" t="t" r="r" b="b"/>
              <a:pathLst>
                <a:path w="12668" h="4048" extrusionOk="0">
                  <a:moveTo>
                    <a:pt x="12046" y="1"/>
                  </a:moveTo>
                  <a:cubicBezTo>
                    <a:pt x="11446" y="1"/>
                    <a:pt x="10508" y="237"/>
                    <a:pt x="9670" y="1461"/>
                  </a:cubicBezTo>
                  <a:cubicBezTo>
                    <a:pt x="9298" y="2012"/>
                    <a:pt x="8993" y="2213"/>
                    <a:pt x="8710" y="2213"/>
                  </a:cubicBezTo>
                  <a:cubicBezTo>
                    <a:pt x="7961" y="2213"/>
                    <a:pt x="7364" y="804"/>
                    <a:pt x="6092" y="699"/>
                  </a:cubicBezTo>
                  <a:cubicBezTo>
                    <a:pt x="6046" y="695"/>
                    <a:pt x="6002" y="693"/>
                    <a:pt x="5958" y="693"/>
                  </a:cubicBezTo>
                  <a:cubicBezTo>
                    <a:pt x="4563" y="693"/>
                    <a:pt x="4341" y="2735"/>
                    <a:pt x="3350" y="2735"/>
                  </a:cubicBezTo>
                  <a:cubicBezTo>
                    <a:pt x="3190" y="2735"/>
                    <a:pt x="3012" y="2683"/>
                    <a:pt x="2805" y="2561"/>
                  </a:cubicBezTo>
                  <a:cubicBezTo>
                    <a:pt x="2161" y="2180"/>
                    <a:pt x="1663" y="2028"/>
                    <a:pt x="1264" y="2028"/>
                  </a:cubicBezTo>
                  <a:cubicBezTo>
                    <a:pt x="675" y="2028"/>
                    <a:pt x="303" y="2360"/>
                    <a:pt x="1" y="2778"/>
                  </a:cubicBezTo>
                  <a:lnTo>
                    <a:pt x="1" y="4047"/>
                  </a:lnTo>
                  <a:lnTo>
                    <a:pt x="12668" y="4047"/>
                  </a:lnTo>
                  <a:lnTo>
                    <a:pt x="12668" y="95"/>
                  </a:lnTo>
                  <a:cubicBezTo>
                    <a:pt x="12668" y="95"/>
                    <a:pt x="12424" y="1"/>
                    <a:pt x="1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77"/>
            <p:cNvSpPr/>
            <p:nvPr/>
          </p:nvSpPr>
          <p:spPr>
            <a:xfrm>
              <a:off x="1836547" y="3656402"/>
              <a:ext cx="83648" cy="5709"/>
            </a:xfrm>
            <a:custGeom>
              <a:avLst/>
              <a:gdLst/>
              <a:ahLst/>
              <a:cxnLst/>
              <a:rect l="l" t="t" r="r" b="b"/>
              <a:pathLst>
                <a:path w="2491" h="170" extrusionOk="0">
                  <a:moveTo>
                    <a:pt x="1" y="1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77"/>
            <p:cNvSpPr/>
            <p:nvPr/>
          </p:nvSpPr>
          <p:spPr>
            <a:xfrm>
              <a:off x="1836547" y="3666543"/>
              <a:ext cx="141708" cy="5742"/>
            </a:xfrm>
            <a:custGeom>
              <a:avLst/>
              <a:gdLst/>
              <a:ahLst/>
              <a:cxnLst/>
              <a:rect l="l" t="t" r="r" b="b"/>
              <a:pathLst>
                <a:path w="4220" h="171" extrusionOk="0">
                  <a:moveTo>
                    <a:pt x="1" y="1"/>
                  </a:moveTo>
                  <a:lnTo>
                    <a:pt x="1" y="170"/>
                  </a:lnTo>
                  <a:lnTo>
                    <a:pt x="4219" y="170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77"/>
            <p:cNvSpPr/>
            <p:nvPr/>
          </p:nvSpPr>
          <p:spPr>
            <a:xfrm>
              <a:off x="1836547" y="3676685"/>
              <a:ext cx="106381" cy="5742"/>
            </a:xfrm>
            <a:custGeom>
              <a:avLst/>
              <a:gdLst/>
              <a:ahLst/>
              <a:cxnLst/>
              <a:rect l="l" t="t" r="r" b="b"/>
              <a:pathLst>
                <a:path w="3168" h="171" extrusionOk="0">
                  <a:moveTo>
                    <a:pt x="1" y="1"/>
                  </a:moveTo>
                  <a:lnTo>
                    <a:pt x="1" y="170"/>
                  </a:lnTo>
                  <a:lnTo>
                    <a:pt x="3167" y="170"/>
                  </a:lnTo>
                  <a:lnTo>
                    <a:pt x="3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77"/>
            <p:cNvSpPr/>
            <p:nvPr/>
          </p:nvSpPr>
          <p:spPr>
            <a:xfrm>
              <a:off x="1836547" y="3686860"/>
              <a:ext cx="128309" cy="5709"/>
            </a:xfrm>
            <a:custGeom>
              <a:avLst/>
              <a:gdLst/>
              <a:ahLst/>
              <a:cxnLst/>
              <a:rect l="l" t="t" r="r" b="b"/>
              <a:pathLst>
                <a:path w="3821" h="170" extrusionOk="0">
                  <a:moveTo>
                    <a:pt x="1" y="0"/>
                  </a:moveTo>
                  <a:lnTo>
                    <a:pt x="1" y="169"/>
                  </a:lnTo>
                  <a:lnTo>
                    <a:pt x="3820" y="169"/>
                  </a:lnTo>
                  <a:lnTo>
                    <a:pt x="3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77"/>
            <p:cNvSpPr/>
            <p:nvPr/>
          </p:nvSpPr>
          <p:spPr>
            <a:xfrm>
              <a:off x="1836547" y="3697001"/>
              <a:ext cx="83648" cy="5709"/>
            </a:xfrm>
            <a:custGeom>
              <a:avLst/>
              <a:gdLst/>
              <a:ahLst/>
              <a:cxnLst/>
              <a:rect l="l" t="t" r="r" b="b"/>
              <a:pathLst>
                <a:path w="2491" h="170" extrusionOk="0">
                  <a:moveTo>
                    <a:pt x="1" y="0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77"/>
            <p:cNvSpPr/>
            <p:nvPr/>
          </p:nvSpPr>
          <p:spPr>
            <a:xfrm>
              <a:off x="955379" y="3533831"/>
              <a:ext cx="257357" cy="89323"/>
            </a:xfrm>
            <a:custGeom>
              <a:avLst/>
              <a:gdLst/>
              <a:ahLst/>
              <a:cxnLst/>
              <a:rect l="l" t="t" r="r" b="b"/>
              <a:pathLst>
                <a:path w="7664" h="2660" extrusionOk="0">
                  <a:moveTo>
                    <a:pt x="0" y="0"/>
                  </a:moveTo>
                  <a:cubicBezTo>
                    <a:pt x="592" y="1596"/>
                    <a:pt x="2128" y="2660"/>
                    <a:pt x="3832" y="2660"/>
                  </a:cubicBezTo>
                  <a:cubicBezTo>
                    <a:pt x="5536" y="2660"/>
                    <a:pt x="7071" y="1596"/>
                    <a:pt x="7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77"/>
            <p:cNvSpPr/>
            <p:nvPr/>
          </p:nvSpPr>
          <p:spPr>
            <a:xfrm>
              <a:off x="926130" y="3397861"/>
              <a:ext cx="144125" cy="122601"/>
            </a:xfrm>
            <a:custGeom>
              <a:avLst/>
              <a:gdLst/>
              <a:ahLst/>
              <a:cxnLst/>
              <a:rect l="l" t="t" r="r" b="b"/>
              <a:pathLst>
                <a:path w="4292" h="3651" extrusionOk="0">
                  <a:moveTo>
                    <a:pt x="932" y="0"/>
                  </a:moveTo>
                  <a:cubicBezTo>
                    <a:pt x="194" y="1064"/>
                    <a:pt x="1" y="2430"/>
                    <a:pt x="424" y="3651"/>
                  </a:cubicBezTo>
                  <a:lnTo>
                    <a:pt x="4292" y="2333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77"/>
            <p:cNvSpPr/>
            <p:nvPr/>
          </p:nvSpPr>
          <p:spPr>
            <a:xfrm>
              <a:off x="1089703" y="3325998"/>
              <a:ext cx="181869" cy="230191"/>
            </a:xfrm>
            <a:custGeom>
              <a:avLst/>
              <a:gdLst/>
              <a:ahLst/>
              <a:cxnLst/>
              <a:rect l="l" t="t" r="r" b="b"/>
              <a:pathLst>
                <a:path w="5416" h="6855" extrusionOk="0">
                  <a:moveTo>
                    <a:pt x="1" y="1"/>
                  </a:moveTo>
                  <a:lnTo>
                    <a:pt x="1" y="4086"/>
                  </a:lnTo>
                  <a:lnTo>
                    <a:pt x="3011" y="6854"/>
                  </a:lnTo>
                  <a:cubicBezTo>
                    <a:pt x="5416" y="4231"/>
                    <a:pt x="35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77"/>
            <p:cNvSpPr/>
            <p:nvPr/>
          </p:nvSpPr>
          <p:spPr>
            <a:xfrm>
              <a:off x="957394" y="3338994"/>
              <a:ext cx="112862" cy="136805"/>
            </a:xfrm>
            <a:custGeom>
              <a:avLst/>
              <a:gdLst/>
              <a:ahLst/>
              <a:cxnLst/>
              <a:rect l="l" t="t" r="r" b="b"/>
              <a:pathLst>
                <a:path w="3361" h="4074" extrusionOk="0">
                  <a:moveTo>
                    <a:pt x="3325" y="1"/>
                  </a:moveTo>
                  <a:cubicBezTo>
                    <a:pt x="1997" y="1"/>
                    <a:pt x="767" y="663"/>
                    <a:pt x="1" y="1753"/>
                  </a:cubicBezTo>
                  <a:lnTo>
                    <a:pt x="3361" y="4074"/>
                  </a:lnTo>
                  <a:lnTo>
                    <a:pt x="3361" y="1"/>
                  </a:lnTo>
                  <a:cubicBezTo>
                    <a:pt x="3349" y="1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77"/>
            <p:cNvSpPr/>
            <p:nvPr/>
          </p:nvSpPr>
          <p:spPr>
            <a:xfrm>
              <a:off x="1044671" y="3475769"/>
              <a:ext cx="126261" cy="137241"/>
            </a:xfrm>
            <a:custGeom>
              <a:avLst/>
              <a:gdLst/>
              <a:ahLst/>
              <a:cxnLst/>
              <a:rect l="l" t="t" r="r" b="b"/>
              <a:pathLst>
                <a:path w="3760" h="4087" extrusionOk="0">
                  <a:moveTo>
                    <a:pt x="762" y="1"/>
                  </a:moveTo>
                  <a:lnTo>
                    <a:pt x="0" y="4014"/>
                  </a:lnTo>
                  <a:cubicBezTo>
                    <a:pt x="256" y="4063"/>
                    <a:pt x="513" y="4087"/>
                    <a:pt x="768" y="4087"/>
                  </a:cubicBezTo>
                  <a:cubicBezTo>
                    <a:pt x="1896" y="4087"/>
                    <a:pt x="2980" y="3617"/>
                    <a:pt x="3759" y="276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77"/>
            <p:cNvSpPr/>
            <p:nvPr/>
          </p:nvSpPr>
          <p:spPr>
            <a:xfrm>
              <a:off x="940771" y="3475769"/>
              <a:ext cx="129484" cy="134790"/>
            </a:xfrm>
            <a:custGeom>
              <a:avLst/>
              <a:gdLst/>
              <a:ahLst/>
              <a:cxnLst/>
              <a:rect l="l" t="t" r="r" b="b"/>
              <a:pathLst>
                <a:path w="3856" h="4014" extrusionOk="0">
                  <a:moveTo>
                    <a:pt x="3856" y="1"/>
                  </a:moveTo>
                  <a:lnTo>
                    <a:pt x="0" y="1331"/>
                  </a:lnTo>
                  <a:cubicBezTo>
                    <a:pt x="472" y="2721"/>
                    <a:pt x="1656" y="3748"/>
                    <a:pt x="3094" y="4014"/>
                  </a:cubicBezTo>
                  <a:lnTo>
                    <a:pt x="3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77"/>
            <p:cNvSpPr/>
            <p:nvPr/>
          </p:nvSpPr>
          <p:spPr>
            <a:xfrm>
              <a:off x="811283" y="3832568"/>
              <a:ext cx="200943" cy="94192"/>
            </a:xfrm>
            <a:custGeom>
              <a:avLst/>
              <a:gdLst/>
              <a:ahLst/>
              <a:cxnLst/>
              <a:rect l="l" t="t" r="r" b="b"/>
              <a:pathLst>
                <a:path w="5984" h="2805" extrusionOk="0">
                  <a:moveTo>
                    <a:pt x="266" y="0"/>
                  </a:moveTo>
                  <a:cubicBezTo>
                    <a:pt x="121" y="0"/>
                    <a:pt x="0" y="121"/>
                    <a:pt x="0" y="278"/>
                  </a:cubicBezTo>
                  <a:lnTo>
                    <a:pt x="0" y="1995"/>
                  </a:lnTo>
                  <a:cubicBezTo>
                    <a:pt x="0" y="2140"/>
                    <a:pt x="121" y="2261"/>
                    <a:pt x="266" y="2261"/>
                  </a:cubicBezTo>
                  <a:lnTo>
                    <a:pt x="4775" y="2261"/>
                  </a:lnTo>
                  <a:cubicBezTo>
                    <a:pt x="4799" y="2442"/>
                    <a:pt x="4932" y="2804"/>
                    <a:pt x="5585" y="2804"/>
                  </a:cubicBezTo>
                  <a:cubicBezTo>
                    <a:pt x="5585" y="2804"/>
                    <a:pt x="5319" y="2756"/>
                    <a:pt x="5258" y="2261"/>
                  </a:cubicBezTo>
                  <a:lnTo>
                    <a:pt x="5717" y="2261"/>
                  </a:lnTo>
                  <a:cubicBezTo>
                    <a:pt x="5863" y="2261"/>
                    <a:pt x="5983" y="2140"/>
                    <a:pt x="5983" y="1995"/>
                  </a:cubicBezTo>
                  <a:lnTo>
                    <a:pt x="5983" y="278"/>
                  </a:lnTo>
                  <a:cubicBezTo>
                    <a:pt x="5983" y="121"/>
                    <a:pt x="5863" y="0"/>
                    <a:pt x="5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77"/>
            <p:cNvSpPr/>
            <p:nvPr/>
          </p:nvSpPr>
          <p:spPr>
            <a:xfrm>
              <a:off x="807622" y="3828102"/>
              <a:ext cx="201346" cy="94192"/>
            </a:xfrm>
            <a:custGeom>
              <a:avLst/>
              <a:gdLst/>
              <a:ahLst/>
              <a:cxnLst/>
              <a:rect l="l" t="t" r="r" b="b"/>
              <a:pathLst>
                <a:path w="5996" h="2805" extrusionOk="0">
                  <a:moveTo>
                    <a:pt x="279" y="0"/>
                  </a:moveTo>
                  <a:cubicBezTo>
                    <a:pt x="122" y="0"/>
                    <a:pt x="1" y="121"/>
                    <a:pt x="1" y="278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4787" y="2261"/>
                  </a:lnTo>
                  <a:cubicBezTo>
                    <a:pt x="4811" y="2454"/>
                    <a:pt x="4932" y="2805"/>
                    <a:pt x="5597" y="2805"/>
                  </a:cubicBezTo>
                  <a:cubicBezTo>
                    <a:pt x="5597" y="2805"/>
                    <a:pt x="5319" y="2756"/>
                    <a:pt x="5270" y="2261"/>
                  </a:cubicBezTo>
                  <a:lnTo>
                    <a:pt x="5718" y="2261"/>
                  </a:lnTo>
                  <a:cubicBezTo>
                    <a:pt x="5875" y="2261"/>
                    <a:pt x="5996" y="2140"/>
                    <a:pt x="5996" y="1995"/>
                  </a:cubicBezTo>
                  <a:lnTo>
                    <a:pt x="5996" y="278"/>
                  </a:lnTo>
                  <a:cubicBezTo>
                    <a:pt x="5996" y="121"/>
                    <a:pt x="5863" y="0"/>
                    <a:pt x="5718" y="0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77"/>
            <p:cNvSpPr/>
            <p:nvPr/>
          </p:nvSpPr>
          <p:spPr>
            <a:xfrm>
              <a:off x="813700" y="3835389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1"/>
                  </a:moveTo>
                  <a:cubicBezTo>
                    <a:pt x="37" y="1"/>
                    <a:pt x="1" y="37"/>
                    <a:pt x="1" y="86"/>
                  </a:cubicBezTo>
                  <a:lnTo>
                    <a:pt x="1" y="146"/>
                  </a:lnTo>
                  <a:cubicBezTo>
                    <a:pt x="1" y="194"/>
                    <a:pt x="37" y="231"/>
                    <a:pt x="86" y="231"/>
                  </a:cubicBezTo>
                  <a:lnTo>
                    <a:pt x="5500" y="231"/>
                  </a:lnTo>
                  <a:cubicBezTo>
                    <a:pt x="5549" y="231"/>
                    <a:pt x="5585" y="194"/>
                    <a:pt x="5585" y="146"/>
                  </a:cubicBezTo>
                  <a:lnTo>
                    <a:pt x="5585" y="86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77"/>
            <p:cNvSpPr/>
            <p:nvPr/>
          </p:nvSpPr>
          <p:spPr>
            <a:xfrm>
              <a:off x="813700" y="3848385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1"/>
                  </a:moveTo>
                  <a:cubicBezTo>
                    <a:pt x="37" y="1"/>
                    <a:pt x="1" y="37"/>
                    <a:pt x="1" y="85"/>
                  </a:cubicBezTo>
                  <a:lnTo>
                    <a:pt x="1" y="146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6"/>
                  </a:cubicBezTo>
                  <a:lnTo>
                    <a:pt x="5585" y="85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77"/>
            <p:cNvSpPr/>
            <p:nvPr/>
          </p:nvSpPr>
          <p:spPr>
            <a:xfrm>
              <a:off x="813700" y="3861380"/>
              <a:ext cx="187578" cy="8160"/>
            </a:xfrm>
            <a:custGeom>
              <a:avLst/>
              <a:gdLst/>
              <a:ahLst/>
              <a:cxnLst/>
              <a:rect l="l" t="t" r="r" b="b"/>
              <a:pathLst>
                <a:path w="5586" h="243" extrusionOk="0">
                  <a:moveTo>
                    <a:pt x="86" y="1"/>
                  </a:moveTo>
                  <a:cubicBezTo>
                    <a:pt x="37" y="1"/>
                    <a:pt x="1" y="49"/>
                    <a:pt x="1" y="85"/>
                  </a:cubicBezTo>
                  <a:lnTo>
                    <a:pt x="1" y="158"/>
                  </a:lnTo>
                  <a:cubicBezTo>
                    <a:pt x="1" y="206"/>
                    <a:pt x="37" y="242"/>
                    <a:pt x="86" y="242"/>
                  </a:cubicBezTo>
                  <a:lnTo>
                    <a:pt x="5500" y="242"/>
                  </a:lnTo>
                  <a:cubicBezTo>
                    <a:pt x="5549" y="242"/>
                    <a:pt x="5585" y="206"/>
                    <a:pt x="5585" y="158"/>
                  </a:cubicBezTo>
                  <a:lnTo>
                    <a:pt x="5585" y="85"/>
                  </a:lnTo>
                  <a:cubicBezTo>
                    <a:pt x="5585" y="49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77"/>
            <p:cNvSpPr/>
            <p:nvPr/>
          </p:nvSpPr>
          <p:spPr>
            <a:xfrm>
              <a:off x="813700" y="3874779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0"/>
                  </a:moveTo>
                  <a:cubicBezTo>
                    <a:pt x="37" y="0"/>
                    <a:pt x="1" y="37"/>
                    <a:pt x="1" y="85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85"/>
                  </a:lnTo>
                  <a:cubicBezTo>
                    <a:pt x="5585" y="37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77"/>
            <p:cNvSpPr/>
            <p:nvPr/>
          </p:nvSpPr>
          <p:spPr>
            <a:xfrm>
              <a:off x="813700" y="3888178"/>
              <a:ext cx="187578" cy="7723"/>
            </a:xfrm>
            <a:custGeom>
              <a:avLst/>
              <a:gdLst/>
              <a:ahLst/>
              <a:cxnLst/>
              <a:rect l="l" t="t" r="r" b="b"/>
              <a:pathLst>
                <a:path w="5586" h="230" extrusionOk="0">
                  <a:moveTo>
                    <a:pt x="86" y="0"/>
                  </a:moveTo>
                  <a:cubicBezTo>
                    <a:pt x="37" y="0"/>
                    <a:pt x="1" y="36"/>
                    <a:pt x="1" y="73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73"/>
                  </a:lnTo>
                  <a:cubicBezTo>
                    <a:pt x="5585" y="36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77"/>
            <p:cNvSpPr/>
            <p:nvPr/>
          </p:nvSpPr>
          <p:spPr>
            <a:xfrm>
              <a:off x="2056133" y="3861380"/>
              <a:ext cx="200943" cy="94192"/>
            </a:xfrm>
            <a:custGeom>
              <a:avLst/>
              <a:gdLst/>
              <a:ahLst/>
              <a:cxnLst/>
              <a:rect l="l" t="t" r="r" b="b"/>
              <a:pathLst>
                <a:path w="5984" h="2805" extrusionOk="0">
                  <a:moveTo>
                    <a:pt x="279" y="1"/>
                  </a:moveTo>
                  <a:cubicBezTo>
                    <a:pt x="122" y="1"/>
                    <a:pt x="1" y="121"/>
                    <a:pt x="1" y="266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726" y="2261"/>
                  </a:lnTo>
                  <a:cubicBezTo>
                    <a:pt x="665" y="2756"/>
                    <a:pt x="400" y="2805"/>
                    <a:pt x="400" y="2805"/>
                  </a:cubicBezTo>
                  <a:cubicBezTo>
                    <a:pt x="1052" y="2805"/>
                    <a:pt x="1185" y="2442"/>
                    <a:pt x="1209" y="2261"/>
                  </a:cubicBezTo>
                  <a:lnTo>
                    <a:pt x="5718" y="2261"/>
                  </a:lnTo>
                  <a:cubicBezTo>
                    <a:pt x="5863" y="2261"/>
                    <a:pt x="5984" y="2140"/>
                    <a:pt x="5984" y="1995"/>
                  </a:cubicBezTo>
                  <a:lnTo>
                    <a:pt x="5984" y="266"/>
                  </a:lnTo>
                  <a:cubicBezTo>
                    <a:pt x="5984" y="121"/>
                    <a:pt x="5863" y="1"/>
                    <a:pt x="5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77"/>
            <p:cNvSpPr/>
            <p:nvPr/>
          </p:nvSpPr>
          <p:spPr>
            <a:xfrm>
              <a:off x="2059391" y="3856914"/>
              <a:ext cx="201346" cy="93789"/>
            </a:xfrm>
            <a:custGeom>
              <a:avLst/>
              <a:gdLst/>
              <a:ahLst/>
              <a:cxnLst/>
              <a:rect l="l" t="t" r="r" b="b"/>
              <a:pathLst>
                <a:path w="5996" h="2793" extrusionOk="0">
                  <a:moveTo>
                    <a:pt x="278" y="1"/>
                  </a:moveTo>
                  <a:cubicBezTo>
                    <a:pt x="133" y="1"/>
                    <a:pt x="0" y="121"/>
                    <a:pt x="12" y="266"/>
                  </a:cubicBezTo>
                  <a:lnTo>
                    <a:pt x="12" y="1983"/>
                  </a:lnTo>
                  <a:cubicBezTo>
                    <a:pt x="12" y="2140"/>
                    <a:pt x="133" y="2261"/>
                    <a:pt x="278" y="2261"/>
                  </a:cubicBezTo>
                  <a:lnTo>
                    <a:pt x="726" y="2261"/>
                  </a:lnTo>
                  <a:cubicBezTo>
                    <a:pt x="677" y="2744"/>
                    <a:pt x="399" y="2793"/>
                    <a:pt x="399" y="2793"/>
                  </a:cubicBezTo>
                  <a:cubicBezTo>
                    <a:pt x="1064" y="2793"/>
                    <a:pt x="1185" y="2442"/>
                    <a:pt x="1209" y="2261"/>
                  </a:cubicBezTo>
                  <a:lnTo>
                    <a:pt x="5717" y="2261"/>
                  </a:lnTo>
                  <a:cubicBezTo>
                    <a:pt x="5875" y="2261"/>
                    <a:pt x="5995" y="2140"/>
                    <a:pt x="5995" y="1983"/>
                  </a:cubicBezTo>
                  <a:lnTo>
                    <a:pt x="5995" y="266"/>
                  </a:lnTo>
                  <a:cubicBezTo>
                    <a:pt x="5995" y="121"/>
                    <a:pt x="5875" y="1"/>
                    <a:pt x="5717" y="1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77"/>
            <p:cNvSpPr/>
            <p:nvPr/>
          </p:nvSpPr>
          <p:spPr>
            <a:xfrm>
              <a:off x="2196972" y="3865041"/>
              <a:ext cx="57690" cy="59705"/>
            </a:xfrm>
            <a:custGeom>
              <a:avLst/>
              <a:gdLst/>
              <a:ahLst/>
              <a:cxnLst/>
              <a:rect l="l" t="t" r="r" b="b"/>
              <a:pathLst>
                <a:path w="1718" h="1778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1644"/>
                  </a:lnTo>
                  <a:cubicBezTo>
                    <a:pt x="1" y="1717"/>
                    <a:pt x="49" y="1777"/>
                    <a:pt x="122" y="1777"/>
                  </a:cubicBezTo>
                  <a:lnTo>
                    <a:pt x="1584" y="1777"/>
                  </a:lnTo>
                  <a:cubicBezTo>
                    <a:pt x="1657" y="1777"/>
                    <a:pt x="1717" y="1717"/>
                    <a:pt x="1717" y="1644"/>
                  </a:cubicBezTo>
                  <a:lnTo>
                    <a:pt x="1717" y="121"/>
                  </a:lnTo>
                  <a:cubicBezTo>
                    <a:pt x="1717" y="49"/>
                    <a:pt x="1657" y="0"/>
                    <a:pt x="1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77"/>
            <p:cNvSpPr/>
            <p:nvPr/>
          </p:nvSpPr>
          <p:spPr>
            <a:xfrm>
              <a:off x="2067517" y="3865041"/>
              <a:ext cx="121392" cy="7320"/>
            </a:xfrm>
            <a:custGeom>
              <a:avLst/>
              <a:gdLst/>
              <a:ahLst/>
              <a:cxnLst/>
              <a:rect l="l" t="t" r="r" b="b"/>
              <a:pathLst>
                <a:path w="3615" h="218" extrusionOk="0">
                  <a:moveTo>
                    <a:pt x="73" y="0"/>
                  </a:moveTo>
                  <a:cubicBezTo>
                    <a:pt x="36" y="0"/>
                    <a:pt x="0" y="24"/>
                    <a:pt x="0" y="61"/>
                  </a:cubicBezTo>
                  <a:lnTo>
                    <a:pt x="0" y="157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7"/>
                  </a:cubicBezTo>
                  <a:lnTo>
                    <a:pt x="3614" y="61"/>
                  </a:lnTo>
                  <a:cubicBezTo>
                    <a:pt x="3614" y="24"/>
                    <a:pt x="3590" y="0"/>
                    <a:pt x="3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77"/>
            <p:cNvSpPr/>
            <p:nvPr/>
          </p:nvSpPr>
          <p:spPr>
            <a:xfrm>
              <a:off x="2094281" y="3878037"/>
              <a:ext cx="94628" cy="7320"/>
            </a:xfrm>
            <a:custGeom>
              <a:avLst/>
              <a:gdLst/>
              <a:ahLst/>
              <a:cxnLst/>
              <a:rect l="l" t="t" r="r" b="b"/>
              <a:pathLst>
                <a:path w="2818" h="218" extrusionOk="0">
                  <a:moveTo>
                    <a:pt x="49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157"/>
                  </a:lnTo>
                  <a:cubicBezTo>
                    <a:pt x="1" y="193"/>
                    <a:pt x="25" y="218"/>
                    <a:pt x="49" y="218"/>
                  </a:cubicBezTo>
                  <a:lnTo>
                    <a:pt x="2769" y="218"/>
                  </a:lnTo>
                  <a:cubicBezTo>
                    <a:pt x="2793" y="218"/>
                    <a:pt x="2817" y="193"/>
                    <a:pt x="2817" y="157"/>
                  </a:cubicBezTo>
                  <a:lnTo>
                    <a:pt x="2817" y="48"/>
                  </a:lnTo>
                  <a:cubicBezTo>
                    <a:pt x="2817" y="24"/>
                    <a:pt x="2793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77"/>
            <p:cNvSpPr/>
            <p:nvPr/>
          </p:nvSpPr>
          <p:spPr>
            <a:xfrm>
              <a:off x="2067517" y="3890999"/>
              <a:ext cx="121392" cy="7354"/>
            </a:xfrm>
            <a:custGeom>
              <a:avLst/>
              <a:gdLst/>
              <a:ahLst/>
              <a:cxnLst/>
              <a:rect l="l" t="t" r="r" b="b"/>
              <a:pathLst>
                <a:path w="3615" h="219" extrusionOk="0">
                  <a:moveTo>
                    <a:pt x="73" y="1"/>
                  </a:moveTo>
                  <a:cubicBezTo>
                    <a:pt x="36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8"/>
                  </a:cubicBezTo>
                  <a:lnTo>
                    <a:pt x="3614" y="61"/>
                  </a:lnTo>
                  <a:cubicBezTo>
                    <a:pt x="3614" y="25"/>
                    <a:pt x="3590" y="1"/>
                    <a:pt x="3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77"/>
            <p:cNvSpPr/>
            <p:nvPr/>
          </p:nvSpPr>
          <p:spPr>
            <a:xfrm>
              <a:off x="2077659" y="3903995"/>
              <a:ext cx="111251" cy="7354"/>
            </a:xfrm>
            <a:custGeom>
              <a:avLst/>
              <a:gdLst/>
              <a:ahLst/>
              <a:cxnLst/>
              <a:rect l="l" t="t" r="r" b="b"/>
              <a:pathLst>
                <a:path w="3313" h="219" extrusionOk="0">
                  <a:moveTo>
                    <a:pt x="61" y="1"/>
                  </a:moveTo>
                  <a:cubicBezTo>
                    <a:pt x="24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24" y="218"/>
                    <a:pt x="61" y="218"/>
                  </a:cubicBezTo>
                  <a:lnTo>
                    <a:pt x="3252" y="218"/>
                  </a:lnTo>
                  <a:cubicBezTo>
                    <a:pt x="3288" y="218"/>
                    <a:pt x="3312" y="194"/>
                    <a:pt x="3312" y="158"/>
                  </a:cubicBezTo>
                  <a:lnTo>
                    <a:pt x="3312" y="61"/>
                  </a:lnTo>
                  <a:cubicBezTo>
                    <a:pt x="3312" y="25"/>
                    <a:pt x="3288" y="1"/>
                    <a:pt x="3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77"/>
            <p:cNvSpPr/>
            <p:nvPr/>
          </p:nvSpPr>
          <p:spPr>
            <a:xfrm>
              <a:off x="2142605" y="3916991"/>
              <a:ext cx="46307" cy="7757"/>
            </a:xfrm>
            <a:custGeom>
              <a:avLst/>
              <a:gdLst/>
              <a:ahLst/>
              <a:cxnLst/>
              <a:rect l="l" t="t" r="r" b="b"/>
              <a:pathLst>
                <a:path w="1379" h="231" extrusionOk="0">
                  <a:moveTo>
                    <a:pt x="36" y="0"/>
                  </a:moveTo>
                  <a:cubicBezTo>
                    <a:pt x="12" y="0"/>
                    <a:pt x="0" y="25"/>
                    <a:pt x="0" y="37"/>
                  </a:cubicBezTo>
                  <a:lnTo>
                    <a:pt x="0" y="182"/>
                  </a:lnTo>
                  <a:cubicBezTo>
                    <a:pt x="0" y="206"/>
                    <a:pt x="12" y="230"/>
                    <a:pt x="36" y="230"/>
                  </a:cubicBezTo>
                  <a:lnTo>
                    <a:pt x="1342" y="230"/>
                  </a:lnTo>
                  <a:cubicBezTo>
                    <a:pt x="1366" y="230"/>
                    <a:pt x="1378" y="206"/>
                    <a:pt x="1378" y="182"/>
                  </a:cubicBezTo>
                  <a:lnTo>
                    <a:pt x="1378" y="37"/>
                  </a:lnTo>
                  <a:cubicBezTo>
                    <a:pt x="1378" y="25"/>
                    <a:pt x="1366" y="0"/>
                    <a:pt x="1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77"/>
            <p:cNvSpPr/>
            <p:nvPr/>
          </p:nvSpPr>
          <p:spPr>
            <a:xfrm>
              <a:off x="1541067" y="3477818"/>
              <a:ext cx="185932" cy="56045"/>
            </a:xfrm>
            <a:custGeom>
              <a:avLst/>
              <a:gdLst/>
              <a:ahLst/>
              <a:cxnLst/>
              <a:rect l="l" t="t" r="r" b="b"/>
              <a:pathLst>
                <a:path w="5537" h="1669" extrusionOk="0">
                  <a:moveTo>
                    <a:pt x="3445" y="0"/>
                  </a:moveTo>
                  <a:lnTo>
                    <a:pt x="2539" y="182"/>
                  </a:lnTo>
                  <a:cubicBezTo>
                    <a:pt x="702" y="484"/>
                    <a:pt x="194" y="1149"/>
                    <a:pt x="61" y="1475"/>
                  </a:cubicBezTo>
                  <a:cubicBezTo>
                    <a:pt x="25" y="1535"/>
                    <a:pt x="13" y="1608"/>
                    <a:pt x="1" y="1668"/>
                  </a:cubicBezTo>
                  <a:lnTo>
                    <a:pt x="5488" y="1668"/>
                  </a:lnTo>
                  <a:cubicBezTo>
                    <a:pt x="5536" y="0"/>
                    <a:pt x="3445" y="0"/>
                    <a:pt x="3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77"/>
            <p:cNvSpPr/>
            <p:nvPr/>
          </p:nvSpPr>
          <p:spPr>
            <a:xfrm>
              <a:off x="1541067" y="3526409"/>
              <a:ext cx="123407" cy="7455"/>
            </a:xfrm>
            <a:custGeom>
              <a:avLst/>
              <a:gdLst/>
              <a:ahLst/>
              <a:cxnLst/>
              <a:rect l="l" t="t" r="r" b="b"/>
              <a:pathLst>
                <a:path w="3675" h="222" extrusionOk="0">
                  <a:moveTo>
                    <a:pt x="274" y="1"/>
                  </a:moveTo>
                  <a:cubicBezTo>
                    <a:pt x="200" y="1"/>
                    <a:pt x="127" y="10"/>
                    <a:pt x="61" y="28"/>
                  </a:cubicBezTo>
                  <a:cubicBezTo>
                    <a:pt x="25" y="88"/>
                    <a:pt x="13" y="161"/>
                    <a:pt x="1" y="221"/>
                  </a:cubicBezTo>
                  <a:lnTo>
                    <a:pt x="3675" y="221"/>
                  </a:lnTo>
                  <a:cubicBezTo>
                    <a:pt x="3675" y="221"/>
                    <a:pt x="3578" y="88"/>
                    <a:pt x="3107" y="88"/>
                  </a:cubicBezTo>
                  <a:lnTo>
                    <a:pt x="714" y="88"/>
                  </a:lnTo>
                  <a:lnTo>
                    <a:pt x="496" y="28"/>
                  </a:lnTo>
                  <a:cubicBezTo>
                    <a:pt x="424" y="10"/>
                    <a:pt x="348" y="1"/>
                    <a:pt x="274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77"/>
            <p:cNvSpPr/>
            <p:nvPr/>
          </p:nvSpPr>
          <p:spPr>
            <a:xfrm>
              <a:off x="1619008" y="3446554"/>
              <a:ext cx="41841" cy="52385"/>
            </a:xfrm>
            <a:custGeom>
              <a:avLst/>
              <a:gdLst/>
              <a:ahLst/>
              <a:cxnLst/>
              <a:rect l="l" t="t" r="r" b="b"/>
              <a:pathLst>
                <a:path w="1246" h="1560" extrusionOk="0">
                  <a:moveTo>
                    <a:pt x="931" y="1"/>
                  </a:moveTo>
                  <a:lnTo>
                    <a:pt x="0" y="1004"/>
                  </a:lnTo>
                  <a:cubicBezTo>
                    <a:pt x="61" y="1101"/>
                    <a:pt x="109" y="1209"/>
                    <a:pt x="133" y="1318"/>
                  </a:cubicBezTo>
                  <a:cubicBezTo>
                    <a:pt x="157" y="1463"/>
                    <a:pt x="290" y="1560"/>
                    <a:pt x="447" y="1560"/>
                  </a:cubicBezTo>
                  <a:cubicBezTo>
                    <a:pt x="1245" y="1512"/>
                    <a:pt x="1197" y="1004"/>
                    <a:pt x="1197" y="1004"/>
                  </a:cubicBezTo>
                  <a:cubicBezTo>
                    <a:pt x="1028" y="750"/>
                    <a:pt x="931" y="1"/>
                    <a:pt x="931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77"/>
            <p:cNvSpPr/>
            <p:nvPr/>
          </p:nvSpPr>
          <p:spPr>
            <a:xfrm>
              <a:off x="1554869" y="3399070"/>
              <a:ext cx="30457" cy="37375"/>
            </a:xfrm>
            <a:custGeom>
              <a:avLst/>
              <a:gdLst/>
              <a:ahLst/>
              <a:cxnLst/>
              <a:rect l="l" t="t" r="r" b="b"/>
              <a:pathLst>
                <a:path w="907" h="1113" extrusionOk="0">
                  <a:moveTo>
                    <a:pt x="448" y="1"/>
                  </a:moveTo>
                  <a:lnTo>
                    <a:pt x="37" y="121"/>
                  </a:lnTo>
                  <a:cubicBezTo>
                    <a:pt x="37" y="121"/>
                    <a:pt x="1" y="1113"/>
                    <a:pt x="440" y="1113"/>
                  </a:cubicBezTo>
                  <a:cubicBezTo>
                    <a:pt x="442" y="1113"/>
                    <a:pt x="445" y="1113"/>
                    <a:pt x="448" y="1113"/>
                  </a:cubicBezTo>
                  <a:cubicBezTo>
                    <a:pt x="907" y="1088"/>
                    <a:pt x="448" y="1"/>
                    <a:pt x="448" y="1"/>
                  </a:cubicBezTo>
                  <a:close/>
                </a:path>
              </a:pathLst>
            </a:custGeom>
            <a:solidFill>
              <a:srgbClr val="2C1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77"/>
            <p:cNvSpPr/>
            <p:nvPr/>
          </p:nvSpPr>
          <p:spPr>
            <a:xfrm>
              <a:off x="1562592" y="3397861"/>
              <a:ext cx="84454" cy="94595"/>
            </a:xfrm>
            <a:custGeom>
              <a:avLst/>
              <a:gdLst/>
              <a:ahLst/>
              <a:cxnLst/>
              <a:rect l="l" t="t" r="r" b="b"/>
              <a:pathLst>
                <a:path w="2515" h="2817" extrusionOk="0">
                  <a:moveTo>
                    <a:pt x="1245" y="0"/>
                  </a:moveTo>
                  <a:cubicBezTo>
                    <a:pt x="1221" y="0"/>
                    <a:pt x="157" y="133"/>
                    <a:pt x="85" y="254"/>
                  </a:cubicBezTo>
                  <a:cubicBezTo>
                    <a:pt x="0" y="375"/>
                    <a:pt x="36" y="774"/>
                    <a:pt x="36" y="810"/>
                  </a:cubicBezTo>
                  <a:cubicBezTo>
                    <a:pt x="61" y="1161"/>
                    <a:pt x="133" y="1499"/>
                    <a:pt x="254" y="1838"/>
                  </a:cubicBezTo>
                  <a:lnTo>
                    <a:pt x="278" y="1886"/>
                  </a:lnTo>
                  <a:cubicBezTo>
                    <a:pt x="459" y="2357"/>
                    <a:pt x="762" y="2792"/>
                    <a:pt x="1306" y="2817"/>
                  </a:cubicBezTo>
                  <a:lnTo>
                    <a:pt x="1451" y="2817"/>
                  </a:lnTo>
                  <a:cubicBezTo>
                    <a:pt x="1837" y="2768"/>
                    <a:pt x="2381" y="2164"/>
                    <a:pt x="2490" y="1729"/>
                  </a:cubicBezTo>
                  <a:cubicBezTo>
                    <a:pt x="2490" y="1717"/>
                    <a:pt x="2502" y="1705"/>
                    <a:pt x="2502" y="1680"/>
                  </a:cubicBezTo>
                  <a:cubicBezTo>
                    <a:pt x="2502" y="1668"/>
                    <a:pt x="2502" y="1656"/>
                    <a:pt x="2502" y="1644"/>
                  </a:cubicBezTo>
                  <a:cubicBezTo>
                    <a:pt x="2514" y="1511"/>
                    <a:pt x="2514" y="1390"/>
                    <a:pt x="2502" y="1257"/>
                  </a:cubicBezTo>
                  <a:cubicBezTo>
                    <a:pt x="2442" y="858"/>
                    <a:pt x="2369" y="460"/>
                    <a:pt x="2285" y="73"/>
                  </a:cubicBezTo>
                  <a:cubicBezTo>
                    <a:pt x="2285" y="73"/>
                    <a:pt x="1269" y="0"/>
                    <a:pt x="124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77"/>
            <p:cNvSpPr/>
            <p:nvPr/>
          </p:nvSpPr>
          <p:spPr>
            <a:xfrm>
              <a:off x="1571525" y="3439401"/>
              <a:ext cx="80793" cy="53493"/>
            </a:xfrm>
            <a:custGeom>
              <a:avLst/>
              <a:gdLst/>
              <a:ahLst/>
              <a:cxnLst/>
              <a:rect l="l" t="t" r="r" b="b"/>
              <a:pathLst>
                <a:path w="2406" h="1593" extrusionOk="0">
                  <a:moveTo>
                    <a:pt x="2284" y="0"/>
                  </a:moveTo>
                  <a:cubicBezTo>
                    <a:pt x="2201" y="0"/>
                    <a:pt x="2115" y="16"/>
                    <a:pt x="2115" y="81"/>
                  </a:cubicBezTo>
                  <a:cubicBezTo>
                    <a:pt x="2043" y="335"/>
                    <a:pt x="1898" y="576"/>
                    <a:pt x="1704" y="770"/>
                  </a:cubicBezTo>
                  <a:lnTo>
                    <a:pt x="1656" y="770"/>
                  </a:lnTo>
                  <a:cubicBezTo>
                    <a:pt x="1583" y="758"/>
                    <a:pt x="1354" y="697"/>
                    <a:pt x="1233" y="673"/>
                  </a:cubicBezTo>
                  <a:cubicBezTo>
                    <a:pt x="1168" y="665"/>
                    <a:pt x="1102" y="661"/>
                    <a:pt x="1035" y="661"/>
                  </a:cubicBezTo>
                  <a:cubicBezTo>
                    <a:pt x="891" y="661"/>
                    <a:pt x="745" y="680"/>
                    <a:pt x="604" y="721"/>
                  </a:cubicBezTo>
                  <a:cubicBezTo>
                    <a:pt x="314" y="837"/>
                    <a:pt x="437" y="976"/>
                    <a:pt x="350" y="976"/>
                  </a:cubicBezTo>
                  <a:cubicBezTo>
                    <a:pt x="347" y="976"/>
                    <a:pt x="343" y="976"/>
                    <a:pt x="338" y="975"/>
                  </a:cubicBezTo>
                  <a:cubicBezTo>
                    <a:pt x="218" y="963"/>
                    <a:pt x="0" y="601"/>
                    <a:pt x="0" y="601"/>
                  </a:cubicBezTo>
                  <a:lnTo>
                    <a:pt x="0" y="601"/>
                  </a:lnTo>
                  <a:lnTo>
                    <a:pt x="12" y="649"/>
                  </a:lnTo>
                  <a:cubicBezTo>
                    <a:pt x="189" y="1121"/>
                    <a:pt x="401" y="1592"/>
                    <a:pt x="1017" y="1592"/>
                  </a:cubicBezTo>
                  <a:cubicBezTo>
                    <a:pt x="1032" y="1592"/>
                    <a:pt x="1048" y="1592"/>
                    <a:pt x="1064" y="1592"/>
                  </a:cubicBezTo>
                  <a:cubicBezTo>
                    <a:pt x="1100" y="1592"/>
                    <a:pt x="1148" y="1580"/>
                    <a:pt x="1197" y="1580"/>
                  </a:cubicBezTo>
                  <a:cubicBezTo>
                    <a:pt x="1777" y="1531"/>
                    <a:pt x="2309" y="854"/>
                    <a:pt x="2381" y="419"/>
                  </a:cubicBezTo>
                  <a:lnTo>
                    <a:pt x="2381" y="383"/>
                  </a:lnTo>
                  <a:cubicBezTo>
                    <a:pt x="2405" y="262"/>
                    <a:pt x="2405" y="129"/>
                    <a:pt x="2393" y="8"/>
                  </a:cubicBezTo>
                  <a:cubicBezTo>
                    <a:pt x="2365" y="4"/>
                    <a:pt x="2325" y="0"/>
                    <a:pt x="2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77"/>
            <p:cNvSpPr/>
            <p:nvPr/>
          </p:nvSpPr>
          <p:spPr>
            <a:xfrm>
              <a:off x="1547548" y="3366564"/>
              <a:ext cx="105173" cy="84286"/>
            </a:xfrm>
            <a:custGeom>
              <a:avLst/>
              <a:gdLst/>
              <a:ahLst/>
              <a:cxnLst/>
              <a:rect l="l" t="t" r="r" b="b"/>
              <a:pathLst>
                <a:path w="3132" h="2510" extrusionOk="0">
                  <a:moveTo>
                    <a:pt x="1804" y="1"/>
                  </a:moveTo>
                  <a:cubicBezTo>
                    <a:pt x="1656" y="1"/>
                    <a:pt x="1476" y="23"/>
                    <a:pt x="1258" y="86"/>
                  </a:cubicBezTo>
                  <a:cubicBezTo>
                    <a:pt x="1045" y="148"/>
                    <a:pt x="860" y="170"/>
                    <a:pt x="704" y="170"/>
                  </a:cubicBezTo>
                  <a:cubicBezTo>
                    <a:pt x="337" y="170"/>
                    <a:pt x="135" y="48"/>
                    <a:pt x="112" y="48"/>
                  </a:cubicBezTo>
                  <a:cubicBezTo>
                    <a:pt x="110" y="48"/>
                    <a:pt x="110" y="49"/>
                    <a:pt x="110" y="50"/>
                  </a:cubicBezTo>
                  <a:cubicBezTo>
                    <a:pt x="25" y="280"/>
                    <a:pt x="1" y="533"/>
                    <a:pt x="49" y="775"/>
                  </a:cubicBezTo>
                  <a:cubicBezTo>
                    <a:pt x="49" y="775"/>
                    <a:pt x="66" y="1310"/>
                    <a:pt x="807" y="1310"/>
                  </a:cubicBezTo>
                  <a:cubicBezTo>
                    <a:pt x="958" y="1310"/>
                    <a:pt x="1138" y="1288"/>
                    <a:pt x="1355" y="1234"/>
                  </a:cubicBezTo>
                  <a:cubicBezTo>
                    <a:pt x="1595" y="1177"/>
                    <a:pt x="1812" y="1124"/>
                    <a:pt x="1980" y="1124"/>
                  </a:cubicBezTo>
                  <a:cubicBezTo>
                    <a:pt x="2057" y="1124"/>
                    <a:pt x="2123" y="1135"/>
                    <a:pt x="2177" y="1162"/>
                  </a:cubicBezTo>
                  <a:cubicBezTo>
                    <a:pt x="2435" y="1960"/>
                    <a:pt x="2442" y="2348"/>
                    <a:pt x="2531" y="2348"/>
                  </a:cubicBezTo>
                  <a:cubicBezTo>
                    <a:pt x="2534" y="2348"/>
                    <a:pt x="2536" y="2347"/>
                    <a:pt x="2539" y="2346"/>
                  </a:cubicBezTo>
                  <a:cubicBezTo>
                    <a:pt x="2654" y="2312"/>
                    <a:pt x="2376" y="1688"/>
                    <a:pt x="2690" y="1688"/>
                  </a:cubicBezTo>
                  <a:cubicBezTo>
                    <a:pt x="2707" y="1688"/>
                    <a:pt x="2725" y="1690"/>
                    <a:pt x="2745" y="1694"/>
                  </a:cubicBezTo>
                  <a:cubicBezTo>
                    <a:pt x="3047" y="1754"/>
                    <a:pt x="2733" y="2504"/>
                    <a:pt x="2733" y="2504"/>
                  </a:cubicBezTo>
                  <a:cubicBezTo>
                    <a:pt x="2733" y="2504"/>
                    <a:pt x="2780" y="2510"/>
                    <a:pt x="2842" y="2510"/>
                  </a:cubicBezTo>
                  <a:cubicBezTo>
                    <a:pt x="2950" y="2510"/>
                    <a:pt x="3100" y="2490"/>
                    <a:pt x="3107" y="2383"/>
                  </a:cubicBezTo>
                  <a:cubicBezTo>
                    <a:pt x="3107" y="2274"/>
                    <a:pt x="3131" y="811"/>
                    <a:pt x="2878" y="461"/>
                  </a:cubicBezTo>
                  <a:cubicBezTo>
                    <a:pt x="2757" y="268"/>
                    <a:pt x="2551" y="147"/>
                    <a:pt x="2322" y="135"/>
                  </a:cubicBezTo>
                  <a:cubicBezTo>
                    <a:pt x="2322" y="135"/>
                    <a:pt x="2163" y="1"/>
                    <a:pt x="1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77"/>
            <p:cNvSpPr/>
            <p:nvPr/>
          </p:nvSpPr>
          <p:spPr>
            <a:xfrm>
              <a:off x="1546977" y="3701870"/>
              <a:ext cx="57455" cy="53291"/>
            </a:xfrm>
            <a:custGeom>
              <a:avLst/>
              <a:gdLst/>
              <a:ahLst/>
              <a:cxnLst/>
              <a:rect l="l" t="t" r="r" b="b"/>
              <a:pathLst>
                <a:path w="1711" h="1587" extrusionOk="0">
                  <a:moveTo>
                    <a:pt x="1190" y="0"/>
                  </a:moveTo>
                  <a:cubicBezTo>
                    <a:pt x="1106" y="145"/>
                    <a:pt x="1009" y="290"/>
                    <a:pt x="888" y="411"/>
                  </a:cubicBezTo>
                  <a:cubicBezTo>
                    <a:pt x="791" y="496"/>
                    <a:pt x="671" y="544"/>
                    <a:pt x="538" y="556"/>
                  </a:cubicBezTo>
                  <a:cubicBezTo>
                    <a:pt x="393" y="617"/>
                    <a:pt x="260" y="713"/>
                    <a:pt x="175" y="846"/>
                  </a:cubicBezTo>
                  <a:cubicBezTo>
                    <a:pt x="130" y="891"/>
                    <a:pt x="152" y="916"/>
                    <a:pt x="206" y="916"/>
                  </a:cubicBezTo>
                  <a:cubicBezTo>
                    <a:pt x="224" y="916"/>
                    <a:pt x="247" y="913"/>
                    <a:pt x="272" y="907"/>
                  </a:cubicBezTo>
                  <a:cubicBezTo>
                    <a:pt x="381" y="883"/>
                    <a:pt x="526" y="798"/>
                    <a:pt x="562" y="798"/>
                  </a:cubicBezTo>
                  <a:cubicBezTo>
                    <a:pt x="610" y="798"/>
                    <a:pt x="610" y="859"/>
                    <a:pt x="562" y="955"/>
                  </a:cubicBezTo>
                  <a:cubicBezTo>
                    <a:pt x="501" y="1076"/>
                    <a:pt x="417" y="1185"/>
                    <a:pt x="320" y="1269"/>
                  </a:cubicBezTo>
                  <a:cubicBezTo>
                    <a:pt x="248" y="1330"/>
                    <a:pt x="54" y="1439"/>
                    <a:pt x="18" y="1511"/>
                  </a:cubicBezTo>
                  <a:cubicBezTo>
                    <a:pt x="0" y="1555"/>
                    <a:pt x="8" y="1586"/>
                    <a:pt x="55" y="1586"/>
                  </a:cubicBezTo>
                  <a:cubicBezTo>
                    <a:pt x="73" y="1586"/>
                    <a:pt x="97" y="1582"/>
                    <a:pt x="127" y="1572"/>
                  </a:cubicBezTo>
                  <a:cubicBezTo>
                    <a:pt x="248" y="1511"/>
                    <a:pt x="368" y="1451"/>
                    <a:pt x="477" y="1378"/>
                  </a:cubicBezTo>
                  <a:cubicBezTo>
                    <a:pt x="526" y="1354"/>
                    <a:pt x="574" y="1318"/>
                    <a:pt x="610" y="1282"/>
                  </a:cubicBezTo>
                  <a:cubicBezTo>
                    <a:pt x="681" y="1299"/>
                    <a:pt x="758" y="1310"/>
                    <a:pt x="832" y="1310"/>
                  </a:cubicBezTo>
                  <a:cubicBezTo>
                    <a:pt x="860" y="1310"/>
                    <a:pt x="886" y="1309"/>
                    <a:pt x="912" y="1306"/>
                  </a:cubicBezTo>
                  <a:cubicBezTo>
                    <a:pt x="973" y="1294"/>
                    <a:pt x="1009" y="1282"/>
                    <a:pt x="1057" y="1245"/>
                  </a:cubicBezTo>
                  <a:cubicBezTo>
                    <a:pt x="1069" y="1245"/>
                    <a:pt x="1094" y="1245"/>
                    <a:pt x="1106" y="1233"/>
                  </a:cubicBezTo>
                  <a:cubicBezTo>
                    <a:pt x="1190" y="1197"/>
                    <a:pt x="1251" y="871"/>
                    <a:pt x="1299" y="786"/>
                  </a:cubicBezTo>
                  <a:cubicBezTo>
                    <a:pt x="1420" y="629"/>
                    <a:pt x="1565" y="496"/>
                    <a:pt x="1710" y="363"/>
                  </a:cubicBezTo>
                  <a:lnTo>
                    <a:pt x="1190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77"/>
            <p:cNvSpPr/>
            <p:nvPr/>
          </p:nvSpPr>
          <p:spPr>
            <a:xfrm>
              <a:off x="1582069" y="3515563"/>
              <a:ext cx="143722" cy="205812"/>
            </a:xfrm>
            <a:custGeom>
              <a:avLst/>
              <a:gdLst/>
              <a:ahLst/>
              <a:cxnLst/>
              <a:rect l="l" t="t" r="r" b="b"/>
              <a:pathLst>
                <a:path w="4280" h="6129" extrusionOk="0">
                  <a:moveTo>
                    <a:pt x="2623" y="0"/>
                  </a:moveTo>
                  <a:lnTo>
                    <a:pt x="2454" y="544"/>
                  </a:lnTo>
                  <a:cubicBezTo>
                    <a:pt x="2514" y="569"/>
                    <a:pt x="2575" y="617"/>
                    <a:pt x="2599" y="689"/>
                  </a:cubicBezTo>
                  <a:cubicBezTo>
                    <a:pt x="2587" y="1415"/>
                    <a:pt x="2406" y="2116"/>
                    <a:pt x="2067" y="2756"/>
                  </a:cubicBezTo>
                  <a:cubicBezTo>
                    <a:pt x="2055" y="2780"/>
                    <a:pt x="2031" y="2805"/>
                    <a:pt x="2007" y="2841"/>
                  </a:cubicBezTo>
                  <a:cubicBezTo>
                    <a:pt x="1149" y="4086"/>
                    <a:pt x="0" y="5693"/>
                    <a:pt x="0" y="5693"/>
                  </a:cubicBezTo>
                  <a:lnTo>
                    <a:pt x="484" y="6129"/>
                  </a:lnTo>
                  <a:cubicBezTo>
                    <a:pt x="484" y="6129"/>
                    <a:pt x="1233" y="5464"/>
                    <a:pt x="1874" y="4871"/>
                  </a:cubicBezTo>
                  <a:cubicBezTo>
                    <a:pt x="2454" y="4340"/>
                    <a:pt x="3360" y="2998"/>
                    <a:pt x="3518" y="2756"/>
                  </a:cubicBezTo>
                  <a:lnTo>
                    <a:pt x="3530" y="2732"/>
                  </a:lnTo>
                  <a:lnTo>
                    <a:pt x="3542" y="2708"/>
                  </a:lnTo>
                  <a:cubicBezTo>
                    <a:pt x="4086" y="1874"/>
                    <a:pt x="4279" y="544"/>
                    <a:pt x="4279" y="544"/>
                  </a:cubicBezTo>
                  <a:lnTo>
                    <a:pt x="3578" y="73"/>
                  </a:lnTo>
                  <a:lnTo>
                    <a:pt x="3227" y="242"/>
                  </a:lnTo>
                  <a:cubicBezTo>
                    <a:pt x="2998" y="146"/>
                    <a:pt x="2623" y="0"/>
                    <a:pt x="2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77"/>
            <p:cNvSpPr/>
            <p:nvPr/>
          </p:nvSpPr>
          <p:spPr>
            <a:xfrm>
              <a:off x="1522396" y="3534234"/>
              <a:ext cx="52788" cy="14507"/>
            </a:xfrm>
            <a:custGeom>
              <a:avLst/>
              <a:gdLst/>
              <a:ahLst/>
              <a:cxnLst/>
              <a:rect l="l" t="t" r="r" b="b"/>
              <a:pathLst>
                <a:path w="1572" h="432" extrusionOk="0">
                  <a:moveTo>
                    <a:pt x="1" y="0"/>
                  </a:moveTo>
                  <a:cubicBezTo>
                    <a:pt x="315" y="0"/>
                    <a:pt x="436" y="121"/>
                    <a:pt x="702" y="121"/>
                  </a:cubicBezTo>
                  <a:cubicBezTo>
                    <a:pt x="738" y="121"/>
                    <a:pt x="774" y="133"/>
                    <a:pt x="798" y="158"/>
                  </a:cubicBezTo>
                  <a:lnTo>
                    <a:pt x="871" y="206"/>
                  </a:lnTo>
                  <a:cubicBezTo>
                    <a:pt x="895" y="230"/>
                    <a:pt x="919" y="266"/>
                    <a:pt x="943" y="278"/>
                  </a:cubicBezTo>
                  <a:cubicBezTo>
                    <a:pt x="992" y="339"/>
                    <a:pt x="1040" y="375"/>
                    <a:pt x="1076" y="375"/>
                  </a:cubicBezTo>
                  <a:cubicBezTo>
                    <a:pt x="1083" y="378"/>
                    <a:pt x="1090" y="380"/>
                    <a:pt x="1098" y="380"/>
                  </a:cubicBezTo>
                  <a:cubicBezTo>
                    <a:pt x="1119" y="380"/>
                    <a:pt x="1143" y="369"/>
                    <a:pt x="1161" y="351"/>
                  </a:cubicBezTo>
                  <a:cubicBezTo>
                    <a:pt x="1161" y="351"/>
                    <a:pt x="1161" y="339"/>
                    <a:pt x="1161" y="327"/>
                  </a:cubicBezTo>
                  <a:cubicBezTo>
                    <a:pt x="1209" y="375"/>
                    <a:pt x="1245" y="411"/>
                    <a:pt x="1282" y="411"/>
                  </a:cubicBezTo>
                  <a:cubicBezTo>
                    <a:pt x="1289" y="415"/>
                    <a:pt x="1297" y="416"/>
                    <a:pt x="1305" y="416"/>
                  </a:cubicBezTo>
                  <a:cubicBezTo>
                    <a:pt x="1325" y="416"/>
                    <a:pt x="1346" y="408"/>
                    <a:pt x="1354" y="399"/>
                  </a:cubicBezTo>
                  <a:cubicBezTo>
                    <a:pt x="1378" y="411"/>
                    <a:pt x="1403" y="424"/>
                    <a:pt x="1427" y="424"/>
                  </a:cubicBezTo>
                  <a:cubicBezTo>
                    <a:pt x="1437" y="429"/>
                    <a:pt x="1447" y="431"/>
                    <a:pt x="1458" y="431"/>
                  </a:cubicBezTo>
                  <a:cubicBezTo>
                    <a:pt x="1473" y="431"/>
                    <a:pt x="1490" y="426"/>
                    <a:pt x="1511" y="411"/>
                  </a:cubicBezTo>
                  <a:cubicBezTo>
                    <a:pt x="1511" y="411"/>
                    <a:pt x="1523" y="387"/>
                    <a:pt x="1499" y="375"/>
                  </a:cubicBezTo>
                  <a:lnTo>
                    <a:pt x="1463" y="327"/>
                  </a:lnTo>
                  <a:lnTo>
                    <a:pt x="1475" y="327"/>
                  </a:lnTo>
                  <a:cubicBezTo>
                    <a:pt x="1511" y="327"/>
                    <a:pt x="1536" y="315"/>
                    <a:pt x="1560" y="303"/>
                  </a:cubicBezTo>
                  <a:cubicBezTo>
                    <a:pt x="1560" y="303"/>
                    <a:pt x="1572" y="278"/>
                    <a:pt x="1560" y="266"/>
                  </a:cubicBezTo>
                  <a:cubicBezTo>
                    <a:pt x="1536" y="254"/>
                    <a:pt x="1463" y="158"/>
                    <a:pt x="1403" y="85"/>
                  </a:cubicBezTo>
                  <a:cubicBezTo>
                    <a:pt x="1391" y="73"/>
                    <a:pt x="1366" y="49"/>
                    <a:pt x="1354" y="25"/>
                  </a:cubicBezTo>
                  <a:lnTo>
                    <a:pt x="1354" y="13"/>
                  </a:lnTo>
                  <a:cubicBezTo>
                    <a:pt x="1378" y="13"/>
                    <a:pt x="1415" y="13"/>
                    <a:pt x="1439" y="0"/>
                  </a:cubicBezTo>
                  <a:close/>
                </a:path>
              </a:pathLst>
            </a:custGeom>
            <a:solidFill>
              <a:srgbClr val="5F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77"/>
            <p:cNvSpPr/>
            <p:nvPr/>
          </p:nvSpPr>
          <p:spPr>
            <a:xfrm>
              <a:off x="1519978" y="3527551"/>
              <a:ext cx="52788" cy="21189"/>
            </a:xfrm>
            <a:custGeom>
              <a:avLst/>
              <a:gdLst/>
              <a:ahLst/>
              <a:cxnLst/>
              <a:rect l="l" t="t" r="r" b="b"/>
              <a:pathLst>
                <a:path w="1572" h="631" extrusionOk="0">
                  <a:moveTo>
                    <a:pt x="806" y="1"/>
                  </a:moveTo>
                  <a:cubicBezTo>
                    <a:pt x="411" y="1"/>
                    <a:pt x="0" y="199"/>
                    <a:pt x="0" y="199"/>
                  </a:cubicBezTo>
                  <a:cubicBezTo>
                    <a:pt x="314" y="199"/>
                    <a:pt x="435" y="320"/>
                    <a:pt x="701" y="320"/>
                  </a:cubicBezTo>
                  <a:cubicBezTo>
                    <a:pt x="737" y="320"/>
                    <a:pt x="774" y="332"/>
                    <a:pt x="798" y="357"/>
                  </a:cubicBezTo>
                  <a:lnTo>
                    <a:pt x="870" y="405"/>
                  </a:lnTo>
                  <a:lnTo>
                    <a:pt x="943" y="477"/>
                  </a:lnTo>
                  <a:cubicBezTo>
                    <a:pt x="967" y="526"/>
                    <a:pt x="1015" y="562"/>
                    <a:pt x="1076" y="574"/>
                  </a:cubicBezTo>
                  <a:cubicBezTo>
                    <a:pt x="1082" y="577"/>
                    <a:pt x="1090" y="579"/>
                    <a:pt x="1097" y="579"/>
                  </a:cubicBezTo>
                  <a:cubicBezTo>
                    <a:pt x="1118" y="579"/>
                    <a:pt x="1143" y="568"/>
                    <a:pt x="1160" y="550"/>
                  </a:cubicBezTo>
                  <a:cubicBezTo>
                    <a:pt x="1160" y="550"/>
                    <a:pt x="1160" y="538"/>
                    <a:pt x="1160" y="526"/>
                  </a:cubicBezTo>
                  <a:cubicBezTo>
                    <a:pt x="1209" y="574"/>
                    <a:pt x="1245" y="610"/>
                    <a:pt x="1281" y="610"/>
                  </a:cubicBezTo>
                  <a:cubicBezTo>
                    <a:pt x="1288" y="614"/>
                    <a:pt x="1296" y="615"/>
                    <a:pt x="1305" y="615"/>
                  </a:cubicBezTo>
                  <a:cubicBezTo>
                    <a:pt x="1325" y="615"/>
                    <a:pt x="1345" y="607"/>
                    <a:pt x="1354" y="598"/>
                  </a:cubicBezTo>
                  <a:cubicBezTo>
                    <a:pt x="1378" y="610"/>
                    <a:pt x="1402" y="623"/>
                    <a:pt x="1426" y="623"/>
                  </a:cubicBezTo>
                  <a:cubicBezTo>
                    <a:pt x="1436" y="628"/>
                    <a:pt x="1446" y="630"/>
                    <a:pt x="1457" y="630"/>
                  </a:cubicBezTo>
                  <a:cubicBezTo>
                    <a:pt x="1473" y="630"/>
                    <a:pt x="1490" y="625"/>
                    <a:pt x="1511" y="610"/>
                  </a:cubicBezTo>
                  <a:cubicBezTo>
                    <a:pt x="1511" y="610"/>
                    <a:pt x="1511" y="574"/>
                    <a:pt x="1511" y="574"/>
                  </a:cubicBezTo>
                  <a:cubicBezTo>
                    <a:pt x="1499" y="562"/>
                    <a:pt x="1487" y="550"/>
                    <a:pt x="1463" y="526"/>
                  </a:cubicBezTo>
                  <a:lnTo>
                    <a:pt x="1487" y="526"/>
                  </a:lnTo>
                  <a:cubicBezTo>
                    <a:pt x="1511" y="526"/>
                    <a:pt x="1535" y="514"/>
                    <a:pt x="1559" y="502"/>
                  </a:cubicBezTo>
                  <a:cubicBezTo>
                    <a:pt x="1559" y="502"/>
                    <a:pt x="1571" y="477"/>
                    <a:pt x="1559" y="465"/>
                  </a:cubicBezTo>
                  <a:cubicBezTo>
                    <a:pt x="1535" y="453"/>
                    <a:pt x="1463" y="357"/>
                    <a:pt x="1402" y="296"/>
                  </a:cubicBezTo>
                  <a:lnTo>
                    <a:pt x="1354" y="224"/>
                  </a:lnTo>
                  <a:cubicBezTo>
                    <a:pt x="1378" y="212"/>
                    <a:pt x="1414" y="212"/>
                    <a:pt x="1438" y="199"/>
                  </a:cubicBezTo>
                  <a:cubicBezTo>
                    <a:pt x="1475" y="187"/>
                    <a:pt x="1511" y="115"/>
                    <a:pt x="1390" y="115"/>
                  </a:cubicBezTo>
                  <a:cubicBezTo>
                    <a:pt x="1317" y="115"/>
                    <a:pt x="1257" y="103"/>
                    <a:pt x="1197" y="91"/>
                  </a:cubicBezTo>
                  <a:cubicBezTo>
                    <a:pt x="1081" y="25"/>
                    <a:pt x="944" y="1"/>
                    <a:pt x="806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77"/>
            <p:cNvSpPr/>
            <p:nvPr/>
          </p:nvSpPr>
          <p:spPr>
            <a:xfrm>
              <a:off x="1560544" y="3530171"/>
              <a:ext cx="10578" cy="4500"/>
            </a:xfrm>
            <a:custGeom>
              <a:avLst/>
              <a:gdLst/>
              <a:ahLst/>
              <a:cxnLst/>
              <a:rect l="l" t="t" r="r" b="b"/>
              <a:pathLst>
                <a:path w="315" h="134" extrusionOk="0">
                  <a:moveTo>
                    <a:pt x="242" y="109"/>
                  </a:moveTo>
                  <a:cubicBezTo>
                    <a:pt x="206" y="121"/>
                    <a:pt x="182" y="121"/>
                    <a:pt x="146" y="134"/>
                  </a:cubicBezTo>
                  <a:cubicBezTo>
                    <a:pt x="97" y="85"/>
                    <a:pt x="49" y="49"/>
                    <a:pt x="1" y="1"/>
                  </a:cubicBezTo>
                  <a:cubicBezTo>
                    <a:pt x="61" y="13"/>
                    <a:pt x="122" y="25"/>
                    <a:pt x="182" y="25"/>
                  </a:cubicBezTo>
                  <a:cubicBezTo>
                    <a:pt x="315" y="25"/>
                    <a:pt x="279" y="97"/>
                    <a:pt x="242" y="109"/>
                  </a:cubicBezTo>
                  <a:close/>
                </a:path>
              </a:pathLst>
            </a:custGeom>
            <a:solidFill>
              <a:srgbClr val="FBC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77"/>
            <p:cNvSpPr/>
            <p:nvPr/>
          </p:nvSpPr>
          <p:spPr>
            <a:xfrm>
              <a:off x="2208356" y="4563157"/>
              <a:ext cx="166422" cy="17495"/>
            </a:xfrm>
            <a:custGeom>
              <a:avLst/>
              <a:gdLst/>
              <a:ahLst/>
              <a:cxnLst/>
              <a:rect l="l" t="t" r="r" b="b"/>
              <a:pathLst>
                <a:path w="4956" h="521" extrusionOk="0">
                  <a:moveTo>
                    <a:pt x="1318" y="1"/>
                  </a:moveTo>
                  <a:cubicBezTo>
                    <a:pt x="532" y="49"/>
                    <a:pt x="0" y="146"/>
                    <a:pt x="0" y="242"/>
                  </a:cubicBezTo>
                  <a:cubicBezTo>
                    <a:pt x="0" y="400"/>
                    <a:pt x="1112" y="520"/>
                    <a:pt x="2478" y="520"/>
                  </a:cubicBezTo>
                  <a:cubicBezTo>
                    <a:pt x="3856" y="520"/>
                    <a:pt x="4956" y="400"/>
                    <a:pt x="4956" y="242"/>
                  </a:cubicBezTo>
                  <a:cubicBezTo>
                    <a:pt x="4956" y="134"/>
                    <a:pt x="4364" y="37"/>
                    <a:pt x="3493" y="1"/>
                  </a:cubicBezTo>
                  <a:lnTo>
                    <a:pt x="3457" y="158"/>
                  </a:lnTo>
                  <a:cubicBezTo>
                    <a:pt x="3433" y="218"/>
                    <a:pt x="3385" y="255"/>
                    <a:pt x="3312" y="267"/>
                  </a:cubicBezTo>
                  <a:lnTo>
                    <a:pt x="1487" y="267"/>
                  </a:lnTo>
                  <a:cubicBezTo>
                    <a:pt x="1427" y="255"/>
                    <a:pt x="1366" y="218"/>
                    <a:pt x="1354" y="158"/>
                  </a:cubicBez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77"/>
            <p:cNvSpPr/>
            <p:nvPr/>
          </p:nvSpPr>
          <p:spPr>
            <a:xfrm>
              <a:off x="2149489" y="4384909"/>
              <a:ext cx="125052" cy="75992"/>
            </a:xfrm>
            <a:custGeom>
              <a:avLst/>
              <a:gdLst/>
              <a:ahLst/>
              <a:cxnLst/>
              <a:rect l="l" t="t" r="r" b="b"/>
              <a:pathLst>
                <a:path w="3724" h="2263" extrusionOk="0">
                  <a:moveTo>
                    <a:pt x="979" y="1"/>
                  </a:moveTo>
                  <a:cubicBezTo>
                    <a:pt x="105" y="1"/>
                    <a:pt x="1" y="1018"/>
                    <a:pt x="1" y="1018"/>
                  </a:cubicBezTo>
                  <a:cubicBezTo>
                    <a:pt x="1" y="1018"/>
                    <a:pt x="409" y="769"/>
                    <a:pt x="1053" y="769"/>
                  </a:cubicBezTo>
                  <a:cubicBezTo>
                    <a:pt x="1328" y="769"/>
                    <a:pt x="1647" y="815"/>
                    <a:pt x="1995" y="945"/>
                  </a:cubicBezTo>
                  <a:cubicBezTo>
                    <a:pt x="3155" y="1380"/>
                    <a:pt x="3240" y="2263"/>
                    <a:pt x="3240" y="2263"/>
                  </a:cubicBezTo>
                  <a:lnTo>
                    <a:pt x="3651" y="2251"/>
                  </a:lnTo>
                  <a:cubicBezTo>
                    <a:pt x="3675" y="2178"/>
                    <a:pt x="3675" y="2118"/>
                    <a:pt x="3687" y="2057"/>
                  </a:cubicBezTo>
                  <a:cubicBezTo>
                    <a:pt x="3723" y="1513"/>
                    <a:pt x="3385" y="1465"/>
                    <a:pt x="3385" y="1465"/>
                  </a:cubicBezTo>
                  <a:cubicBezTo>
                    <a:pt x="3385" y="1465"/>
                    <a:pt x="3445" y="824"/>
                    <a:pt x="3083" y="510"/>
                  </a:cubicBezTo>
                  <a:cubicBezTo>
                    <a:pt x="2965" y="405"/>
                    <a:pt x="2841" y="367"/>
                    <a:pt x="2724" y="367"/>
                  </a:cubicBezTo>
                  <a:cubicBezTo>
                    <a:pt x="2410" y="367"/>
                    <a:pt x="2140" y="643"/>
                    <a:pt x="2140" y="643"/>
                  </a:cubicBezTo>
                  <a:cubicBezTo>
                    <a:pt x="2140" y="643"/>
                    <a:pt x="1959" y="51"/>
                    <a:pt x="1040" y="3"/>
                  </a:cubicBezTo>
                  <a:cubicBezTo>
                    <a:pt x="1019" y="1"/>
                    <a:pt x="999" y="1"/>
                    <a:pt x="979" y="1"/>
                  </a:cubicBezTo>
                  <a:close/>
                </a:path>
              </a:pathLst>
            </a:custGeom>
            <a:solidFill>
              <a:srgbClr val="61C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77"/>
            <p:cNvSpPr/>
            <p:nvPr/>
          </p:nvSpPr>
          <p:spPr>
            <a:xfrm>
              <a:off x="2149489" y="4383364"/>
              <a:ext cx="125052" cy="77536"/>
            </a:xfrm>
            <a:custGeom>
              <a:avLst/>
              <a:gdLst/>
              <a:ahLst/>
              <a:cxnLst/>
              <a:rect l="l" t="t" r="r" b="b"/>
              <a:pathLst>
                <a:path w="3724" h="2309" extrusionOk="0">
                  <a:moveTo>
                    <a:pt x="3240" y="2309"/>
                  </a:moveTo>
                  <a:cubicBezTo>
                    <a:pt x="3240" y="2309"/>
                    <a:pt x="3155" y="1426"/>
                    <a:pt x="1995" y="991"/>
                  </a:cubicBezTo>
                  <a:cubicBezTo>
                    <a:pt x="835" y="556"/>
                    <a:pt x="1" y="1064"/>
                    <a:pt x="1" y="1064"/>
                  </a:cubicBezTo>
                  <a:cubicBezTo>
                    <a:pt x="1" y="1064"/>
                    <a:pt x="109" y="0"/>
                    <a:pt x="1040" y="49"/>
                  </a:cubicBezTo>
                  <a:cubicBezTo>
                    <a:pt x="1959" y="97"/>
                    <a:pt x="2140" y="689"/>
                    <a:pt x="2140" y="689"/>
                  </a:cubicBezTo>
                  <a:cubicBezTo>
                    <a:pt x="2140" y="689"/>
                    <a:pt x="2648" y="169"/>
                    <a:pt x="3083" y="556"/>
                  </a:cubicBezTo>
                  <a:cubicBezTo>
                    <a:pt x="3445" y="870"/>
                    <a:pt x="3385" y="1511"/>
                    <a:pt x="3385" y="1511"/>
                  </a:cubicBezTo>
                  <a:cubicBezTo>
                    <a:pt x="3385" y="1511"/>
                    <a:pt x="3723" y="1559"/>
                    <a:pt x="3687" y="2103"/>
                  </a:cubicBezTo>
                  <a:cubicBezTo>
                    <a:pt x="3675" y="2164"/>
                    <a:pt x="3675" y="2224"/>
                    <a:pt x="3651" y="22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77"/>
            <p:cNvSpPr/>
            <p:nvPr/>
          </p:nvSpPr>
          <p:spPr>
            <a:xfrm>
              <a:off x="2232300" y="4324094"/>
              <a:ext cx="49967" cy="136402"/>
            </a:xfrm>
            <a:custGeom>
              <a:avLst/>
              <a:gdLst/>
              <a:ahLst/>
              <a:cxnLst/>
              <a:rect l="l" t="t" r="r" b="b"/>
              <a:pathLst>
                <a:path w="1488" h="4062" extrusionOk="0">
                  <a:moveTo>
                    <a:pt x="49" y="1"/>
                  </a:moveTo>
                  <a:lnTo>
                    <a:pt x="0" y="49"/>
                  </a:lnTo>
                  <a:cubicBezTo>
                    <a:pt x="25" y="61"/>
                    <a:pt x="1415" y="1294"/>
                    <a:pt x="1427" y="4062"/>
                  </a:cubicBezTo>
                  <a:lnTo>
                    <a:pt x="1487" y="4062"/>
                  </a:lnTo>
                  <a:cubicBezTo>
                    <a:pt x="1475" y="1258"/>
                    <a:pt x="61" y="13"/>
                    <a:pt x="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77"/>
            <p:cNvSpPr/>
            <p:nvPr/>
          </p:nvSpPr>
          <p:spPr>
            <a:xfrm>
              <a:off x="2213830" y="4310728"/>
              <a:ext cx="21323" cy="16085"/>
            </a:xfrm>
            <a:custGeom>
              <a:avLst/>
              <a:gdLst/>
              <a:ahLst/>
              <a:cxnLst/>
              <a:rect l="l" t="t" r="r" b="b"/>
              <a:pathLst>
                <a:path w="635" h="479" extrusionOk="0">
                  <a:moveTo>
                    <a:pt x="301" y="1"/>
                  </a:moveTo>
                  <a:cubicBezTo>
                    <a:pt x="131" y="1"/>
                    <a:pt x="1" y="238"/>
                    <a:pt x="176" y="374"/>
                  </a:cubicBezTo>
                  <a:cubicBezTo>
                    <a:pt x="282" y="442"/>
                    <a:pt x="410" y="478"/>
                    <a:pt x="538" y="478"/>
                  </a:cubicBezTo>
                  <a:cubicBezTo>
                    <a:pt x="570" y="478"/>
                    <a:pt x="603" y="476"/>
                    <a:pt x="635" y="471"/>
                  </a:cubicBezTo>
                  <a:cubicBezTo>
                    <a:pt x="623" y="314"/>
                    <a:pt x="538" y="157"/>
                    <a:pt x="430" y="48"/>
                  </a:cubicBezTo>
                  <a:cubicBezTo>
                    <a:pt x="387" y="15"/>
                    <a:pt x="343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77"/>
            <p:cNvSpPr/>
            <p:nvPr/>
          </p:nvSpPr>
          <p:spPr>
            <a:xfrm>
              <a:off x="2218296" y="4330508"/>
              <a:ext cx="20920" cy="16387"/>
            </a:xfrm>
            <a:custGeom>
              <a:avLst/>
              <a:gdLst/>
              <a:ahLst/>
              <a:cxnLst/>
              <a:rect l="l" t="t" r="r" b="b"/>
              <a:pathLst>
                <a:path w="623" h="488" extrusionOk="0">
                  <a:moveTo>
                    <a:pt x="561" y="1"/>
                  </a:moveTo>
                  <a:cubicBezTo>
                    <a:pt x="415" y="1"/>
                    <a:pt x="280" y="39"/>
                    <a:pt x="164" y="124"/>
                  </a:cubicBezTo>
                  <a:cubicBezTo>
                    <a:pt x="0" y="268"/>
                    <a:pt x="134" y="488"/>
                    <a:pt x="299" y="488"/>
                  </a:cubicBezTo>
                  <a:cubicBezTo>
                    <a:pt x="342" y="488"/>
                    <a:pt x="387" y="473"/>
                    <a:pt x="429" y="438"/>
                  </a:cubicBezTo>
                  <a:cubicBezTo>
                    <a:pt x="538" y="317"/>
                    <a:pt x="599" y="160"/>
                    <a:pt x="623" y="3"/>
                  </a:cubicBezTo>
                  <a:cubicBezTo>
                    <a:pt x="602" y="1"/>
                    <a:pt x="581" y="1"/>
                    <a:pt x="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77"/>
            <p:cNvSpPr/>
            <p:nvPr/>
          </p:nvSpPr>
          <p:spPr>
            <a:xfrm>
              <a:off x="2238781" y="4314993"/>
              <a:ext cx="21424" cy="15883"/>
            </a:xfrm>
            <a:custGeom>
              <a:avLst/>
              <a:gdLst/>
              <a:ahLst/>
              <a:cxnLst/>
              <a:rect l="l" t="t" r="r" b="b"/>
              <a:pathLst>
                <a:path w="638" h="473" extrusionOk="0">
                  <a:moveTo>
                    <a:pt x="339" y="0"/>
                  </a:moveTo>
                  <a:cubicBezTo>
                    <a:pt x="300" y="0"/>
                    <a:pt x="259" y="13"/>
                    <a:pt x="218" y="42"/>
                  </a:cubicBezTo>
                  <a:cubicBezTo>
                    <a:pt x="97" y="163"/>
                    <a:pt x="25" y="308"/>
                    <a:pt x="1" y="465"/>
                  </a:cubicBezTo>
                  <a:cubicBezTo>
                    <a:pt x="34" y="470"/>
                    <a:pt x="67" y="472"/>
                    <a:pt x="100" y="472"/>
                  </a:cubicBezTo>
                  <a:cubicBezTo>
                    <a:pt x="227" y="472"/>
                    <a:pt x="355" y="438"/>
                    <a:pt x="460" y="380"/>
                  </a:cubicBezTo>
                  <a:cubicBezTo>
                    <a:pt x="637" y="242"/>
                    <a:pt x="510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77"/>
            <p:cNvSpPr/>
            <p:nvPr/>
          </p:nvSpPr>
          <p:spPr>
            <a:xfrm>
              <a:off x="2231192" y="4348944"/>
              <a:ext cx="21827" cy="15514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530" y="1"/>
                  </a:moveTo>
                  <a:cubicBezTo>
                    <a:pt x="410" y="1"/>
                    <a:pt x="287" y="28"/>
                    <a:pt x="178" y="82"/>
                  </a:cubicBezTo>
                  <a:cubicBezTo>
                    <a:pt x="0" y="211"/>
                    <a:pt x="114" y="461"/>
                    <a:pt x="287" y="461"/>
                  </a:cubicBezTo>
                  <a:cubicBezTo>
                    <a:pt x="325" y="461"/>
                    <a:pt x="367" y="449"/>
                    <a:pt x="408" y="421"/>
                  </a:cubicBezTo>
                  <a:cubicBezTo>
                    <a:pt x="529" y="312"/>
                    <a:pt x="614" y="167"/>
                    <a:pt x="650" y="10"/>
                  </a:cubicBezTo>
                  <a:cubicBezTo>
                    <a:pt x="611" y="4"/>
                    <a:pt x="571" y="1"/>
                    <a:pt x="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77"/>
            <p:cNvSpPr/>
            <p:nvPr/>
          </p:nvSpPr>
          <p:spPr>
            <a:xfrm>
              <a:off x="2252583" y="4334873"/>
              <a:ext cx="23607" cy="15514"/>
            </a:xfrm>
            <a:custGeom>
              <a:avLst/>
              <a:gdLst/>
              <a:ahLst/>
              <a:cxnLst/>
              <a:rect l="l" t="t" r="r" b="b"/>
              <a:pathLst>
                <a:path w="703" h="462" extrusionOk="0">
                  <a:moveTo>
                    <a:pt x="399" y="1"/>
                  </a:moveTo>
                  <a:cubicBezTo>
                    <a:pt x="361" y="1"/>
                    <a:pt x="320" y="13"/>
                    <a:pt x="279" y="42"/>
                  </a:cubicBezTo>
                  <a:cubicBezTo>
                    <a:pt x="146" y="139"/>
                    <a:pt x="49" y="284"/>
                    <a:pt x="1" y="441"/>
                  </a:cubicBezTo>
                  <a:cubicBezTo>
                    <a:pt x="60" y="455"/>
                    <a:pt x="120" y="461"/>
                    <a:pt x="181" y="461"/>
                  </a:cubicBezTo>
                  <a:cubicBezTo>
                    <a:pt x="281" y="461"/>
                    <a:pt x="381" y="443"/>
                    <a:pt x="472" y="405"/>
                  </a:cubicBezTo>
                  <a:cubicBezTo>
                    <a:pt x="703" y="294"/>
                    <a:pt x="584" y="1"/>
                    <a:pt x="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77"/>
            <p:cNvSpPr/>
            <p:nvPr/>
          </p:nvSpPr>
          <p:spPr>
            <a:xfrm>
              <a:off x="2281395" y="4273756"/>
              <a:ext cx="60511" cy="186738"/>
            </a:xfrm>
            <a:custGeom>
              <a:avLst/>
              <a:gdLst/>
              <a:ahLst/>
              <a:cxnLst/>
              <a:rect l="l" t="t" r="r" b="b"/>
              <a:pathLst>
                <a:path w="1802" h="5561" extrusionOk="0">
                  <a:moveTo>
                    <a:pt x="1741" y="1"/>
                  </a:moveTo>
                  <a:cubicBezTo>
                    <a:pt x="1729" y="13"/>
                    <a:pt x="1" y="1850"/>
                    <a:pt x="327" y="5561"/>
                  </a:cubicBezTo>
                  <a:lnTo>
                    <a:pt x="412" y="5561"/>
                  </a:lnTo>
                  <a:cubicBezTo>
                    <a:pt x="98" y="1886"/>
                    <a:pt x="1790" y="73"/>
                    <a:pt x="1802" y="61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77"/>
            <p:cNvSpPr/>
            <p:nvPr/>
          </p:nvSpPr>
          <p:spPr>
            <a:xfrm>
              <a:off x="2338651" y="4254782"/>
              <a:ext cx="27233" cy="22667"/>
            </a:xfrm>
            <a:custGeom>
              <a:avLst/>
              <a:gdLst/>
              <a:ahLst/>
              <a:cxnLst/>
              <a:rect l="l" t="t" r="r" b="b"/>
              <a:pathLst>
                <a:path w="811" h="675" extrusionOk="0">
                  <a:moveTo>
                    <a:pt x="418" y="1"/>
                  </a:moveTo>
                  <a:cubicBezTo>
                    <a:pt x="356" y="1"/>
                    <a:pt x="290" y="25"/>
                    <a:pt x="230" y="82"/>
                  </a:cubicBezTo>
                  <a:cubicBezTo>
                    <a:pt x="85" y="239"/>
                    <a:pt x="12" y="457"/>
                    <a:pt x="0" y="675"/>
                  </a:cubicBezTo>
                  <a:cubicBezTo>
                    <a:pt x="218" y="675"/>
                    <a:pt x="435" y="602"/>
                    <a:pt x="604" y="469"/>
                  </a:cubicBezTo>
                  <a:cubicBezTo>
                    <a:pt x="810" y="282"/>
                    <a:pt x="63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77"/>
            <p:cNvSpPr/>
            <p:nvPr/>
          </p:nvSpPr>
          <p:spPr>
            <a:xfrm>
              <a:off x="2334185" y="4282285"/>
              <a:ext cx="29013" cy="20920"/>
            </a:xfrm>
            <a:custGeom>
              <a:avLst/>
              <a:gdLst/>
              <a:ahLst/>
              <a:cxnLst/>
              <a:rect l="l" t="t" r="r" b="b"/>
              <a:pathLst>
                <a:path w="864" h="623" extrusionOk="0">
                  <a:moveTo>
                    <a:pt x="147" y="1"/>
                  </a:moveTo>
                  <a:cubicBezTo>
                    <a:pt x="98" y="1"/>
                    <a:pt x="49" y="5"/>
                    <a:pt x="0" y="13"/>
                  </a:cubicBezTo>
                  <a:cubicBezTo>
                    <a:pt x="36" y="230"/>
                    <a:pt x="145" y="424"/>
                    <a:pt x="302" y="569"/>
                  </a:cubicBezTo>
                  <a:cubicBezTo>
                    <a:pt x="355" y="606"/>
                    <a:pt x="410" y="622"/>
                    <a:pt x="461" y="622"/>
                  </a:cubicBezTo>
                  <a:cubicBezTo>
                    <a:pt x="691" y="622"/>
                    <a:pt x="864" y="299"/>
                    <a:pt x="617" y="121"/>
                  </a:cubicBezTo>
                  <a:cubicBezTo>
                    <a:pt x="476" y="47"/>
                    <a:pt x="314" y="1"/>
                    <a:pt x="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77"/>
            <p:cNvSpPr/>
            <p:nvPr/>
          </p:nvSpPr>
          <p:spPr>
            <a:xfrm>
              <a:off x="2304667" y="4263715"/>
              <a:ext cx="29953" cy="20215"/>
            </a:xfrm>
            <a:custGeom>
              <a:avLst/>
              <a:gdLst/>
              <a:ahLst/>
              <a:cxnLst/>
              <a:rect l="l" t="t" r="r" b="b"/>
              <a:pathLst>
                <a:path w="892" h="602" extrusionOk="0">
                  <a:moveTo>
                    <a:pt x="395" y="0"/>
                  </a:moveTo>
                  <a:cubicBezTo>
                    <a:pt x="159" y="0"/>
                    <a:pt x="0" y="354"/>
                    <a:pt x="263" y="505"/>
                  </a:cubicBezTo>
                  <a:cubicBezTo>
                    <a:pt x="392" y="570"/>
                    <a:pt x="537" y="602"/>
                    <a:pt x="680" y="602"/>
                  </a:cubicBezTo>
                  <a:cubicBezTo>
                    <a:pt x="752" y="602"/>
                    <a:pt x="823" y="594"/>
                    <a:pt x="891" y="578"/>
                  </a:cubicBezTo>
                  <a:cubicBezTo>
                    <a:pt x="891" y="578"/>
                    <a:pt x="795" y="191"/>
                    <a:pt x="541" y="46"/>
                  </a:cubicBezTo>
                  <a:cubicBezTo>
                    <a:pt x="491" y="14"/>
                    <a:pt x="441" y="0"/>
                    <a:pt x="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77"/>
            <p:cNvSpPr/>
            <p:nvPr/>
          </p:nvSpPr>
          <p:spPr>
            <a:xfrm>
              <a:off x="2317931" y="4308210"/>
              <a:ext cx="30121" cy="19980"/>
            </a:xfrm>
            <a:custGeom>
              <a:avLst/>
              <a:gdLst/>
              <a:ahLst/>
              <a:cxnLst/>
              <a:rect l="l" t="t" r="r" b="b"/>
              <a:pathLst>
                <a:path w="897" h="595" extrusionOk="0">
                  <a:moveTo>
                    <a:pt x="262" y="1"/>
                  </a:moveTo>
                  <a:cubicBezTo>
                    <a:pt x="174" y="1"/>
                    <a:pt x="86" y="13"/>
                    <a:pt x="1" y="38"/>
                  </a:cubicBezTo>
                  <a:cubicBezTo>
                    <a:pt x="61" y="244"/>
                    <a:pt x="194" y="425"/>
                    <a:pt x="363" y="558"/>
                  </a:cubicBezTo>
                  <a:cubicBezTo>
                    <a:pt x="412" y="583"/>
                    <a:pt x="458" y="594"/>
                    <a:pt x="502" y="594"/>
                  </a:cubicBezTo>
                  <a:cubicBezTo>
                    <a:pt x="752" y="594"/>
                    <a:pt x="897" y="229"/>
                    <a:pt x="629" y="75"/>
                  </a:cubicBezTo>
                  <a:cubicBezTo>
                    <a:pt x="509" y="25"/>
                    <a:pt x="385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77"/>
            <p:cNvSpPr/>
            <p:nvPr/>
          </p:nvSpPr>
          <p:spPr>
            <a:xfrm>
              <a:off x="2288212" y="4292561"/>
              <a:ext cx="30155" cy="19174"/>
            </a:xfrm>
            <a:custGeom>
              <a:avLst/>
              <a:gdLst/>
              <a:ahLst/>
              <a:cxnLst/>
              <a:rect l="l" t="t" r="r" b="b"/>
              <a:pathLst>
                <a:path w="898" h="571" extrusionOk="0">
                  <a:moveTo>
                    <a:pt x="384" y="1"/>
                  </a:moveTo>
                  <a:cubicBezTo>
                    <a:pt x="132" y="1"/>
                    <a:pt x="0" y="377"/>
                    <a:pt x="257" y="516"/>
                  </a:cubicBezTo>
                  <a:cubicBezTo>
                    <a:pt x="360" y="553"/>
                    <a:pt x="469" y="571"/>
                    <a:pt x="578" y="571"/>
                  </a:cubicBezTo>
                  <a:cubicBezTo>
                    <a:pt x="686" y="571"/>
                    <a:pt x="795" y="553"/>
                    <a:pt x="898" y="516"/>
                  </a:cubicBezTo>
                  <a:cubicBezTo>
                    <a:pt x="813" y="311"/>
                    <a:pt x="680" y="142"/>
                    <a:pt x="487" y="21"/>
                  </a:cubicBezTo>
                  <a:cubicBezTo>
                    <a:pt x="451" y="7"/>
                    <a:pt x="417" y="1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77"/>
            <p:cNvSpPr/>
            <p:nvPr/>
          </p:nvSpPr>
          <p:spPr>
            <a:xfrm>
              <a:off x="2305775" y="4337392"/>
              <a:ext cx="31129" cy="19275"/>
            </a:xfrm>
            <a:custGeom>
              <a:avLst/>
              <a:gdLst/>
              <a:ahLst/>
              <a:cxnLst/>
              <a:rect l="l" t="t" r="r" b="b"/>
              <a:pathLst>
                <a:path w="927" h="574" extrusionOk="0">
                  <a:moveTo>
                    <a:pt x="365" y="1"/>
                  </a:moveTo>
                  <a:cubicBezTo>
                    <a:pt x="241" y="1"/>
                    <a:pt x="117" y="23"/>
                    <a:pt x="0" y="64"/>
                  </a:cubicBezTo>
                  <a:cubicBezTo>
                    <a:pt x="85" y="269"/>
                    <a:pt x="230" y="439"/>
                    <a:pt x="423" y="547"/>
                  </a:cubicBezTo>
                  <a:cubicBezTo>
                    <a:pt x="463" y="565"/>
                    <a:pt x="502" y="573"/>
                    <a:pt x="538" y="573"/>
                  </a:cubicBezTo>
                  <a:cubicBezTo>
                    <a:pt x="795" y="573"/>
                    <a:pt x="927" y="167"/>
                    <a:pt x="641" y="40"/>
                  </a:cubicBezTo>
                  <a:cubicBezTo>
                    <a:pt x="552" y="14"/>
                    <a:pt x="459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77"/>
            <p:cNvSpPr/>
            <p:nvPr/>
          </p:nvSpPr>
          <p:spPr>
            <a:xfrm>
              <a:off x="2274881" y="4323892"/>
              <a:ext cx="31733" cy="18805"/>
            </a:xfrm>
            <a:custGeom>
              <a:avLst/>
              <a:gdLst/>
              <a:ahLst/>
              <a:cxnLst/>
              <a:rect l="l" t="t" r="r" b="b"/>
              <a:pathLst>
                <a:path w="945" h="560" extrusionOk="0">
                  <a:moveTo>
                    <a:pt x="384" y="0"/>
                  </a:moveTo>
                  <a:cubicBezTo>
                    <a:pt x="114" y="0"/>
                    <a:pt x="1" y="418"/>
                    <a:pt x="304" y="526"/>
                  </a:cubicBezTo>
                  <a:cubicBezTo>
                    <a:pt x="383" y="548"/>
                    <a:pt x="463" y="559"/>
                    <a:pt x="542" y="559"/>
                  </a:cubicBezTo>
                  <a:cubicBezTo>
                    <a:pt x="679" y="559"/>
                    <a:pt x="814" y="527"/>
                    <a:pt x="944" y="466"/>
                  </a:cubicBezTo>
                  <a:cubicBezTo>
                    <a:pt x="848" y="272"/>
                    <a:pt x="690" y="115"/>
                    <a:pt x="485" y="19"/>
                  </a:cubicBezTo>
                  <a:cubicBezTo>
                    <a:pt x="449" y="6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77"/>
            <p:cNvSpPr/>
            <p:nvPr/>
          </p:nvSpPr>
          <p:spPr>
            <a:xfrm>
              <a:off x="2297649" y="4364290"/>
              <a:ext cx="31935" cy="18268"/>
            </a:xfrm>
            <a:custGeom>
              <a:avLst/>
              <a:gdLst/>
              <a:ahLst/>
              <a:cxnLst/>
              <a:rect l="l" t="t" r="r" b="b"/>
              <a:pathLst>
                <a:path w="951" h="544" extrusionOk="0">
                  <a:moveTo>
                    <a:pt x="485" y="0"/>
                  </a:moveTo>
                  <a:cubicBezTo>
                    <a:pt x="316" y="0"/>
                    <a:pt x="151" y="48"/>
                    <a:pt x="0" y="133"/>
                  </a:cubicBezTo>
                  <a:cubicBezTo>
                    <a:pt x="121" y="314"/>
                    <a:pt x="290" y="459"/>
                    <a:pt x="496" y="532"/>
                  </a:cubicBezTo>
                  <a:cubicBezTo>
                    <a:pt x="525" y="540"/>
                    <a:pt x="552" y="544"/>
                    <a:pt x="578" y="544"/>
                  </a:cubicBezTo>
                  <a:cubicBezTo>
                    <a:pt x="865" y="544"/>
                    <a:pt x="950" y="90"/>
                    <a:pt x="629" y="12"/>
                  </a:cubicBezTo>
                  <a:cubicBezTo>
                    <a:pt x="581" y="4"/>
                    <a:pt x="533" y="0"/>
                    <a:pt x="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77"/>
            <p:cNvSpPr/>
            <p:nvPr/>
          </p:nvSpPr>
          <p:spPr>
            <a:xfrm>
              <a:off x="2266351" y="4356331"/>
              <a:ext cx="32136" cy="18167"/>
            </a:xfrm>
            <a:custGeom>
              <a:avLst/>
              <a:gdLst/>
              <a:ahLst/>
              <a:cxnLst/>
              <a:rect l="l" t="t" r="r" b="b"/>
              <a:pathLst>
                <a:path w="957" h="541" extrusionOk="0">
                  <a:moveTo>
                    <a:pt x="372" y="1"/>
                  </a:moveTo>
                  <a:cubicBezTo>
                    <a:pt x="64" y="1"/>
                    <a:pt x="0" y="483"/>
                    <a:pt x="340" y="539"/>
                  </a:cubicBezTo>
                  <a:cubicBezTo>
                    <a:pt x="358" y="540"/>
                    <a:pt x="377" y="541"/>
                    <a:pt x="395" y="541"/>
                  </a:cubicBezTo>
                  <a:cubicBezTo>
                    <a:pt x="594" y="541"/>
                    <a:pt x="790" y="481"/>
                    <a:pt x="957" y="370"/>
                  </a:cubicBezTo>
                  <a:cubicBezTo>
                    <a:pt x="824" y="189"/>
                    <a:pt x="642" y="68"/>
                    <a:pt x="437" y="7"/>
                  </a:cubicBezTo>
                  <a:cubicBezTo>
                    <a:pt x="414" y="3"/>
                    <a:pt x="393" y="1"/>
                    <a:pt x="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77"/>
            <p:cNvSpPr/>
            <p:nvPr/>
          </p:nvSpPr>
          <p:spPr>
            <a:xfrm>
              <a:off x="2293585" y="4392633"/>
              <a:ext cx="32875" cy="18637"/>
            </a:xfrm>
            <a:custGeom>
              <a:avLst/>
              <a:gdLst/>
              <a:ahLst/>
              <a:cxnLst/>
              <a:rect l="l" t="t" r="r" b="b"/>
              <a:pathLst>
                <a:path w="979" h="555" extrusionOk="0">
                  <a:moveTo>
                    <a:pt x="560" y="1"/>
                  </a:moveTo>
                  <a:cubicBezTo>
                    <a:pt x="353" y="1"/>
                    <a:pt x="167" y="62"/>
                    <a:pt x="1" y="184"/>
                  </a:cubicBezTo>
                  <a:cubicBezTo>
                    <a:pt x="133" y="353"/>
                    <a:pt x="315" y="486"/>
                    <a:pt x="532" y="546"/>
                  </a:cubicBezTo>
                  <a:cubicBezTo>
                    <a:pt x="557" y="552"/>
                    <a:pt x="580" y="554"/>
                    <a:pt x="602" y="554"/>
                  </a:cubicBezTo>
                  <a:cubicBezTo>
                    <a:pt x="918" y="554"/>
                    <a:pt x="978" y="25"/>
                    <a:pt x="617" y="2"/>
                  </a:cubicBezTo>
                  <a:cubicBezTo>
                    <a:pt x="598" y="1"/>
                    <a:pt x="579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77"/>
            <p:cNvSpPr/>
            <p:nvPr/>
          </p:nvSpPr>
          <p:spPr>
            <a:xfrm>
              <a:off x="2262590" y="4388200"/>
              <a:ext cx="31834" cy="18335"/>
            </a:xfrm>
            <a:custGeom>
              <a:avLst/>
              <a:gdLst/>
              <a:ahLst/>
              <a:cxnLst/>
              <a:rect l="l" t="t" r="r" b="b"/>
              <a:pathLst>
                <a:path w="948" h="546" extrusionOk="0">
                  <a:moveTo>
                    <a:pt x="368" y="0"/>
                  </a:moveTo>
                  <a:cubicBezTo>
                    <a:pt x="28" y="0"/>
                    <a:pt x="1" y="510"/>
                    <a:pt x="355" y="545"/>
                  </a:cubicBezTo>
                  <a:cubicBezTo>
                    <a:pt x="573" y="533"/>
                    <a:pt x="778" y="461"/>
                    <a:pt x="948" y="316"/>
                  </a:cubicBezTo>
                  <a:cubicBezTo>
                    <a:pt x="948" y="316"/>
                    <a:pt x="682" y="13"/>
                    <a:pt x="392" y="1"/>
                  </a:cubicBezTo>
                  <a:cubicBezTo>
                    <a:pt x="384" y="1"/>
                    <a:pt x="376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77"/>
            <p:cNvSpPr/>
            <p:nvPr/>
          </p:nvSpPr>
          <p:spPr>
            <a:xfrm>
              <a:off x="2292376" y="4429169"/>
              <a:ext cx="31397" cy="17965"/>
            </a:xfrm>
            <a:custGeom>
              <a:avLst/>
              <a:gdLst/>
              <a:ahLst/>
              <a:cxnLst/>
              <a:rect l="l" t="t" r="r" b="b"/>
              <a:pathLst>
                <a:path w="935" h="535" extrusionOk="0">
                  <a:moveTo>
                    <a:pt x="550" y="1"/>
                  </a:moveTo>
                  <a:cubicBezTo>
                    <a:pt x="353" y="1"/>
                    <a:pt x="166" y="61"/>
                    <a:pt x="0" y="183"/>
                  </a:cubicBezTo>
                  <a:cubicBezTo>
                    <a:pt x="133" y="353"/>
                    <a:pt x="315" y="473"/>
                    <a:pt x="532" y="534"/>
                  </a:cubicBezTo>
                  <a:cubicBezTo>
                    <a:pt x="540" y="534"/>
                    <a:pt x="548" y="535"/>
                    <a:pt x="556" y="535"/>
                  </a:cubicBezTo>
                  <a:cubicBezTo>
                    <a:pt x="874" y="535"/>
                    <a:pt x="935" y="73"/>
                    <a:pt x="605" y="2"/>
                  </a:cubicBezTo>
                  <a:cubicBezTo>
                    <a:pt x="586" y="1"/>
                    <a:pt x="568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77"/>
            <p:cNvSpPr/>
            <p:nvPr/>
          </p:nvSpPr>
          <p:spPr>
            <a:xfrm>
              <a:off x="2261112" y="4424702"/>
              <a:ext cx="31700" cy="17932"/>
            </a:xfrm>
            <a:custGeom>
              <a:avLst/>
              <a:gdLst/>
              <a:ahLst/>
              <a:cxnLst/>
              <a:rect l="l" t="t" r="r" b="b"/>
              <a:pathLst>
                <a:path w="944" h="534" extrusionOk="0">
                  <a:moveTo>
                    <a:pt x="365" y="0"/>
                  </a:moveTo>
                  <a:cubicBezTo>
                    <a:pt x="34" y="0"/>
                    <a:pt x="0" y="511"/>
                    <a:pt x="351" y="534"/>
                  </a:cubicBezTo>
                  <a:cubicBezTo>
                    <a:pt x="569" y="534"/>
                    <a:pt x="786" y="449"/>
                    <a:pt x="943" y="316"/>
                  </a:cubicBezTo>
                  <a:cubicBezTo>
                    <a:pt x="943" y="316"/>
                    <a:pt x="690" y="14"/>
                    <a:pt x="399" y="2"/>
                  </a:cubicBezTo>
                  <a:cubicBezTo>
                    <a:pt x="388" y="1"/>
                    <a:pt x="376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77"/>
            <p:cNvSpPr/>
            <p:nvPr/>
          </p:nvSpPr>
          <p:spPr>
            <a:xfrm>
              <a:off x="2292667" y="4314062"/>
              <a:ext cx="184690" cy="147349"/>
            </a:xfrm>
            <a:custGeom>
              <a:avLst/>
              <a:gdLst/>
              <a:ahLst/>
              <a:cxnLst/>
              <a:rect l="l" t="t" r="r" b="b"/>
              <a:pathLst>
                <a:path w="5500" h="4388" extrusionOk="0">
                  <a:moveTo>
                    <a:pt x="508" y="4388"/>
                  </a:moveTo>
                  <a:cubicBezTo>
                    <a:pt x="508" y="4388"/>
                    <a:pt x="0" y="2744"/>
                    <a:pt x="1052" y="2490"/>
                  </a:cubicBezTo>
                  <a:cubicBezTo>
                    <a:pt x="1052" y="2490"/>
                    <a:pt x="1112" y="302"/>
                    <a:pt x="2671" y="858"/>
                  </a:cubicBezTo>
                  <a:cubicBezTo>
                    <a:pt x="2671" y="858"/>
                    <a:pt x="2901" y="0"/>
                    <a:pt x="3807" y="37"/>
                  </a:cubicBezTo>
                  <a:cubicBezTo>
                    <a:pt x="4714" y="73"/>
                    <a:pt x="4678" y="943"/>
                    <a:pt x="4678" y="943"/>
                  </a:cubicBezTo>
                  <a:cubicBezTo>
                    <a:pt x="4678" y="943"/>
                    <a:pt x="5500" y="1076"/>
                    <a:pt x="5500" y="1765"/>
                  </a:cubicBezTo>
                  <a:cubicBezTo>
                    <a:pt x="5500" y="1765"/>
                    <a:pt x="1438" y="617"/>
                    <a:pt x="1088" y="43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77"/>
            <p:cNvSpPr/>
            <p:nvPr/>
          </p:nvSpPr>
          <p:spPr>
            <a:xfrm>
              <a:off x="2226625" y="4460466"/>
              <a:ext cx="124615" cy="111654"/>
            </a:xfrm>
            <a:custGeom>
              <a:avLst/>
              <a:gdLst/>
              <a:ahLst/>
              <a:cxnLst/>
              <a:rect l="l" t="t" r="r" b="b"/>
              <a:pathLst>
                <a:path w="3711" h="3325" fill="none" extrusionOk="0">
                  <a:moveTo>
                    <a:pt x="49" y="363"/>
                  </a:moveTo>
                  <a:lnTo>
                    <a:pt x="810" y="3216"/>
                  </a:lnTo>
                  <a:cubicBezTo>
                    <a:pt x="822" y="3276"/>
                    <a:pt x="883" y="3313"/>
                    <a:pt x="955" y="3325"/>
                  </a:cubicBezTo>
                  <a:lnTo>
                    <a:pt x="2768" y="3325"/>
                  </a:lnTo>
                  <a:cubicBezTo>
                    <a:pt x="2841" y="3313"/>
                    <a:pt x="2889" y="3276"/>
                    <a:pt x="2913" y="3216"/>
                  </a:cubicBezTo>
                  <a:lnTo>
                    <a:pt x="3662" y="363"/>
                  </a:lnTo>
                  <a:cubicBezTo>
                    <a:pt x="3711" y="182"/>
                    <a:pt x="3578" y="1"/>
                    <a:pt x="3397" y="1"/>
                  </a:cubicBezTo>
                  <a:lnTo>
                    <a:pt x="327" y="1"/>
                  </a:lnTo>
                  <a:cubicBezTo>
                    <a:pt x="145" y="1"/>
                    <a:pt x="0" y="182"/>
                    <a:pt x="49" y="363"/>
                  </a:cubicBezTo>
                  <a:close/>
                </a:path>
              </a:pathLst>
            </a:custGeom>
            <a:solidFill>
              <a:schemeClr val="accent2"/>
            </a:solidFill>
            <a:ln w="2125" cap="flat" cmpd="sng">
              <a:solidFill>
                <a:schemeClr val="accent2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77"/>
            <p:cNvSpPr/>
            <p:nvPr/>
          </p:nvSpPr>
          <p:spPr>
            <a:xfrm>
              <a:off x="2307790" y="4472253"/>
              <a:ext cx="17092" cy="90129"/>
            </a:xfrm>
            <a:custGeom>
              <a:avLst/>
              <a:gdLst/>
              <a:ahLst/>
              <a:cxnLst/>
              <a:rect l="l" t="t" r="r" b="b"/>
              <a:pathLst>
                <a:path w="509" h="2684" fill="none" extrusionOk="0">
                  <a:moveTo>
                    <a:pt x="508" y="0"/>
                  </a:moveTo>
                  <a:lnTo>
                    <a:pt x="1" y="2684"/>
                  </a:lnTo>
                </a:path>
              </a:pathLst>
            </a:custGeom>
            <a:noFill/>
            <a:ln w="2125" cap="rnd" cmpd="sng">
              <a:solidFill>
                <a:schemeClr val="accent4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7DBC1013-A992-F004-2265-658D20410D5A}"/>
              </a:ext>
            </a:extLst>
          </p:cNvPr>
          <p:cNvSpPr/>
          <p:nvPr/>
        </p:nvSpPr>
        <p:spPr>
          <a:xfrm>
            <a:off x="276447" y="3641664"/>
            <a:ext cx="4021425" cy="1111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</a:t>
            </a:r>
            <a:endParaRPr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693CE35-3353-B52E-BE2C-FC7573BC0CAD}"/>
              </a:ext>
            </a:extLst>
          </p:cNvPr>
          <p:cNvSpPr txBox="1"/>
          <p:nvPr/>
        </p:nvSpPr>
        <p:spPr>
          <a:xfrm>
            <a:off x="457200" y="1336431"/>
            <a:ext cx="8229600" cy="14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Mẫu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thiết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Google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công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bố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năm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2018.</a:t>
            </a:r>
          </a:p>
          <a:p>
            <a:pPr marL="342900" indent="-342900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Tên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viết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tắt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usiness </a:t>
            </a:r>
            <a:r>
              <a:rPr lang="en-US" sz="20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gic </a:t>
            </a:r>
            <a:r>
              <a:rPr lang="en-US" sz="20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omponent.</a:t>
            </a:r>
          </a:p>
          <a:p>
            <a:pPr marL="342900" indent="-342900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Giúp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tách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tầng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giao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tầng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logic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ứng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702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7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KHÁI NIỆM LIÊN QUAN</a:t>
            </a:r>
            <a:endParaRPr/>
          </a:p>
        </p:txBody>
      </p:sp>
      <p:sp>
        <p:nvSpPr>
          <p:cNvPr id="3352" name="Google Shape;3352;p74"/>
          <p:cNvSpPr txBox="1">
            <a:spLocks noGrp="1"/>
          </p:cNvSpPr>
          <p:nvPr>
            <p:ph type="title" idx="3"/>
          </p:nvPr>
        </p:nvSpPr>
        <p:spPr>
          <a:xfrm>
            <a:off x="457200" y="2792241"/>
            <a:ext cx="2011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STREAM</a:t>
            </a:r>
          </a:p>
        </p:txBody>
      </p:sp>
      <p:sp>
        <p:nvSpPr>
          <p:cNvPr id="3389" name="Google Shape;3389;p74"/>
          <p:cNvSpPr txBox="1">
            <a:spLocks noGrp="1"/>
          </p:cNvSpPr>
          <p:nvPr>
            <p:ph type="title" idx="5"/>
          </p:nvPr>
        </p:nvSpPr>
        <p:spPr>
          <a:xfrm>
            <a:off x="2561103" y="2784654"/>
            <a:ext cx="1829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EVENT</a:t>
            </a:r>
          </a:p>
        </p:txBody>
      </p:sp>
      <p:sp>
        <p:nvSpPr>
          <p:cNvPr id="3392" name="Google Shape;3392;p74"/>
          <p:cNvSpPr txBox="1">
            <a:spLocks noGrp="1"/>
          </p:cNvSpPr>
          <p:nvPr>
            <p:ph type="title" idx="8"/>
          </p:nvPr>
        </p:nvSpPr>
        <p:spPr>
          <a:xfrm>
            <a:off x="4390203" y="2797728"/>
            <a:ext cx="2144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STATE</a:t>
            </a:r>
          </a:p>
        </p:txBody>
      </p:sp>
      <p:sp>
        <p:nvSpPr>
          <p:cNvPr id="3395" name="Google Shape;3395;p74"/>
          <p:cNvSpPr txBox="1">
            <a:spLocks noGrp="1"/>
          </p:cNvSpPr>
          <p:nvPr>
            <p:ph type="title" idx="14"/>
          </p:nvPr>
        </p:nvSpPr>
        <p:spPr>
          <a:xfrm>
            <a:off x="6784914" y="2792241"/>
            <a:ext cx="1829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CUBIT</a:t>
            </a:r>
          </a:p>
        </p:txBody>
      </p:sp>
      <p:sp>
        <p:nvSpPr>
          <p:cNvPr id="3434" name="Google Shape;3434;p74"/>
          <p:cNvSpPr txBox="1">
            <a:spLocks noGrp="1"/>
          </p:cNvSpPr>
          <p:nvPr>
            <p:ph type="subTitle" idx="4294967295"/>
          </p:nvPr>
        </p:nvSpPr>
        <p:spPr>
          <a:xfrm>
            <a:off x="9639200" y="-354704"/>
            <a:ext cx="1611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0BD2725-A4BA-C306-1EFE-C660001870F2}"/>
              </a:ext>
            </a:extLst>
          </p:cNvPr>
          <p:cNvSpPr txBox="1"/>
          <p:nvPr/>
        </p:nvSpPr>
        <p:spPr>
          <a:xfrm>
            <a:off x="999965" y="2199879"/>
            <a:ext cx="901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1226D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vi-VN" sz="3200" b="1">
              <a:solidFill>
                <a:srgbClr val="1226D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CA07541-3F39-A3A7-D722-6426088082DE}"/>
              </a:ext>
            </a:extLst>
          </p:cNvPr>
          <p:cNvSpPr txBox="1"/>
          <p:nvPr/>
        </p:nvSpPr>
        <p:spPr>
          <a:xfrm>
            <a:off x="3024817" y="2199879"/>
            <a:ext cx="901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1226D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vi-VN" sz="3200" b="1">
              <a:solidFill>
                <a:srgbClr val="1226D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C1C2417-278F-89B5-D0C9-482C82D23CF0}"/>
              </a:ext>
            </a:extLst>
          </p:cNvPr>
          <p:cNvSpPr txBox="1"/>
          <p:nvPr/>
        </p:nvSpPr>
        <p:spPr>
          <a:xfrm>
            <a:off x="5011567" y="2207466"/>
            <a:ext cx="901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1226D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vi-VN" sz="3200" b="1">
              <a:solidFill>
                <a:srgbClr val="1226D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E653FD1-5EAC-1D4A-5EC5-0EB141C87B9A}"/>
              </a:ext>
            </a:extLst>
          </p:cNvPr>
          <p:cNvSpPr txBox="1"/>
          <p:nvPr/>
        </p:nvSpPr>
        <p:spPr>
          <a:xfrm>
            <a:off x="7248629" y="2199879"/>
            <a:ext cx="901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1226D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vi-VN" sz="3200" b="1">
              <a:solidFill>
                <a:srgbClr val="1226D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4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</a:t>
            </a:r>
            <a:endParaRPr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178C048-A916-A733-80D8-AA50985435EE}"/>
              </a:ext>
            </a:extLst>
          </p:cNvPr>
          <p:cNvSpPr txBox="1"/>
          <p:nvPr/>
        </p:nvSpPr>
        <p:spPr>
          <a:xfrm>
            <a:off x="311700" y="1320036"/>
            <a:ext cx="4771380" cy="2813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Luồng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bất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bộ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xử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bởi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StreamController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Đẩy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vào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bằng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sink.</a:t>
            </a:r>
          </a:p>
          <a:p>
            <a:pPr marL="285750" indent="-285750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Đẩy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bằng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stream.</a:t>
            </a:r>
            <a:endParaRPr lang="vi-VN" sz="2000">
              <a:solidFill>
                <a:srgbClr val="07105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337FD0D6-C5F2-8DD0-092B-BFF97FAB7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813" y="1556391"/>
            <a:ext cx="4206487" cy="20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3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54"/>
          <p:cNvSpPr txBox="1">
            <a:spLocks noGrp="1"/>
          </p:cNvSpPr>
          <p:nvPr>
            <p:ph type="title" idx="15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EVENT</a:t>
            </a:r>
            <a:endParaRPr/>
          </a:p>
        </p:txBody>
      </p:sp>
      <p:sp>
        <p:nvSpPr>
          <p:cNvPr id="25" name="Tiêu đề phụ 24">
            <a:extLst>
              <a:ext uri="{FF2B5EF4-FFF2-40B4-BE49-F238E27FC236}">
                <a16:creationId xmlns:a16="http://schemas.microsoft.com/office/drawing/2014/main" id="{2CC33EDF-6CDA-B52B-A276-9AC03A388FB3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57199" y="1301262"/>
            <a:ext cx="8229599" cy="3228535"/>
          </a:xfrm>
        </p:spPr>
        <p:txBody>
          <a:bodyPr anchor="t"/>
          <a:lstStyle/>
          <a:p>
            <a:pPr algn="l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/>
              <a:t>Tương</a:t>
            </a:r>
            <a:r>
              <a:rPr lang="en-US" sz="2000"/>
              <a:t> </a:t>
            </a:r>
            <a:r>
              <a:rPr lang="en-US" sz="2000" err="1"/>
              <a:t>tác</a:t>
            </a:r>
            <a:r>
              <a:rPr lang="en-US" sz="2000"/>
              <a:t> </a:t>
            </a:r>
            <a:r>
              <a:rPr lang="en-US" sz="2000" err="1"/>
              <a:t>đến</a:t>
            </a:r>
            <a:r>
              <a:rPr lang="en-US" sz="2000"/>
              <a:t> </a:t>
            </a:r>
            <a:r>
              <a:rPr lang="en-US" sz="2000" err="1"/>
              <a:t>từ</a:t>
            </a:r>
            <a:r>
              <a:rPr lang="en-US" sz="2000"/>
              <a:t> </a:t>
            </a:r>
            <a:r>
              <a:rPr lang="en-US" sz="2000" err="1"/>
              <a:t>phía</a:t>
            </a:r>
            <a:r>
              <a:rPr lang="en-US" sz="2000"/>
              <a:t> </a:t>
            </a:r>
            <a:r>
              <a:rPr lang="en-US" sz="2000" err="1"/>
              <a:t>người</a:t>
            </a:r>
            <a:r>
              <a:rPr lang="en-US" sz="2000"/>
              <a:t> </a:t>
            </a:r>
            <a:r>
              <a:rPr lang="en-US" sz="2000" err="1"/>
              <a:t>dùng</a:t>
            </a:r>
            <a:r>
              <a:rPr lang="en-US" sz="2000"/>
              <a:t> </a:t>
            </a:r>
            <a:r>
              <a:rPr lang="en-US" sz="2000" err="1"/>
              <a:t>trên</a:t>
            </a:r>
            <a:r>
              <a:rPr lang="en-US" sz="2000"/>
              <a:t> </a:t>
            </a:r>
            <a:r>
              <a:rPr lang="en-US" sz="2000" err="1"/>
              <a:t>giao</a:t>
            </a:r>
            <a:r>
              <a:rPr lang="en-US" sz="2000"/>
              <a:t> </a:t>
            </a:r>
            <a:r>
              <a:rPr lang="en-US" sz="2000" err="1"/>
              <a:t>diện</a:t>
            </a:r>
            <a:r>
              <a:rPr lang="en-US" sz="2000"/>
              <a:t>.</a:t>
            </a:r>
          </a:p>
          <a:p>
            <a:pPr algn="l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/>
              <a:t>Tương</a:t>
            </a:r>
            <a:r>
              <a:rPr lang="en-US" sz="2000"/>
              <a:t> </a:t>
            </a:r>
            <a:r>
              <a:rPr lang="en-US" sz="2000" err="1"/>
              <a:t>tác</a:t>
            </a:r>
            <a:r>
              <a:rPr lang="en-US" sz="2000"/>
              <a:t> </a:t>
            </a:r>
            <a:r>
              <a:rPr lang="en-US" sz="2000" err="1"/>
              <a:t>đến</a:t>
            </a:r>
            <a:r>
              <a:rPr lang="en-US" sz="2000"/>
              <a:t> </a:t>
            </a:r>
            <a:r>
              <a:rPr lang="en-US" sz="2000" err="1"/>
              <a:t>từ</a:t>
            </a:r>
            <a:r>
              <a:rPr lang="en-US" sz="2000"/>
              <a:t> </a:t>
            </a:r>
            <a:r>
              <a:rPr lang="en-US" sz="2000" err="1"/>
              <a:t>các</a:t>
            </a:r>
            <a:r>
              <a:rPr lang="en-US" sz="2000"/>
              <a:t> sensor </a:t>
            </a:r>
            <a:r>
              <a:rPr lang="en-US" sz="2000" err="1"/>
              <a:t>của</a:t>
            </a:r>
            <a:r>
              <a:rPr lang="en-US" sz="2000"/>
              <a:t> </a:t>
            </a:r>
            <a:r>
              <a:rPr lang="en-US" sz="2000" err="1"/>
              <a:t>thiết</a:t>
            </a:r>
            <a:r>
              <a:rPr lang="en-US" sz="2000"/>
              <a:t> </a:t>
            </a:r>
            <a:r>
              <a:rPr lang="en-US" sz="2000" err="1"/>
              <a:t>bị</a:t>
            </a:r>
            <a:r>
              <a:rPr lang="en-US" sz="2000"/>
              <a:t>.</a:t>
            </a:r>
          </a:p>
          <a:p>
            <a:pPr algn="l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/>
              <a:t>Thông</a:t>
            </a:r>
            <a:r>
              <a:rPr lang="en-US" sz="2000"/>
              <a:t> </a:t>
            </a:r>
            <a:r>
              <a:rPr lang="en-US" sz="2000" err="1"/>
              <a:t>báo</a:t>
            </a:r>
            <a:r>
              <a:rPr lang="en-US" sz="2000"/>
              <a:t> </a:t>
            </a:r>
            <a:r>
              <a:rPr lang="en-US" sz="2000" err="1"/>
              <a:t>cho</a:t>
            </a:r>
            <a:r>
              <a:rPr lang="en-US" sz="2000"/>
              <a:t> </a:t>
            </a:r>
            <a:r>
              <a:rPr lang="en-US" sz="2000" err="1"/>
              <a:t>BLoC</a:t>
            </a:r>
            <a:r>
              <a:rPr lang="en-US" sz="2000"/>
              <a:t> </a:t>
            </a:r>
            <a:r>
              <a:rPr lang="en-US" sz="2000" err="1"/>
              <a:t>biết</a:t>
            </a:r>
            <a:r>
              <a:rPr lang="en-US" sz="2000"/>
              <a:t> </a:t>
            </a:r>
            <a:r>
              <a:rPr lang="en-US" sz="2000" err="1"/>
              <a:t>cần</a:t>
            </a:r>
            <a:r>
              <a:rPr lang="en-US" sz="2000"/>
              <a:t> </a:t>
            </a:r>
            <a:r>
              <a:rPr lang="en-US" sz="2000" err="1"/>
              <a:t>thực</a:t>
            </a:r>
            <a:r>
              <a:rPr lang="en-US" sz="2000"/>
              <a:t> </a:t>
            </a:r>
            <a:r>
              <a:rPr lang="en-US" sz="2000" err="1"/>
              <a:t>hiện</a:t>
            </a:r>
            <a:r>
              <a:rPr lang="en-US" sz="2000"/>
              <a:t> </a:t>
            </a:r>
            <a:r>
              <a:rPr lang="en-US" sz="2000" err="1"/>
              <a:t>gì</a:t>
            </a:r>
            <a:r>
              <a:rPr 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88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693CE35-3353-B52E-BE2C-FC7573BC0CAD}"/>
              </a:ext>
            </a:extLst>
          </p:cNvPr>
          <p:cNvSpPr txBox="1"/>
          <p:nvPr/>
        </p:nvSpPr>
        <p:spPr>
          <a:xfrm>
            <a:off x="457200" y="1432611"/>
            <a:ext cx="8229600" cy="12357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cần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xử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bởi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giao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widget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tuỳ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thuộc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vào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state.</a:t>
            </a:r>
          </a:p>
        </p:txBody>
      </p:sp>
      <p:pic>
        <p:nvPicPr>
          <p:cNvPr id="2" name="Hình ảnh 3" descr="Bloc Architecture">
            <a:extLst>
              <a:ext uri="{FF2B5EF4-FFF2-40B4-BE49-F238E27FC236}">
                <a16:creationId xmlns:a16="http://schemas.microsoft.com/office/drawing/2014/main" id="{545B1DA2-EE32-727F-F732-267184E38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83285"/>
            <a:ext cx="5943600" cy="1491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643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CUBIT</a:t>
            </a:r>
            <a:endParaRPr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178C048-A916-A733-80D8-AA50985435EE}"/>
              </a:ext>
            </a:extLst>
          </p:cNvPr>
          <p:cNvSpPr txBox="1"/>
          <p:nvPr/>
        </p:nvSpPr>
        <p:spPr>
          <a:xfrm>
            <a:off x="311700" y="1306286"/>
            <a:ext cx="8520599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Phiên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bản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đơn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giản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</a:t>
            </a:r>
            <a:r>
              <a:rPr lang="en-US" sz="2000">
                <a:solidFill>
                  <a:srgbClr val="0710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2" name="Hình ảnh 1" descr="Cubit Architecture">
            <a:extLst>
              <a:ext uri="{FF2B5EF4-FFF2-40B4-BE49-F238E27FC236}">
                <a16:creationId xmlns:a16="http://schemas.microsoft.com/office/drawing/2014/main" id="{21D2C036-0402-04AE-8409-F1AC2F920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585637"/>
            <a:ext cx="5943600" cy="1493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108241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Microsoft Macintosh PowerPoint</Application>
  <PresentationFormat>On-screen Show (16:9)</PresentationFormat>
  <Paragraphs>157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Consolas</vt:lpstr>
      <vt:lpstr>Courier New</vt:lpstr>
      <vt:lpstr>Symbol</vt:lpstr>
      <vt:lpstr>Arial</vt:lpstr>
      <vt:lpstr>Montserrat</vt:lpstr>
      <vt:lpstr>Cutive Mono</vt:lpstr>
      <vt:lpstr>Open Sans</vt:lpstr>
      <vt:lpstr>Ubuntu</vt:lpstr>
      <vt:lpstr>Roboto Slab</vt:lpstr>
      <vt:lpstr>Investor Social Media by Slidesgo</vt:lpstr>
      <vt:lpstr>BLoC</vt:lpstr>
      <vt:lpstr>NỘI DUNG</vt:lpstr>
      <vt:lpstr>01 WHAT</vt:lpstr>
      <vt:lpstr>BLoC</vt:lpstr>
      <vt:lpstr>KHÁI NIỆM LIÊN QUAN</vt:lpstr>
      <vt:lpstr>STREAM</vt:lpstr>
      <vt:lpstr>EVENT</vt:lpstr>
      <vt:lpstr>STATE</vt:lpstr>
      <vt:lpstr>CUBIT</vt:lpstr>
      <vt:lpstr>02 WHY </vt:lpstr>
      <vt:lpstr>VÌ SAO CẦN SỬ DỤNG BLOC?</vt:lpstr>
      <vt:lpstr>03 WHEN </vt:lpstr>
      <vt:lpstr>SỬ DỤNG BLOC</vt:lpstr>
      <vt:lpstr>04 HOW </vt:lpstr>
      <vt:lpstr>MỘT SỐ THƯ VIỆN PHỔ BIẾN</vt:lpstr>
      <vt:lpstr>bloc</vt:lpstr>
      <vt:lpstr>bloc</vt:lpstr>
      <vt:lpstr>bloc</vt:lpstr>
      <vt:lpstr>bloc</vt:lpstr>
      <vt:lpstr>bloc</vt:lpstr>
      <vt:lpstr>flutter_bloc</vt:lpstr>
      <vt:lpstr>flutter_bloc</vt:lpstr>
      <vt:lpstr>flutter_bloc</vt:lpstr>
      <vt:lpstr>flutter_bloc</vt:lpstr>
      <vt:lpstr>flutter_bloc</vt:lpstr>
      <vt:lpstr>flutter_bloc</vt:lpstr>
      <vt:lpstr>flutter_bloc</vt:lpstr>
      <vt:lpstr>05 DEMO</vt:lpstr>
      <vt:lpstr>Q&amp;A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</dc:title>
  <cp:lastModifiedBy>HUỲNH TẤN THỌ</cp:lastModifiedBy>
  <cp:revision>1</cp:revision>
  <dcterms:modified xsi:type="dcterms:W3CDTF">2022-11-26T02:15:36Z</dcterms:modified>
</cp:coreProperties>
</file>