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5" autoAdjust="0"/>
    <p:restoredTop sz="94660"/>
  </p:normalViewPr>
  <p:slideViewPr>
    <p:cSldViewPr>
      <p:cViewPr varScale="1">
        <p:scale>
          <a:sx n="110" d="100"/>
          <a:sy n="110" d="100"/>
        </p:scale>
        <p:origin x="103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1/03/2018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500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1/03/2018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523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1/03/2018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119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1/03/2018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651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1/03/2018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88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1/03/2018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882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1/03/2018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019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1/03/2018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08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1/03/2018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489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1/03/2018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808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AC69-9D73-4748-A263-8EEBF1EB6042}" type="datetimeFigureOut">
              <a:rPr lang="en-AU" smtClean="0"/>
              <a:t>1/03/2018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385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4AC69-9D73-4748-A263-8EEBF1EB6042}" type="datetimeFigureOut">
              <a:rPr lang="en-AU" smtClean="0"/>
              <a:t>1/03/2018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FFCA6-D5E4-470C-BB4E-D80E044C6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77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830" y="1988839"/>
            <a:ext cx="9144000" cy="2850776"/>
            <a:chOff x="18830" y="1988839"/>
            <a:chExt cx="9144000" cy="285077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30" y="1988839"/>
              <a:ext cx="9144000" cy="285077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4088" y="4641541"/>
              <a:ext cx="861865" cy="129604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2350473" y="3183394"/>
              <a:ext cx="448071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Script Administrator</a:t>
              </a:r>
              <a:endParaRPr lang="en-US" sz="2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25953" y="4575825"/>
              <a:ext cx="6101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b="1" dirty="0" smtClean="0">
                  <a:solidFill>
                    <a:schemeClr val="bg1">
                      <a:alpha val="70000"/>
                    </a:schemeClr>
                  </a:solidFill>
                  <a:effectLst>
                    <a:outerShdw blurRad="38100" dist="38100" dir="2700000" algn="tl">
                      <a:schemeClr val="accent3">
                        <a:lumMod val="75000"/>
                        <a:alpha val="43000"/>
                      </a:scheme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rPr>
                <a:t>DQL </a:t>
              </a:r>
              <a:endParaRPr lang="en-AU" sz="1000" b="1" dirty="0">
                <a:solidFill>
                  <a:schemeClr val="bg1">
                    <a:alpha val="70000"/>
                  </a:schemeClr>
                </a:solidFill>
                <a:effectLst>
                  <a:outerShdw blurRad="38100" dist="38100" dir="2700000" algn="tl">
                    <a:schemeClr val="accent3">
                      <a:lumMod val="75000"/>
                      <a:alpha val="43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04864"/>
            <a:ext cx="604469" cy="60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78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</dc:creator>
  <cp:lastModifiedBy>Duguid, Tony</cp:lastModifiedBy>
  <cp:revision>19</cp:revision>
  <dcterms:created xsi:type="dcterms:W3CDTF">2018-02-04T11:33:41Z</dcterms:created>
  <dcterms:modified xsi:type="dcterms:W3CDTF">2018-03-01T00:26:54Z</dcterms:modified>
</cp:coreProperties>
</file>