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172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36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426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5552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51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3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89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3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51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171B18-1BD5-4C08-B790-F693469D34E3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F84A46-62B5-48C1-8432-DCECFE25ED0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111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EDCEB-E625-D9A7-8629-CCFE99F4B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Videojátékok </a:t>
            </a:r>
            <a:r>
              <a:rPr lang="hu-HU" dirty="0" err="1"/>
              <a:t>rank</a:t>
            </a:r>
            <a:r>
              <a:rPr lang="hu-HU" dirty="0"/>
              <a:t> </a:t>
            </a:r>
            <a:r>
              <a:rPr lang="hu-HU" dirty="0" err="1"/>
              <a:t>predikciója</a:t>
            </a:r>
            <a:r>
              <a:rPr lang="hu-HU" dirty="0"/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F1964B1-3BAE-7841-D72A-7C436478B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Dóczy Kristóf</a:t>
            </a:r>
            <a:br>
              <a:rPr lang="hu-HU" dirty="0"/>
            </a:br>
            <a:r>
              <a:rPr lang="hu-HU" dirty="0"/>
              <a:t>QRM4PB</a:t>
            </a:r>
          </a:p>
        </p:txBody>
      </p:sp>
    </p:spTree>
    <p:extLst>
      <p:ext uri="{BB962C8B-B14F-4D97-AF65-F5344CB8AC3E}">
        <p14:creationId xmlns:p14="http://schemas.microsoft.com/office/powerpoint/2010/main" val="240501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F80DA-CB94-D575-DA55-94FF48A3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Pickle</a:t>
            </a:r>
            <a:r>
              <a:rPr lang="hu-HU" dirty="0"/>
              <a:t> és </a:t>
            </a:r>
            <a:r>
              <a:rPr lang="hu-HU" dirty="0" err="1"/>
              <a:t>streamlit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4501177-D699-9BC2-88B0-3A3C70D5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1873943"/>
            <a:ext cx="4012204" cy="182885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82AE561-1D4E-47FB-5F41-86DA17B4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0"/>
            <a:ext cx="4010585" cy="32389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F389688-8592-E9C0-848E-C5D0514AB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253" y="2438157"/>
            <a:ext cx="7433388" cy="399174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ADAC1ABC-A89F-A785-AF5E-19A8181BF79E}"/>
              </a:ext>
            </a:extLst>
          </p:cNvPr>
          <p:cNvSpPr txBox="1"/>
          <p:nvPr/>
        </p:nvSpPr>
        <p:spPr>
          <a:xfrm>
            <a:off x="7509301" y="2181818"/>
            <a:ext cx="3628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https://doczykristof-bevgepitan-web-app-3167p2.streamlit.app</a:t>
            </a:r>
          </a:p>
        </p:txBody>
      </p:sp>
    </p:spTree>
    <p:extLst>
      <p:ext uri="{BB962C8B-B14F-4D97-AF65-F5344CB8AC3E}">
        <p14:creationId xmlns:p14="http://schemas.microsoft.com/office/powerpoint/2010/main" val="3786475134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8DC591-3E7B-582A-769C-A962A2BE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16A117-2590-058B-48EE-29CBFE32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686300"/>
            <a:ext cx="9601200" cy="1181099"/>
          </a:xfrm>
        </p:spPr>
        <p:txBody>
          <a:bodyPr/>
          <a:lstStyle/>
          <a:p>
            <a:r>
              <a:rPr lang="en-US" dirty="0"/>
              <a:t>Kaggle - Video Game Sales Dataset</a:t>
            </a:r>
            <a:endParaRPr lang="hu-HU" dirty="0"/>
          </a:p>
          <a:p>
            <a:r>
              <a:rPr lang="en-US" dirty="0"/>
              <a:t>https://www.kaggle.com/datasets/gregorut/videogamesales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B7DCF0E-330A-4618-F70C-BD343ACF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19" y="1428750"/>
            <a:ext cx="1047896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62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5B20A1-9B96-FAF4-20F9-100C9DD7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Takarítás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E4B9982-3B51-5FAF-9349-C41CC4DD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77" y="1340840"/>
            <a:ext cx="2492869" cy="27432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631DAD2-4D49-7F3E-954F-8FF12556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94" y="2973151"/>
            <a:ext cx="2676525" cy="274320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209406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92EA4F6-564D-47A5-A069-C56EB81E0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A96E4F-4821-EF09-E65B-07D9DDFF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367" y="685800"/>
            <a:ext cx="3742662" cy="5181601"/>
          </a:xfrm>
        </p:spPr>
        <p:txBody>
          <a:bodyPr>
            <a:normAutofit/>
          </a:bodyPr>
          <a:lstStyle/>
          <a:p>
            <a:r>
              <a:rPr lang="hu-HU" dirty="0"/>
              <a:t>Elképzelés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1AF488-2E39-B3B0-6E91-231FC214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00" y="3429000"/>
            <a:ext cx="4461934" cy="1258079"/>
          </a:xfrm>
        </p:spPr>
        <p:txBody>
          <a:bodyPr anchor="b">
            <a:normAutofit/>
          </a:bodyPr>
          <a:lstStyle/>
          <a:p>
            <a:r>
              <a:rPr lang="hu-HU" sz="1800" dirty="0"/>
              <a:t>„</a:t>
            </a:r>
            <a:r>
              <a:rPr lang="hu-HU" sz="1800" dirty="0" err="1"/>
              <a:t>Genre</a:t>
            </a:r>
            <a:r>
              <a:rPr lang="hu-HU" sz="1800" dirty="0"/>
              <a:t>”, „Platform” és „</a:t>
            </a:r>
            <a:r>
              <a:rPr lang="hu-HU" sz="1800" dirty="0" err="1"/>
              <a:t>Sales</a:t>
            </a:r>
            <a:r>
              <a:rPr lang="hu-HU" sz="1800" dirty="0"/>
              <a:t>” adatokkal meghatározni egy felhasználó  által megadott játék várható </a:t>
            </a:r>
            <a:r>
              <a:rPr lang="hu-HU" sz="1800" dirty="0" err="1"/>
              <a:t>rankját</a:t>
            </a:r>
            <a:r>
              <a:rPr lang="hu-HU" sz="1800" dirty="0"/>
              <a:t>.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1A8EAE1-305E-4C3A-BEFC-FA6E5DFF0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5201754" y="392335"/>
            <a:ext cx="1802878" cy="242636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925194-9A58-AE60-72B2-7FF15AAE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40" y="790845"/>
            <a:ext cx="2404000" cy="488862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6FF24F7-3B1C-1EA0-0F2D-28EAE8E0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75" y="790845"/>
            <a:ext cx="3206224" cy="1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81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CD0323-1EB4-65A4-7948-5C9EB3F3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Szükséges adatok kigyűjtése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9F9B13-BEBF-2415-E7C0-FDF95A47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83813"/>
            <a:ext cx="4499217" cy="39358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CCE5D77-7F21-1530-DC1D-528C5C29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808" y="1861792"/>
            <a:ext cx="5048935" cy="120792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88FF9E9-CD34-AB6D-746F-30077570F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7" y="3041663"/>
            <a:ext cx="393437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265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1B900F-8F03-B400-4E50-8F9052FD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szemléltetése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78BE24-3323-B25C-35FE-3E88BA72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59" y="1615363"/>
            <a:ext cx="4966188" cy="49471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7D6A6D-E9AB-417D-3F8A-1315BF00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15" y="1072966"/>
            <a:ext cx="4179553" cy="34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1276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3CB76-5DE9-45ED-BDCF-E41F4C059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651CD1-1CF0-D001-13A4-3DF1A750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29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cap="all"/>
              <a:t>X és Y kiválasztása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AE25D8-8EF9-4A70-AE28-DD9B8A02A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4721739" cy="5349671"/>
            <a:chOff x="752858" y="744469"/>
            <a:chExt cx="4721739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BE8E0A-23D8-49BB-8A56-66C010617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9584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4F0FDAA-96B4-4AC1-8E4C-25B545A1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39628ABA-EC37-804D-2726-017ED6BC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64" y="1290218"/>
            <a:ext cx="2339535" cy="298338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FE5E099-74E8-8CD8-82F0-9E148AF5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77" y="3739495"/>
            <a:ext cx="2389899" cy="18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6791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10E09-8B2D-A934-9EF4-944A164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Modelek</a:t>
            </a:r>
            <a:r>
              <a:rPr lang="hu-HU" dirty="0"/>
              <a:t> és fitelésük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740F0B-E531-46E6-6775-F1AB17E1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65"/>
            <a:ext cx="6496957" cy="44773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5307C99-E970-3836-E84D-22F6A00D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367" y="4144460"/>
            <a:ext cx="4839375" cy="15146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5E3468F-92FD-E143-43CF-51182A995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459" y="2333585"/>
            <a:ext cx="560148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6305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F91727A-63AC-815C-A717-737590EB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20" y="3938376"/>
            <a:ext cx="4477375" cy="204816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2049E59-BC39-51CC-A506-425AB7AF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Metrikák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3B66CC-F7C4-1598-AC4E-F49D9A57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61407"/>
            <a:ext cx="4982270" cy="201005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8003356-AF17-56BD-3BCA-7C4B1EA01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18" y="3256331"/>
            <a:ext cx="516327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37309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61</TotalTime>
  <Words>72</Words>
  <Application>Microsoft Office PowerPoint</Application>
  <PresentationFormat>Szélesvásznú</PresentationFormat>
  <Paragraphs>15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2" baseType="lpstr">
      <vt:lpstr>Franklin Gothic Book</vt:lpstr>
      <vt:lpstr>Körülvágás</vt:lpstr>
      <vt:lpstr>Videojátékok rank predikciója </vt:lpstr>
      <vt:lpstr>Dataset</vt:lpstr>
      <vt:lpstr>Takarítás</vt:lpstr>
      <vt:lpstr>Elképzelés</vt:lpstr>
      <vt:lpstr>Szükséges adatok kigyűjtése</vt:lpstr>
      <vt:lpstr>Adatok szemléltetése</vt:lpstr>
      <vt:lpstr>X és Y kiválasztása</vt:lpstr>
      <vt:lpstr>Modelek és fitelésük</vt:lpstr>
      <vt:lpstr>Metrikák</vt:lpstr>
      <vt:lpstr>Pickle és 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Videojátékok rank predikciója </dc:title>
  <dc:creator>Dóczy Kristóf László</dc:creator>
  <cp:lastModifiedBy>Dóczy Kristóf László</cp:lastModifiedBy>
  <cp:revision>10</cp:revision>
  <dcterms:created xsi:type="dcterms:W3CDTF">2023-06-07T08:47:39Z</dcterms:created>
  <dcterms:modified xsi:type="dcterms:W3CDTF">2023-06-07T09:50:53Z</dcterms:modified>
</cp:coreProperties>
</file>