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autoCompressPictures="0">
  <p:sldMasterIdLst>
    <p:sldMasterId id="2147483936" r:id="rId18"/>
  </p:sldMasterIdLst>
  <p:sldIdLst>
    <p:sldId id="256" r:id="rId20"/>
    <p:sldId id="258" r:id="rId21"/>
    <p:sldId id="259" r:id="rId22"/>
    <p:sldId id="260" r:id="rId23"/>
    <p:sldId id="261" r:id="rId24"/>
    <p:sldId id="286" r:id="rId25"/>
    <p:sldId id="262" r:id="rId26"/>
    <p:sldId id="265" r:id="rId27"/>
    <p:sldId id="266" r:id="rId28"/>
    <p:sldId id="267" r:id="rId29"/>
    <p:sldId id="268" r:id="rId30"/>
    <p:sldId id="269" r:id="rId31"/>
    <p:sldId id="287" r:id="rId32"/>
    <p:sldId id="270" r:id="rId33"/>
    <p:sldId id="271" r:id="rId34"/>
    <p:sldId id="272" r:id="rId35"/>
    <p:sldId id="273" r:id="rId36"/>
    <p:sldId id="288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81" r:id="rId45"/>
    <p:sldId id="282" r:id="rId46"/>
    <p:sldId id="283" r:id="rId47"/>
    <p:sldId id="284" r:id="rId48"/>
    <p:sldId id="285" r:id="rId49"/>
    <p:sldId id="263" r:id="rId50"/>
    <p:sldId id="264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8" Type="http://schemas.openxmlformats.org/officeDocument/2006/relationships/slideMaster" Target="slideMasters/slideMaster1.xml"></Relationship><Relationship Id="rId19" Type="http://schemas.openxmlformats.org/officeDocument/2006/relationships/theme" Target="theme/theme1.xml"></Relationship><Relationship Id="rId20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0" Type="http://schemas.openxmlformats.org/officeDocument/2006/relationships/slide" Target="slides/slide11.xml"></Relationship><Relationship Id="rId31" Type="http://schemas.openxmlformats.org/officeDocument/2006/relationships/slide" Target="slides/slide12.xml"></Relationship><Relationship Id="rId32" Type="http://schemas.openxmlformats.org/officeDocument/2006/relationships/slide" Target="slides/slide13.xml"></Relationship><Relationship Id="rId33" Type="http://schemas.openxmlformats.org/officeDocument/2006/relationships/slide" Target="slides/slide14.xml"></Relationship><Relationship Id="rId34" Type="http://schemas.openxmlformats.org/officeDocument/2006/relationships/slide" Target="slides/slide15.xml"></Relationship><Relationship Id="rId35" Type="http://schemas.openxmlformats.org/officeDocument/2006/relationships/slide" Target="slides/slide16.xml"></Relationship><Relationship Id="rId36" Type="http://schemas.openxmlformats.org/officeDocument/2006/relationships/slide" Target="slides/slide17.xml"></Relationship><Relationship Id="rId37" Type="http://schemas.openxmlformats.org/officeDocument/2006/relationships/slide" Target="slides/slide18.xml"></Relationship><Relationship Id="rId38" Type="http://schemas.openxmlformats.org/officeDocument/2006/relationships/slide" Target="slides/slide19.xml"></Relationship><Relationship Id="rId39" Type="http://schemas.openxmlformats.org/officeDocument/2006/relationships/slide" Target="slides/slide20.xml"></Relationship><Relationship Id="rId40" Type="http://schemas.openxmlformats.org/officeDocument/2006/relationships/slide" Target="slides/slide21.xml"></Relationship><Relationship Id="rId41" Type="http://schemas.openxmlformats.org/officeDocument/2006/relationships/slide" Target="slides/slide22.xml"></Relationship><Relationship Id="rId42" Type="http://schemas.openxmlformats.org/officeDocument/2006/relationships/slide" Target="slides/slide23.xml"></Relationship><Relationship Id="rId43" Type="http://schemas.openxmlformats.org/officeDocument/2006/relationships/slide" Target="slides/slide24.xml"></Relationship><Relationship Id="rId44" Type="http://schemas.openxmlformats.org/officeDocument/2006/relationships/slide" Target="slides/slide25.xml"></Relationship><Relationship Id="rId45" Type="http://schemas.openxmlformats.org/officeDocument/2006/relationships/slide" Target="slides/slide26.xml"></Relationship><Relationship Id="rId46" Type="http://schemas.openxmlformats.org/officeDocument/2006/relationships/slide" Target="slides/slide27.xml"></Relationship><Relationship Id="rId47" Type="http://schemas.openxmlformats.org/officeDocument/2006/relationships/slide" Target="slides/slide28.xml"></Relationship><Relationship Id="rId48" Type="http://schemas.openxmlformats.org/officeDocument/2006/relationships/slide" Target="slides/slide29.xml"></Relationship><Relationship Id="rId49" Type="http://schemas.openxmlformats.org/officeDocument/2006/relationships/slide" Target="slides/slide30.xml"></Relationship><Relationship Id="rId50" Type="http://schemas.openxmlformats.org/officeDocument/2006/relationships/slide" Target="slides/slide31.xml"></Relationship><Relationship Id="rId51" Type="http://schemas.openxmlformats.org/officeDocument/2006/relationships/slide" Target="slides/slide32.xml"></Relationship><Relationship Id="rId52" Type="http://schemas.openxmlformats.org/officeDocument/2006/relationships/viewProps" Target="viewProps.xml"></Relationship><Relationship Id="rId53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705" y="624205"/>
            <a:ext cx="8911590" cy="128079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895" y="2133600"/>
            <a:ext cx="8915400" cy="37776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295" y="6130290"/>
            <a:ext cx="1146810" cy="37084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8895" y="6136005"/>
            <a:ext cx="7620635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445" y="714375"/>
            <a:ext cx="1588770" cy="50736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495" y="788035"/>
            <a:ext cx="780415" cy="36576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slideLayout" Target="../slideLayouts/slideLayout12.xml"></Relationship><Relationship Id="rId13" Type="http://schemas.openxmlformats.org/officeDocument/2006/relationships/slideLayout" Target="../slideLayouts/slideLayout13.xml"></Relationship><Relationship Id="rId14" Type="http://schemas.openxmlformats.org/officeDocument/2006/relationships/slideLayout" Target="../slideLayouts/slideLayout14.xml"></Relationship><Relationship Id="rId15" Type="http://schemas.openxmlformats.org/officeDocument/2006/relationships/slideLayout" Target="../slideLayouts/slideLayout15.xml"></Relationship><Relationship Id="rId16" Type="http://schemas.openxmlformats.org/officeDocument/2006/relationships/slideLayout" Target="../slideLayouts/slideLayout16.xml"></Relationship><Relationship Id="rId17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228600"/>
            <a:ext cx="2851785" cy="6638925"/>
            <a:chOff x="0" y="228600"/>
            <a:chExt cx="2851785" cy="6638925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0" y="2574925"/>
              <a:ext cx="100330" cy="62611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128905" y="3156585"/>
              <a:ext cx="646430" cy="232219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807085" y="5447030"/>
              <a:ext cx="609600" cy="1419860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960120" y="6503670"/>
              <a:ext cx="171450" cy="363220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100330" y="3201035"/>
              <a:ext cx="821690" cy="3328670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2225" y="228600"/>
              <a:ext cx="106045" cy="2927985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78105" y="2943860"/>
              <a:ext cx="78105" cy="494030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769620" y="5478780"/>
              <a:ext cx="189865" cy="1024890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775335" y="1398905"/>
              <a:ext cx="2076450" cy="4048125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922655" y="6529705"/>
              <a:ext cx="161925" cy="337185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769620" y="5359400"/>
              <a:ext cx="37465" cy="221615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849630" y="6244590"/>
              <a:ext cx="238760" cy="622300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305" y="0"/>
            <a:ext cx="2356485" cy="6853555"/>
            <a:chOff x="27305" y="0"/>
            <a:chExt cx="2356485" cy="6853555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27305" y="0"/>
              <a:ext cx="494030" cy="4401185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550545" y="4316730"/>
              <a:ext cx="423545" cy="1580515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1006475" y="5862955"/>
              <a:ext cx="431165" cy="990600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521335" y="4364355"/>
              <a:ext cx="551815" cy="2235835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467995" y="1289050"/>
              <a:ext cx="174625" cy="3027045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1111885" y="6571615"/>
              <a:ext cx="133985" cy="281940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502285" y="4107815"/>
              <a:ext cx="82550" cy="511810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973455" y="3145790"/>
              <a:ext cx="1410335" cy="271716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1073150" y="6600190"/>
              <a:ext cx="120650" cy="25273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973455" y="5897245"/>
              <a:ext cx="137795" cy="67437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973455" y="5772785"/>
              <a:ext cx="38100" cy="227965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1006475" y="6322695"/>
              <a:ext cx="210820" cy="530860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705" y="624205"/>
            <a:ext cx="8911590" cy="12807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895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295" y="6130290"/>
            <a:ext cx="1146175" cy="370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895" y="6136005"/>
            <a:ext cx="76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495" y="788035"/>
            <a:ext cx="7797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  <p:sldLayoutId id="2147483931" r:id="rId12"/>
    <p:sldLayoutId id="2147483932" r:id="rId13"/>
    <p:sldLayoutId id="2147483933" r:id="rId14"/>
    <p:sldLayoutId id="2147483934" r:id="rId15"/>
    <p:sldLayoutId id="2147483935" r:id="rId16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65822419358.png"></Relationship><Relationship Id="rId3" Type="http://schemas.openxmlformats.org/officeDocument/2006/relationships/image" Target="../media/fImage158192426962.png"></Relationship><Relationship Id="rId4" Type="http://schemas.openxmlformats.org/officeDocument/2006/relationships/image" Target="../media/fImage165352434464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85242445705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70482468145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97033003281.png"></Relationship><Relationship Id="rId3" Type="http://schemas.openxmlformats.org/officeDocument/2006/relationships/image" Target="../media/fImage319723026827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211742479961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20751248491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267522492995.pn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216362621942.pn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9693054827.png"></Relationship><Relationship Id="rId3" Type="http://schemas.openxmlformats.org/officeDocument/2006/relationships/image" Target="../media/fImage149973065436.png"></Relationship><Relationship Id="rId4" Type="http://schemas.openxmlformats.org/officeDocument/2006/relationships/image" Target="../media/fImage23913072391.png"></Relationship><Relationship Id="rId5" Type="http://schemas.openxmlformats.org/officeDocument/2006/relationships/image" Target="../media/fImage30563084604.png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220992633902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28262264153.png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1530265292.png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17692662382.png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85002677421.png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41922688716.png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96752699718.png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89542709895.png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16662725447.png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20242731726.png"></Relationship><Relationship Id="rId3" Type="http://schemas.openxmlformats.org/officeDocument/2006/relationships/image" Target="../media/fImage63492744771.png"></Relationship></Relationships>
</file>

<file path=ppt/slides/_rels/slide2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234812891538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06572901869.png"></Relationship></Relationships>
</file>

<file path=ppt/slides/_rels/slide3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275929541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image" Target="../media/fImage200732038467.png"></Relationship><Relationship Id="rId2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03522066334.png"></Relationship><Relationship Id="rId3" Type="http://schemas.openxmlformats.org/officeDocument/2006/relationships/image" Target="../media/fImage96522076500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56322379169.png"></Relationship><Relationship Id="rId3" Type="http://schemas.openxmlformats.org/officeDocument/2006/relationships/image" Target="../media/fImage164372385724.png"></Relationship><Relationship Id="rId4" Type="http://schemas.openxmlformats.org/officeDocument/2006/relationships/image" Target="../media/fImage165852391478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89530" y="2514600"/>
            <a:ext cx="8916035" cy="2263140"/>
          </a:xfrm>
        </p:spPr>
        <p:txBody>
          <a:bodyPr/>
          <a:lstStyle/>
          <a:p>
            <a:r>
              <a:rPr lang="en-US" altLang="ko-KR" dirty="0" smtClean="0"/>
              <a:t>Swing Project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89530" y="4777105"/>
            <a:ext cx="8916035" cy="1127125"/>
          </a:xfrm>
        </p:spPr>
        <p:txBody>
          <a:bodyPr wrap="square" lIns="91440" tIns="45720" rIns="91440" bIns="45720" numCol="1" vert="horz" anchor="t">
            <a:normAutofit fontScale="100000" lnSpcReduction="1000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영화 예매 프로그램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algn="r" latinLnBrk="0">
              <a:buFontTx/>
              <a:buNone/>
            </a:pPr>
            <a:r>
              <a:rPr lang="ko-KR" altLang="en-US"/>
              <a:t>디지털컨버전스 자바&amp;스프링 프레임워크 개발 디지털 인재 양성 과정 2번 김도담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86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20" descr="C:/Users/김디디/AppData/Roaming/PolarisOffice/ETemp/8560_13487336/fImage16582241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2595" y="1913890"/>
            <a:ext cx="3667760" cy="4667885"/>
          </a:xfrm>
          <a:prstGeom prst="rect"/>
          <a:noFill/>
        </p:spPr>
      </p:pic>
      <p:pic>
        <p:nvPicPr>
          <p:cNvPr id="4" name="그림 21" descr="C:/Users/김디디/AppData/Roaming/PolarisOffice/ETemp/8560_13487336/fImage15819242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71645" y="1918335"/>
            <a:ext cx="3648710" cy="4658360"/>
          </a:xfrm>
          <a:prstGeom prst="rect"/>
          <a:noFill/>
        </p:spPr>
      </p:pic>
      <p:pic>
        <p:nvPicPr>
          <p:cNvPr id="5" name="그림 22" descr="C:/Users/김디디/AppData/Roaming/PolarisOffice/ETemp/8560_13487336/fImage16535243446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25460" y="1918335"/>
            <a:ext cx="3648710" cy="46583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23" descr="C:/Users/김디디/AppData/Roaming/PolarisOffice/ETemp/8560_13487336/fImage18524244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62120" y="1575435"/>
            <a:ext cx="3667760" cy="46964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25" descr="C:/Users/김디디/AppData/Roaming/PolarisOffice/ETemp/8560_13487336/fImage67048246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12950" y="1269365"/>
            <a:ext cx="8167370" cy="54667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/>
          </a:p>
        </p:txBody>
      </p:sp>
      <p:pic>
        <p:nvPicPr>
          <p:cNvPr id="3" name="그림 46" descr="C:/Users/김디디/AppData/Roaming/PolarisOffice/ETemp/8560_13487336/fImage9703300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090" y="1916430"/>
            <a:ext cx="12192635" cy="876300"/>
          </a:xfrm>
          <a:prstGeom prst="rect"/>
          <a:noFill/>
        </p:spPr>
      </p:pic>
      <p:pic>
        <p:nvPicPr>
          <p:cNvPr id="4" name="그림 48" descr="C:/Users/김디디/AppData/Roaming/PolarisOffice/ETemp/8560_13487336/fImage319723026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7420" y="3018155"/>
            <a:ext cx="10297160" cy="36868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26" descr="C:/Users/김디디/AppData/Roaming/PolarisOffice/ETemp/8560_13487336/fImage221174247996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30095" y="1269365"/>
            <a:ext cx="8116570" cy="54324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27" descr="C:/Users/김디디/AppData/Roaming/PolarisOffice/ETemp/8560_13487336/fImage2207512484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02510" y="1269365"/>
            <a:ext cx="7945755" cy="53130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28" descr="C:/Users/김디디/AppData/Roaming/PolarisOffice/ETemp/8560_13487336/fImage22675224929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95805" y="1269365"/>
            <a:ext cx="8201660" cy="54838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29" descr="C:/Users/김디디/AppData/Roaming/PolarisOffice/ETemp/8560_13487336/fImage221636262194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63750" y="1269365"/>
            <a:ext cx="8047990" cy="53816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49" descr="C:/Users/김디디/AppData/Roaming/PolarisOffice/ETemp/8560_13487336/fImage39693054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86990" y="1905000"/>
            <a:ext cx="2210435" cy="524510"/>
          </a:xfrm>
          <a:prstGeom prst="rect"/>
          <a:noFill/>
        </p:spPr>
      </p:pic>
      <p:pic>
        <p:nvPicPr>
          <p:cNvPr id="4" name="그림 50" descr="C:/Users/김디디/AppData/Roaming/PolarisOffice/ETemp/8560_13487336/fImage14997306543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93340" y="2703830"/>
            <a:ext cx="5334635" cy="1962785"/>
          </a:xfrm>
          <a:prstGeom prst="rect"/>
          <a:noFill/>
        </p:spPr>
      </p:pic>
      <p:pic>
        <p:nvPicPr>
          <p:cNvPr id="5" name="그림 51" descr="C:/Users/김디디/AppData/Roaming/PolarisOffice/ETemp/8560_13487336/fImage2391307239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97785" y="4951730"/>
            <a:ext cx="4439285" cy="229235"/>
          </a:xfrm>
          <a:prstGeom prst="rect"/>
          <a:noFill/>
        </p:spPr>
      </p:pic>
      <p:pic>
        <p:nvPicPr>
          <p:cNvPr id="6" name="그림 52" descr="C:/Users/김디디/AppData/Roaming/PolarisOffice/ETemp/8560_13487336/fImage3056308460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84450" y="5477510"/>
            <a:ext cx="4772660" cy="2006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30" descr="C:/Users/김디디/AppData/Roaming/PolarisOffice/ETemp/8560_13487336/fImage222099263390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15185" y="1269365"/>
            <a:ext cx="7962900" cy="53130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705" y="624205"/>
            <a:ext cx="8912225" cy="1281430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8895" y="2133600"/>
            <a:ext cx="8916035" cy="377825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latinLnBrk="0">
              <a:buFont typeface="Wingdings 3"/>
              <a:buChar char="´"/>
            </a:pPr>
            <a:r>
              <a:rPr lang="en-US" altLang="ko-KR"/>
              <a:t>1. </a:t>
            </a:r>
            <a:r>
              <a:rPr lang="ko-KR" altLang="en-US"/>
              <a:t>프로젝트</a:t>
            </a:r>
            <a:r>
              <a:rPr lang="ko-KR" altLang="en-US"/>
              <a:t> 소개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en-US" altLang="ko-KR"/>
              <a:t>2. DataBase </a:t>
            </a:r>
            <a:r>
              <a:rPr lang="ko-KR" altLang="en-US"/>
              <a:t>소개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en-US" altLang="ko-KR"/>
              <a:t>3. </a:t>
            </a:r>
            <a:r>
              <a:rPr lang="ko-KR" altLang="en-US"/>
              <a:t>프로그램</a:t>
            </a:r>
            <a:r>
              <a:rPr lang="ko-KR" altLang="en-US"/>
              <a:t> 소개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en-US" altLang="ko-KR"/>
              <a:t>4. </a:t>
            </a:r>
            <a:r>
              <a:rPr lang="ko-KR" altLang="en-US"/>
              <a:t>후기 및 느낀점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en-US" altLang="ko-KR"/>
              <a:t>5. Q&amp;A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421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31" descr="C:/Users/김디디/AppData/Roaming/PolarisOffice/ETemp/8560_13487336/fImage22826226415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24710" y="1266825"/>
            <a:ext cx="7936230" cy="52984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32" descr="C:/Users/김디디/AppData/Roaming/PolarisOffice/ETemp/8560_13487336/fImage2153026529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00175" y="1643380"/>
            <a:ext cx="9392285" cy="46964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33" descr="C:/Users/김디디/AppData/Roaming/PolarisOffice/ETemp/8560_13487336/fImage41769266238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6300" y="1558290"/>
            <a:ext cx="10440035" cy="46964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34" descr="C:/Users/김디디/AppData/Roaming/PolarisOffice/ETemp/8560_13487336/fImage48500267742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99795" y="1752600"/>
            <a:ext cx="10392410" cy="46488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35" descr="C:/Users/김디디/AppData/Roaming/PolarisOffice/ETemp/8560_13487336/fImage14192268871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62120" y="1395095"/>
            <a:ext cx="3258185" cy="52730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36" descr="C:/Users/김디디/AppData/Roaming/PolarisOffice/ETemp/8560_13487336/fImage19675269971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86250" y="1525905"/>
            <a:ext cx="3148965" cy="51422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37" descr="C:/Users/김디디/AppData/Roaming/PolarisOffice/ETemp/8560_13487336/fImage1895427098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81170" y="1368425"/>
            <a:ext cx="3188335" cy="52482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39" descr="C:/Users/김디디/AppData/Roaming/PolarisOffice/ETemp/8560_13487336/fImage41666272544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6300" y="1814195"/>
            <a:ext cx="10440035" cy="46964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40" descr="C:/Users/김디디/AppData/Roaming/PolarisOffice/ETemp/8560_13487336/fImage42024273172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6300" y="1814195"/>
            <a:ext cx="10440035" cy="4696460"/>
          </a:xfrm>
          <a:prstGeom prst="rect"/>
          <a:noFill/>
        </p:spPr>
      </p:pic>
      <p:pic>
        <p:nvPicPr>
          <p:cNvPr id="4" name="그림 41" descr="C:/Users/김디디/AppData/Roaming/PolarisOffice/ETemp/8560_13487336/fImage6349274477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38340" y="1696085"/>
            <a:ext cx="2515235" cy="11817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43" descr="C:/Users/김디디/AppData/Roaming/PolarisOffice/ETemp/8560_13487336/fImage223481289153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80895" y="1371600"/>
            <a:ext cx="8031480" cy="53644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705" y="624205"/>
            <a:ext cx="8912225" cy="128143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1. </a:t>
            </a:r>
            <a:r>
              <a:rPr lang="ko-KR" altLang="en-US"/>
              <a:t>프로젝트</a:t>
            </a:r>
            <a:r>
              <a:rPr lang="ko-KR" altLang="en-US"/>
              <a:t> 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8895" y="2133600"/>
            <a:ext cx="8916035" cy="377825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latinLnBrk="0">
              <a:buFont typeface="Wingdings 3"/>
              <a:buChar char="´"/>
            </a:pPr>
            <a:r>
              <a:rPr lang="ko-KR" altLang="en-US"/>
              <a:t>프로젝트 명 </a:t>
            </a:r>
            <a:r>
              <a:rPr lang="en-US" altLang="ko-KR"/>
              <a:t>: DD CINEMA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ko-KR" altLang="en-US"/>
              <a:t>프로젝트 기간 </a:t>
            </a:r>
            <a:r>
              <a:rPr lang="en-US" altLang="ko-KR"/>
              <a:t>: 2021.09.29 ~ 2021.10.01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ko-KR" altLang="en-US"/>
              <a:t>개발 목적 </a:t>
            </a:r>
            <a:r>
              <a:rPr lang="en-US" altLang="ko-KR"/>
              <a:t>: JAVA</a:t>
            </a:r>
            <a:r>
              <a:rPr lang="ko-KR" altLang="en-US"/>
              <a:t> </a:t>
            </a:r>
            <a:r>
              <a:rPr lang="en-US" altLang="ko-KR"/>
              <a:t>Swing</a:t>
            </a:r>
            <a:r>
              <a:rPr lang="ko-KR" altLang="en-US"/>
              <a:t>을 이용한 </a:t>
            </a:r>
            <a:r>
              <a:rPr lang="en-US" altLang="ko-KR"/>
              <a:t>CRUD </a:t>
            </a:r>
            <a:r>
              <a:rPr lang="ko-KR" altLang="en-US"/>
              <a:t>공부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en-US" altLang="ko-KR"/>
              <a:t>O/S : Window 10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en-US" altLang="ko-KR"/>
              <a:t>Language : </a:t>
            </a:r>
            <a:r>
              <a:rPr lang="ko-KR" altLang="ko-KR"/>
              <a:t>JDK </a:t>
            </a:r>
            <a:r>
              <a:rPr lang="ko-KR" altLang="en-US" sz="1800">
                <a:latin typeface="Century Gothic" charset="0"/>
                <a:ea typeface="HY중고딕" charset="0"/>
                <a:cs typeface="+mn-cs"/>
              </a:rPr>
              <a:t>8.0.2810.9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en-US" altLang="ko-KR"/>
              <a:t>DB : MySQL</a:t>
            </a:r>
            <a:r>
              <a:rPr lang="ko-KR" altLang="ko-KR"/>
              <a:t> 5.7.32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ko-KR" altLang="en-US"/>
              <a:t>외부 </a:t>
            </a:r>
            <a:r>
              <a:rPr lang="en-US" altLang="ko-KR"/>
              <a:t>API : JDBC - </a:t>
            </a:r>
            <a:r>
              <a:rPr lang="ko-KR" altLang="en-US"/>
              <a:t>데이터베이스 연동 드라이버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			Jcalendar - </a:t>
            </a:r>
            <a:r>
              <a:rPr lang="ko-KR" altLang="en-US"/>
              <a:t>달력 지원 </a:t>
            </a:r>
            <a:r>
              <a:rPr lang="en-US" altLang="ko-KR"/>
              <a:t>API</a:t>
            </a:r>
            <a:endParaRPr lang="ko-KR" altLang="en-US"/>
          </a:p>
          <a:p>
            <a:pPr marL="342900" indent="-342900" latinLnBrk="0">
              <a:buClr>
                <a:srgbClr val="DE32DE"/>
              </a:buClr>
              <a:buFont typeface="Wingdings 3"/>
              <a:buChar char="´"/>
            </a:pPr>
            <a:endParaRPr lang="ko-KR" altLang="en-US"/>
          </a:p>
          <a:p>
            <a:pPr marL="342900" indent="-342900" latinLnBrk="0">
              <a:buClr>
                <a:srgbClr val="DE32DE"/>
              </a:buClr>
              <a:buFont typeface="Wingdings 3"/>
              <a:buChar char="´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056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44" descr="C:/Users/김디디/AppData/Roaming/PolarisOffice/ETemp/8560_13487336/fImage4065729018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6300" y="1745615"/>
            <a:ext cx="10440035" cy="46964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705" y="624205"/>
            <a:ext cx="8912225" cy="128143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후기 및 </a:t>
            </a:r>
            <a:r>
              <a:rPr lang="ko-KR" altLang="en-US" dirty="0" err="1" smtClean="0"/>
              <a:t>느낀점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8895" y="2133600"/>
            <a:ext cx="8916035" cy="377825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latinLnBrk="0">
              <a:buFont typeface="Wingdings 3"/>
              <a:buChar char="´"/>
            </a:pPr>
            <a:r>
              <a:rPr lang="ko-KR" altLang="en-US"/>
              <a:t>시간 부족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ko-KR" altLang="en-US"/>
              <a:t>데이터베이스 설계에 대한 중요성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ko-KR" altLang="en-US"/>
              <a:t>영화 선택 따른 영화관 선택 그리고 그에 따른 상영시간 선택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ko-KR" altLang="en-US"/>
              <a:t>좌석 선택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ko-KR" altLang="en-US"/>
              <a:t>데이터, 데이터 가공, 데이터 정제의 중요성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ko-KR" altLang="en-US"/>
              <a:t>크롤링, 파싱, 오픈 API 공부등 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ko-KR" altLang="en-US"/>
              <a:t>실시간 정보 반영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342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705" y="624205"/>
            <a:ext cx="8912225" cy="1281430"/>
          </a:xfrm>
        </p:spPr>
        <p:txBody>
          <a:bodyPr/>
          <a:lstStyle/>
          <a:p>
            <a:r>
              <a:rPr lang="en-US" altLang="ko-KR" dirty="0" smtClean="0"/>
              <a:t>5. Q&amp;A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8895" y="2133600"/>
            <a:ext cx="8916035" cy="377825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latinLnBrk="0">
              <a:buFont typeface="Wingdings 3"/>
              <a:buChar char="´"/>
            </a:pPr>
            <a:r>
              <a:rPr lang="ko-KR" altLang="en-US"/>
              <a:t>질문 있으실 까요?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ko-KR" altLang="en-US"/>
              <a:t>당연히 없으시겠죠??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ko-KR" altLang="en-US"/>
              <a:t>부족한 발표 들어 주셔서 감사합니다!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ko-KR" altLang="en-US"/>
              <a:t>그럼 이만 슝~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214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2. DataBase</a:t>
            </a:r>
            <a:r>
              <a:rPr lang="ko-KR" altLang="en-US"/>
              <a:t> 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8895" y="2133600"/>
            <a:ext cx="8916035" cy="377825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latinLnBrk="0">
              <a:buFont typeface="Wingdings 3"/>
              <a:buChar char="´"/>
            </a:pPr>
            <a:r>
              <a:rPr lang="en-US" altLang="ko-KR"/>
              <a:t>Customer Table</a:t>
            </a:r>
            <a:endParaRPr lang="ko-KR" altLang="en-US"/>
          </a:p>
        </p:txBody>
      </p:sp>
      <p:graphicFrame>
        <p:nvGraphicFramePr>
          <p:cNvPr id="4" name="표 4"/>
          <p:cNvGraphicFramePr>
            <a:graphicFrameLocks noGrp="1"/>
          </p:cNvGraphicFramePr>
          <p:nvPr/>
        </p:nvGraphicFramePr>
        <p:xfrm>
          <a:off x="2588895" y="2764790"/>
          <a:ext cx="8915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름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데이터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형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제약조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설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name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(50)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Not null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고객 이름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customerID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(50)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Not null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/ Pk / Uk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고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객 아이디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password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(50)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Not null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고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객 비밀번호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email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(50)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Not null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고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객 이메일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phoneNum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(50)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Not null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고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객 전화번호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637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2588895" y="769620"/>
            <a:ext cx="8916035" cy="37782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latinLnBrk="0">
              <a:buFont typeface="Wingdings 3"/>
              <a:buChar char="´"/>
            </a:pPr>
            <a:r>
              <a:rPr lang="en-US" altLang="ko-KR"/>
              <a:t>Ticket Table</a:t>
            </a:r>
            <a:endParaRPr lang="ko-KR" altLang="en-US"/>
          </a:p>
        </p:txBody>
      </p:sp>
      <p:graphicFrame>
        <p:nvGraphicFramePr>
          <p:cNvPr id="4" name="표 6"/>
          <p:cNvGraphicFramePr>
            <a:graphicFrameLocks noGrp="1"/>
          </p:cNvGraphicFramePr>
          <p:nvPr/>
        </p:nvGraphicFramePr>
        <p:xfrm>
          <a:off x="2594610" y="1269365"/>
          <a:ext cx="9306560" cy="472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640"/>
                <a:gridCol w="2326640"/>
                <a:gridCol w="2326640"/>
                <a:gridCol w="2326640"/>
              </a:tblGrid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데이터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형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제약조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건 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설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770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idt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ot null / Pk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AUTO_INCREMENT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티켓 아이디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(고유 번호)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customerNm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VARCHAR(50)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ot null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고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객 이름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customerID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VARCHAR(50)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ot null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고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객 아이디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theatherNm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VARCHAR(50)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ot null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영화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관 이름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movie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Nm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VARCHAR(50)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ot null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영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화 이름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day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VARCHAR(50)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ot null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날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짜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time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VARCHAR(50)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ot null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re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serveDate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DATETIME(50)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ot null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예매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cost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VARCHAR(50)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ot null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총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격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erson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VARCHAR(50)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ot null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총 인원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visible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DEFAULT 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삭제 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347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2. DataBase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 소개</a:t>
            </a:r>
            <a:endParaRPr lang="ko-KR" altLang="en-US"/>
          </a:p>
        </p:txBody>
      </p:sp>
      <p:pic>
        <p:nvPicPr>
          <p:cNvPr id="4" name="그림 45" descr="C:/Users/김디디/AppData/Roaming/PolarisOffice/ETemp/8560_13487336/fImage12759295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71900" y="2552700"/>
            <a:ext cx="4648835" cy="19913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705" y="624205"/>
            <a:ext cx="8912225" cy="128143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3. </a:t>
            </a:r>
            <a:r>
              <a:rPr lang="ko-KR" altLang="en-US"/>
              <a:t>프로그램 소개</a:t>
            </a:r>
            <a:endParaRPr lang="ko-KR" altLang="en-US"/>
          </a:p>
        </p:txBody>
      </p:sp>
      <p:pic>
        <p:nvPicPr>
          <p:cNvPr id="3" name="그림 7" descr="C:/Users/김디디/AppData/Roaming/PolarisOffice/ETemp/8560_13487336/fImage200732038467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28925" y="1915160"/>
            <a:ext cx="6534785" cy="374396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735070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8" descr="C:/Users/김디디/AppData/Roaming/PolarisOffice/ETemp/8560_13487336/fImage20352206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3755" y="1557020"/>
            <a:ext cx="6534785" cy="3743960"/>
          </a:xfrm>
          <a:prstGeom prst="rect"/>
          <a:noFill/>
        </p:spPr>
      </p:pic>
      <p:pic>
        <p:nvPicPr>
          <p:cNvPr id="4" name="그림 9" descr="C:/Users/김디디/AppData/Roaming/PolarisOffice/ETemp/8560_13487336/fImage9652207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51800" y="1259840"/>
            <a:ext cx="3677285" cy="4696460"/>
          </a:xfrm>
          <a:prstGeom prst="rect"/>
          <a:noFill/>
        </p:spPr>
      </p:pic>
      <p:cxnSp>
        <p:nvCxnSpPr>
          <p:cNvPr id="5" name="도형 10"/>
          <p:cNvCxnSpPr/>
          <p:nvPr/>
        </p:nvCxnSpPr>
        <p:spPr>
          <a:xfrm rot="0" flipV="1">
            <a:off x="2950210" y="1466850"/>
            <a:ext cx="5047615" cy="3359785"/>
          </a:xfrm>
          <a:prstGeom prst="bentConnector3">
            <a:avLst>
              <a:gd name="adj1" fmla="val 50000"/>
            </a:avLst>
          </a:prstGeom>
          <a:ln w="57150" cap="rnd" cmpd="sng"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16" descr="C:/Users/김디디/AppData/Roaming/PolarisOffice/ETemp/8560_13487336/fImage15632237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3395" y="1516380"/>
            <a:ext cx="3667760" cy="4677410"/>
          </a:xfrm>
          <a:prstGeom prst="rect"/>
          <a:noFill/>
        </p:spPr>
      </p:pic>
      <p:pic>
        <p:nvPicPr>
          <p:cNvPr id="4" name="그림 17" descr="C:/Users/김디디/AppData/Roaming/PolarisOffice/ETemp/8560_13487336/fImage16437238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69435" y="1516380"/>
            <a:ext cx="3658235" cy="4677410"/>
          </a:xfrm>
          <a:prstGeom prst="rect"/>
          <a:noFill/>
        </p:spPr>
      </p:pic>
      <p:pic>
        <p:nvPicPr>
          <p:cNvPr id="5" name="그림 18" descr="C:/Users/김디디/AppData/Roaming/PolarisOffice/ETemp/8560_13487336/fImage16585239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86115" y="1513840"/>
            <a:ext cx="3667760" cy="46488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32</Pages>
  <Paragraphs>24</Paragraphs>
  <Words>96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JYJ</dc:creator>
  <cp:lastModifiedBy>도담 김</cp:lastModifiedBy>
  <dc:title>Swing Project</dc:title>
  <cp:version>9.103.97.45139</cp:version>
  <dcterms:modified xsi:type="dcterms:W3CDTF">2021-10-04T06:51:16Z</dcterms:modified>
</cp:coreProperties>
</file>