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953" r:id="rId18"/>
  </p:sldMasterIdLst>
  <p:sldIdLst>
    <p:sldId id="256" r:id="rId20"/>
    <p:sldId id="258" r:id="rId21"/>
    <p:sldId id="259" r:id="rId22"/>
    <p:sldId id="260" r:id="rId23"/>
    <p:sldId id="261" r:id="rId24"/>
    <p:sldId id="286" r:id="rId25"/>
    <p:sldId id="262" r:id="rId26"/>
    <p:sldId id="265" r:id="rId27"/>
    <p:sldId id="266" r:id="rId28"/>
    <p:sldId id="267" r:id="rId29"/>
    <p:sldId id="268" r:id="rId30"/>
    <p:sldId id="269" r:id="rId31"/>
    <p:sldId id="287" r:id="rId32"/>
    <p:sldId id="270" r:id="rId33"/>
    <p:sldId id="271" r:id="rId34"/>
    <p:sldId id="272" r:id="rId35"/>
    <p:sldId id="273" r:id="rId36"/>
    <p:sldId id="288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63" r:id="rId50"/>
    <p:sldId id="26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slide" Target="slides/slide25.xml"></Relationship><Relationship Id="rId45" Type="http://schemas.openxmlformats.org/officeDocument/2006/relationships/slide" Target="slides/slide26.xml"></Relationship><Relationship Id="rId46" Type="http://schemas.openxmlformats.org/officeDocument/2006/relationships/slide" Target="slides/slide27.xml"></Relationship><Relationship Id="rId47" Type="http://schemas.openxmlformats.org/officeDocument/2006/relationships/slide" Target="slides/slide28.xml"></Relationship><Relationship Id="rId48" Type="http://schemas.openxmlformats.org/officeDocument/2006/relationships/slide" Target="slides/slide29.xml"></Relationship><Relationship Id="rId49" Type="http://schemas.openxmlformats.org/officeDocument/2006/relationships/slide" Target="slides/slide30.xml"></Relationship><Relationship Id="rId50" Type="http://schemas.openxmlformats.org/officeDocument/2006/relationships/slide" Target="slides/slide31.xml"></Relationship><Relationship Id="rId51" Type="http://schemas.openxmlformats.org/officeDocument/2006/relationships/slide" Target="slides/slide32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530" y="2514600"/>
            <a:ext cx="8915400" cy="226250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530" y="4777105"/>
            <a:ext cx="8915400" cy="112649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715"/>
            <a:ext cx="1744345" cy="77851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452945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609600"/>
            <a:ext cx="8915400" cy="3117215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4354195"/>
            <a:ext cx="8915400" cy="155575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31781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695" y="3505200"/>
            <a:ext cx="753681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4354195"/>
            <a:ext cx="8915400" cy="155575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445" y="31781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10" y="647700"/>
            <a:ext cx="6096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5040" y="2905125"/>
            <a:ext cx="6096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530" y="2438400"/>
            <a:ext cx="8915400" cy="272478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530" y="5181600"/>
            <a:ext cx="8915400" cy="72961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491172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895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530" y="5181600"/>
            <a:ext cx="8915400" cy="72961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445" y="491172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10" y="647700"/>
            <a:ext cx="6096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5040" y="2905125"/>
            <a:ext cx="6096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627380"/>
            <a:ext cx="8915400" cy="2879725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895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530" y="5181600"/>
            <a:ext cx="8915400" cy="72961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491172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895" y="2133600"/>
            <a:ext cx="8916035" cy="388683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495" y="627380"/>
            <a:ext cx="2207895" cy="5283835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895" y="627380"/>
            <a:ext cx="6477000" cy="528383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12807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5400" cy="3777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7445" cy="37147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2058670"/>
            <a:ext cx="8915400" cy="1468755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3529965"/>
            <a:ext cx="8915400" cy="860425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31781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895" y="2133600"/>
            <a:ext cx="4313555" cy="3777615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0" y="2125980"/>
            <a:ext cx="4313555" cy="3777615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415" y="1972945"/>
            <a:ext cx="3992880" cy="57594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895" y="2548890"/>
            <a:ext cx="4342765" cy="335407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335" y="1969770"/>
            <a:ext cx="3999230" cy="57594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7245" y="2545715"/>
            <a:ext cx="4338955" cy="335407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446405"/>
            <a:ext cx="3505200" cy="975995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2695" y="446405"/>
            <a:ext cx="5181600" cy="541528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95" y="1598930"/>
            <a:ext cx="3505200" cy="4262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530" y="4800600"/>
            <a:ext cx="8915400" cy="56705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895" y="635000"/>
            <a:ext cx="8915400" cy="385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530" y="5367655"/>
            <a:ext cx="8915400" cy="49339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491172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851785" cy="6638925"/>
            <a:chOff x="0" y="228600"/>
            <a:chExt cx="2851785" cy="6638925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0" y="2574925"/>
              <a:ext cx="100330" cy="62611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128905" y="3156585"/>
              <a:ext cx="646430" cy="232219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807085" y="5447030"/>
              <a:ext cx="609600" cy="1419860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960120" y="6503670"/>
              <a:ext cx="171450" cy="363220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100330" y="3201035"/>
              <a:ext cx="821690" cy="3328670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2225" y="228600"/>
              <a:ext cx="106045" cy="2927985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78105" y="2943860"/>
              <a:ext cx="78105" cy="494030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769620" y="5478780"/>
              <a:ext cx="189865" cy="1024890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775335" y="1398905"/>
              <a:ext cx="2076450" cy="4048125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922655" y="6529705"/>
              <a:ext cx="161925" cy="337185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769620" y="5359400"/>
              <a:ext cx="37465" cy="221615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849630" y="6244590"/>
              <a:ext cx="238760" cy="622300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305" y="0"/>
            <a:ext cx="2356485" cy="6853555"/>
            <a:chOff x="27305" y="0"/>
            <a:chExt cx="2356485" cy="6853555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27305" y="0"/>
              <a:ext cx="494030" cy="4401185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550545" y="4316730"/>
              <a:ext cx="423545" cy="1580515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1006475" y="5862955"/>
              <a:ext cx="431165" cy="990600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521335" y="4364355"/>
              <a:ext cx="551815" cy="2235835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467995" y="1289050"/>
              <a:ext cx="174625" cy="3027045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1111885" y="6571615"/>
              <a:ext cx="133985" cy="281940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502285" y="4107815"/>
              <a:ext cx="82550" cy="511810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973455" y="3145790"/>
              <a:ext cx="1410335" cy="271716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1073150" y="6600190"/>
              <a:ext cx="120650" cy="25273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973455" y="5897245"/>
              <a:ext cx="137795" cy="67437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973455" y="5772785"/>
              <a:ext cx="38100" cy="227965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1006475" y="6322695"/>
              <a:ext cx="210820" cy="530860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1280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295" y="6130290"/>
            <a:ext cx="1146810" cy="37084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895" y="6136005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495" y="788035"/>
            <a:ext cx="779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65822419358.png"></Relationship><Relationship Id="rId3" Type="http://schemas.openxmlformats.org/officeDocument/2006/relationships/image" Target="../media/fImage158192426962.png"></Relationship><Relationship Id="rId4" Type="http://schemas.openxmlformats.org/officeDocument/2006/relationships/image" Target="../media/fImage165352434464.png"></Relationship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85242445705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70482468145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97033003281.png"></Relationship><Relationship Id="rId3" Type="http://schemas.openxmlformats.org/officeDocument/2006/relationships/image" Target="../media/fImage319723026827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211742479961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20751248491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267522492995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2216362621942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9693054827.png"></Relationship><Relationship Id="rId3" Type="http://schemas.openxmlformats.org/officeDocument/2006/relationships/image" Target="../media/fImage149973065436.png"></Relationship><Relationship Id="rId4" Type="http://schemas.openxmlformats.org/officeDocument/2006/relationships/image" Target="../media/fImage23913072391.png"></Relationship><Relationship Id="rId5" Type="http://schemas.openxmlformats.org/officeDocument/2006/relationships/image" Target="../media/fImage30563084604.png"></Relationship><Relationship Id="rId6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220992633902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28262264153.png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1530265292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417692662382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485002677421.pn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41922688716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196752699718.pn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189542709895.png"></Relationship><Relationship Id="rId3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416662725447.png"></Relationship><Relationship Id="rId3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420242731726.png"></Relationship><Relationship Id="rId3" Type="http://schemas.openxmlformats.org/officeDocument/2006/relationships/image" Target="../media/fImage63492744771.png"></Relationship><Relationship Id="rId4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2234812891538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406572901869.png"></Relationship><Relationship Id="rId3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275929541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00732038467.png"></Relationship><Relationship Id="rId2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03522066334.png"></Relationship><Relationship Id="rId3" Type="http://schemas.openxmlformats.org/officeDocument/2006/relationships/image" Target="../media/fImage96522076500.pn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56322379169.png"></Relationship><Relationship Id="rId3" Type="http://schemas.openxmlformats.org/officeDocument/2006/relationships/image" Target="../media/fImage164372385724.png"></Relationship><Relationship Id="rId4" Type="http://schemas.openxmlformats.org/officeDocument/2006/relationships/image" Target="../media/fImage165852391478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530" y="2514600"/>
            <a:ext cx="8916035" cy="2263140"/>
          </a:xfrm>
        </p:spPr>
        <p:txBody>
          <a:bodyPr/>
          <a:lstStyle/>
          <a:p>
            <a:r>
              <a:rPr lang="en-US" altLang="ko-KR" dirty="0" smtClean="0"/>
              <a:t>Swing Project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530" y="4777105"/>
            <a:ext cx="8916035" cy="1127125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영화 예매 프로그램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algn="r" latinLnBrk="0">
              <a:buFontTx/>
              <a:buNone/>
            </a:pPr>
            <a:r>
              <a:rPr lang="ko-KR" altLang="en-US"/>
              <a:t>디지털컨버전스 자바&amp;스프링 프레임워크 개발 디지털 인재 양성 과정 2번 김도담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8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95" y="1913890"/>
            <a:ext cx="3667760" cy="4667885"/>
          </a:xfrm>
          <a:prstGeom prst="rect"/>
          <a:noFill/>
        </p:spPr>
      </p:pic>
      <p:pic>
        <p:nvPicPr>
          <p:cNvPr id="4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1645" y="1918335"/>
            <a:ext cx="3648710" cy="4658360"/>
          </a:xfrm>
          <a:prstGeom prst="rect"/>
          <a:noFill/>
        </p:spPr>
      </p:pic>
      <p:pic>
        <p:nvPicPr>
          <p:cNvPr id="5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5460" y="1918335"/>
            <a:ext cx="3648710" cy="4658360"/>
          </a:xfrm>
          <a:prstGeom prst="rect"/>
          <a:noFill/>
        </p:spPr>
      </p:pic>
      <p:sp>
        <p:nvSpPr>
          <p:cNvPr id="6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2120" y="1575435"/>
            <a:ext cx="3667760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2950" y="1269365"/>
            <a:ext cx="8167370" cy="546671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/>
          </a:p>
        </p:txBody>
      </p:sp>
      <p:pic>
        <p:nvPicPr>
          <p:cNvPr id="3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090" y="1916430"/>
            <a:ext cx="12192635" cy="876300"/>
          </a:xfrm>
          <a:prstGeom prst="rect"/>
          <a:noFill/>
        </p:spPr>
      </p:pic>
      <p:pic>
        <p:nvPicPr>
          <p:cNvPr id="4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" y="3018155"/>
            <a:ext cx="10297160" cy="368681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0095" y="1269365"/>
            <a:ext cx="8116570" cy="543242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02510" y="1269365"/>
            <a:ext cx="7945755" cy="531304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95805" y="1269365"/>
            <a:ext cx="8201660" cy="54838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3750" y="1269365"/>
            <a:ext cx="8047990" cy="538162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6990" y="1905000"/>
            <a:ext cx="2210435" cy="524510"/>
          </a:xfrm>
          <a:prstGeom prst="rect"/>
          <a:noFill/>
        </p:spPr>
      </p:pic>
      <p:pic>
        <p:nvPicPr>
          <p:cNvPr id="4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3340" y="2703830"/>
            <a:ext cx="5334635" cy="1962785"/>
          </a:xfrm>
          <a:prstGeom prst="rect"/>
          <a:noFill/>
        </p:spPr>
      </p:pic>
      <p:pic>
        <p:nvPicPr>
          <p:cNvPr id="5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7785" y="4951730"/>
            <a:ext cx="4439285" cy="229235"/>
          </a:xfrm>
          <a:prstGeom prst="rect"/>
          <a:noFill/>
        </p:spPr>
      </p:pic>
      <p:pic>
        <p:nvPicPr>
          <p:cNvPr id="6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0" y="5477510"/>
            <a:ext cx="4772660" cy="200660"/>
          </a:xfrm>
          <a:prstGeom prst="rect"/>
          <a:noFill/>
        </p:spPr>
      </p:pic>
      <p:sp>
        <p:nvSpPr>
          <p:cNvPr id="7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5185" y="1269365"/>
            <a:ext cx="7962900" cy="531304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1. </a:t>
            </a:r>
            <a:r>
              <a:rPr lang="ko-KR" altLang="en-US"/>
              <a:t>프로젝트</a:t>
            </a:r>
            <a:r>
              <a:rPr lang="ko-KR" altLang="en-US"/>
              <a:t> 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2. DataBase </a:t>
            </a:r>
            <a:r>
              <a:rPr lang="ko-KR" altLang="en-US"/>
              <a:t>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3. </a:t>
            </a:r>
            <a:r>
              <a:rPr lang="ko-KR" altLang="en-US"/>
              <a:t>프로그램</a:t>
            </a:r>
            <a:r>
              <a:rPr lang="ko-KR" altLang="en-US"/>
              <a:t> 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4. </a:t>
            </a:r>
            <a:r>
              <a:rPr lang="ko-KR" altLang="en-US"/>
              <a:t>후기 및 느낀점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5. Q&amp;A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2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4710" y="1266825"/>
            <a:ext cx="7936230" cy="529844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0175" y="1643380"/>
            <a:ext cx="9392285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558290"/>
            <a:ext cx="10440035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9795" y="1752600"/>
            <a:ext cx="10392410" cy="464883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2120" y="1395095"/>
            <a:ext cx="3258185" cy="527304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6250" y="1525905"/>
            <a:ext cx="3148965" cy="514223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1170" y="1368425"/>
            <a:ext cx="3188335" cy="524827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814195"/>
            <a:ext cx="10440035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814195"/>
            <a:ext cx="10440035" cy="4696460"/>
          </a:xfrm>
          <a:prstGeom prst="rect"/>
          <a:noFill/>
        </p:spPr>
      </p:pic>
      <p:pic>
        <p:nvPicPr>
          <p:cNvPr id="4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8340" y="1696085"/>
            <a:ext cx="2515235" cy="1181735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80895" y="1371600"/>
            <a:ext cx="8031480" cy="536448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프로젝트</a:t>
            </a:r>
            <a:r>
              <a:rPr lang="ko-KR" altLang="en-US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프로젝트 명 </a:t>
            </a:r>
            <a:r>
              <a:rPr lang="en-US" altLang="ko-KR"/>
              <a:t>: DD CINEMA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프로젝트 기간 </a:t>
            </a:r>
            <a:r>
              <a:rPr lang="en-US" altLang="ko-KR"/>
              <a:t>: 2021.09.29 ~ 2021.10.01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개발 목적 </a:t>
            </a:r>
            <a:r>
              <a:rPr lang="en-US" altLang="ko-KR"/>
              <a:t>: JAVA</a:t>
            </a:r>
            <a:r>
              <a:rPr lang="ko-KR" altLang="en-US"/>
              <a:t> </a:t>
            </a:r>
            <a:r>
              <a:rPr lang="en-US" altLang="ko-KR"/>
              <a:t>Swing</a:t>
            </a:r>
            <a:r>
              <a:rPr lang="ko-KR" altLang="en-US"/>
              <a:t>을 이용한 </a:t>
            </a:r>
            <a:r>
              <a:rPr lang="en-US" altLang="ko-KR"/>
              <a:t>CRUD </a:t>
            </a:r>
            <a:r>
              <a:rPr lang="ko-KR" altLang="en-US"/>
              <a:t>공부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O/S : Window 10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Language : </a:t>
            </a:r>
            <a:r>
              <a:rPr lang="ko-KR" altLang="ko-KR"/>
              <a:t>JDK </a:t>
            </a:r>
            <a:r>
              <a:rPr lang="ko-KR" altLang="en-US" sz="1800">
                <a:latin typeface="Century Gothic" charset="0"/>
                <a:ea typeface="HY중고딕" charset="0"/>
                <a:cs typeface="+mn-cs"/>
              </a:rPr>
              <a:t>8.0.2810.9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DB : MySQL</a:t>
            </a:r>
            <a:r>
              <a:rPr lang="ko-KR" altLang="ko-KR"/>
              <a:t> 5.7.32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외부 </a:t>
            </a:r>
            <a:r>
              <a:rPr lang="en-US" altLang="ko-KR"/>
              <a:t>API : JDBC - </a:t>
            </a:r>
            <a:r>
              <a:rPr lang="ko-KR" altLang="en-US"/>
              <a:t>데이터베이스 연동 드라이버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			Jcalendar - </a:t>
            </a:r>
            <a:r>
              <a:rPr lang="ko-KR" altLang="en-US"/>
              <a:t>달력 지원 </a:t>
            </a:r>
            <a:r>
              <a:rPr lang="en-US" altLang="ko-KR"/>
              <a:t>API</a:t>
            </a:r>
            <a:endParaRPr lang="ko-KR" altLang="en-US"/>
          </a:p>
          <a:p>
            <a:pPr marL="342900" indent="-342900" latinLnBrk="0">
              <a:buClr>
                <a:srgbClr val="DE32DE"/>
              </a:buClr>
              <a:buFont typeface="Wingdings 3"/>
              <a:buChar char="´"/>
            </a:pPr>
            <a:endParaRPr lang="ko-KR" altLang="en-US"/>
          </a:p>
          <a:p>
            <a:pPr marL="342900" indent="-342900" latinLnBrk="0">
              <a:buClr>
                <a:srgbClr val="DE32DE"/>
              </a:buClr>
              <a:buFont typeface="Wingdings 3"/>
              <a:buChar char="´"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5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745615"/>
            <a:ext cx="10440035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후기 및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시간 부족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데이터베이스 설계에 대한 중요성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영화 선택 따른 영화관 선택 그리고 그에 따른 상영시간 선택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좌석 선택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데이터, 데이터 가공, 데이터 정제의 중요성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크롤링, 파싱, 오픈 API 공부등 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실시간 정보 반영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4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en-US" altLang="ko-KR" dirty="0" smtClean="0"/>
              <a:t>5. 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질문 있으실 까요?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당연히 없으시겠죠??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부족한 발표 들어 주셔서 감사합니다!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그럼 이만 슝~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1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2. DataBase</a:t>
            </a:r>
            <a:r>
              <a:rPr lang="ko-KR" altLang="en-US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Customer Table</a:t>
            </a:r>
            <a:endParaRPr lang="ko-KR" altLang="en-US"/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588895" y="276479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데이터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제약조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고객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/ Pk / Uk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비밀번호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email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이메일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phoneNum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전화번호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3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2588895" y="769620"/>
            <a:ext cx="8916035" cy="37782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Ticket Table</a:t>
            </a:r>
            <a:endParaRPr lang="ko-KR" altLang="en-US"/>
          </a:p>
        </p:txBody>
      </p:sp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2594610" y="1269365"/>
          <a:ext cx="9306560" cy="472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/>
                <a:gridCol w="2326640"/>
                <a:gridCol w="2326640"/>
                <a:gridCol w="232664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데이터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제약조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건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 / Pk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AUTO_INCREMENT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티켓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(고유 번호)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theatherNm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movie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화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day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time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serveDate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DATETIME(50)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예매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cost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erson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인원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visible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DEFAULT 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삭제 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4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2. DataBase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 소개</a:t>
            </a:r>
            <a:endParaRPr lang="ko-KR" altLang="en-US"/>
          </a:p>
        </p:txBody>
      </p:sp>
      <p:pic>
        <p:nvPicPr>
          <p:cNvPr id="4" name="그림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900" y="2552700"/>
            <a:ext cx="4648835" cy="199136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프로그램 소개</a:t>
            </a:r>
            <a:endParaRPr lang="ko-KR" altLang="en-US"/>
          </a:p>
        </p:txBody>
      </p:sp>
      <p:pic>
        <p:nvPicPr>
          <p:cNvPr id="3" name="그림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8925" y="1915160"/>
            <a:ext cx="6534785" cy="37439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7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755" y="1557020"/>
            <a:ext cx="6534785" cy="3743960"/>
          </a:xfrm>
          <a:prstGeom prst="rect"/>
          <a:noFill/>
        </p:spPr>
      </p:pic>
      <p:pic>
        <p:nvPicPr>
          <p:cNvPr id="4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51800" y="1259840"/>
            <a:ext cx="3677285" cy="4696460"/>
          </a:xfrm>
          <a:prstGeom prst="rect"/>
          <a:noFill/>
        </p:spPr>
      </p:pic>
      <p:cxnSp>
        <p:nvCxnSpPr>
          <p:cNvPr id="5" name="도형 10"/>
          <p:cNvCxnSpPr/>
          <p:nvPr/>
        </p:nvCxnSpPr>
        <p:spPr>
          <a:xfrm rot="0" flipV="1">
            <a:off x="2950210" y="1466850"/>
            <a:ext cx="5047615" cy="3359785"/>
          </a:xfrm>
          <a:prstGeom prst="bentConnector3">
            <a:avLst>
              <a:gd name="adj1" fmla="val 50000"/>
            </a:avLst>
          </a:prstGeom>
          <a:ln w="57150" cap="rnd" cmpd="sng"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395" y="1516380"/>
            <a:ext cx="3667760" cy="4677410"/>
          </a:xfrm>
          <a:prstGeom prst="rect"/>
          <a:noFill/>
        </p:spPr>
      </p:pic>
      <p:pic>
        <p:nvPicPr>
          <p:cNvPr id="4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9435" y="1516380"/>
            <a:ext cx="3658235" cy="4677410"/>
          </a:xfrm>
          <a:prstGeom prst="rect"/>
          <a:noFill/>
        </p:spPr>
      </p:pic>
      <p:pic>
        <p:nvPicPr>
          <p:cNvPr id="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6115" y="1513840"/>
            <a:ext cx="3667760" cy="4648835"/>
          </a:xfrm>
          <a:prstGeom prst="rect"/>
          <a:noFill/>
        </p:spPr>
      </p:pic>
      <p:sp>
        <p:nvSpPr>
          <p:cNvPr id="6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32</Pages>
  <Paragraphs>24</Paragraphs>
  <Words>96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JYJ</dc:creator>
  <cp:lastModifiedBy>도담 김</cp:lastModifiedBy>
  <dc:title>Swing Project</dc:title>
  <cp:version>9.103.97.45139</cp:version>
  <dcterms:modified xsi:type="dcterms:W3CDTF">2021-10-04T06:51:16Z</dcterms:modified>
</cp:coreProperties>
</file>