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7"/>
  </p:notesMasterIdLst>
  <p:sldIdLst>
    <p:sldId id="468" r:id="rId2"/>
    <p:sldId id="493" r:id="rId3"/>
    <p:sldId id="495" r:id="rId4"/>
    <p:sldId id="496" r:id="rId5"/>
    <p:sldId id="494" r:id="rId6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437" autoAdjust="0"/>
  </p:normalViewPr>
  <p:slideViewPr>
    <p:cSldViewPr snapToGrid="0">
      <p:cViewPr varScale="1">
        <p:scale>
          <a:sx n="80" d="100"/>
          <a:sy n="80" d="100"/>
        </p:scale>
        <p:origin x="1008" y="67"/>
      </p:cViewPr>
      <p:guideLst>
        <p:guide orient="horz" pos="2137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35623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of the requirements for the PIP-103: PROFESSIONAL PRACTICE-III (INTERNSHIP)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Alavalapati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20201COD0033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Uday Kumar S                                                     20201COD0034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Boggadi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20201COD0027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jagaeesh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20201COD0041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Pajany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78B14-5369-8A76-4C02-7A8947700AE0}"/>
              </a:ext>
            </a:extLst>
          </p:cNvPr>
          <p:cNvSpPr txBox="1"/>
          <p:nvPr/>
        </p:nvSpPr>
        <p:spPr>
          <a:xfrm>
            <a:off x="506412" y="266700"/>
            <a:ext cx="10963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PIP-103: PROFESSIONAL PRACTICE-III (INTERNSHIP)</a:t>
            </a:r>
            <a:b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Work Connect- Corporate Social Responsibility Web</a:t>
            </a:r>
            <a:r>
              <a:rPr lang="en-US" sz="1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Portal</a:t>
            </a:r>
            <a:endParaRPr lang="en-I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8829-A957-0CBF-6BEA-C6B6F03B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447675"/>
            <a:ext cx="10382250" cy="923925"/>
          </a:xfrm>
        </p:spPr>
        <p:txBody>
          <a:bodyPr/>
          <a:lstStyle/>
          <a:p>
            <a:pPr algn="l"/>
            <a:r>
              <a:rPr lang="en-US" sz="4400" b="1" dirty="0"/>
              <a:t>Source Code:</a:t>
            </a:r>
            <a:endParaRPr lang="en-IN" sz="4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0FC958-FFE0-7C7B-FBDE-6060BABAD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64E1F-319B-1DB3-3095-DA3C5B85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371600"/>
            <a:ext cx="10185400" cy="51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34036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3FB03-5D7E-F03C-6571-E890E45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75CB7-13D2-1828-B0FF-7C8725A74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647700"/>
            <a:ext cx="8362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14395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DB5B9-89A1-709D-0894-A087C9A0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AD3C7-819F-93DB-E036-FA92935F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"/>
            <a:ext cx="9963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60446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E72D0-91CB-2FB2-E556-CC14C737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050" name="Picture 2" descr="403,644 Thank You Images, Stock Photos &amp; Vectors | Shutterstock">
            <a:extLst>
              <a:ext uri="{FF2B5EF4-FFF2-40B4-BE49-F238E27FC236}">
                <a16:creationId xmlns:a16="http://schemas.microsoft.com/office/drawing/2014/main" id="{178E5C9D-E84A-30A2-751A-82C4E365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31" y="1752600"/>
            <a:ext cx="6213294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75967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7972</TotalTime>
  <Words>85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Source Code: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Navya Gowda</cp:lastModifiedBy>
  <cp:revision>909</cp:revision>
  <cp:lastPrinted>2018-07-24T06:37:20Z</cp:lastPrinted>
  <dcterms:created xsi:type="dcterms:W3CDTF">2018-06-07T04:06:17Z</dcterms:created>
  <dcterms:modified xsi:type="dcterms:W3CDTF">2023-11-28T15:20:21Z</dcterms:modified>
</cp:coreProperties>
</file>