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04C4BC9-A25E-451D-8E76-5F994EF413D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FAADB49-2EEB-4E97-A772-B8DD5BEB44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BC9-A25E-451D-8E76-5F994EF413D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DB49-2EEB-4E97-A772-B8DD5BEB4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58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BC9-A25E-451D-8E76-5F994EF413D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DB49-2EEB-4E97-A772-B8DD5BEB44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394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BC9-A25E-451D-8E76-5F994EF413D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DB49-2EEB-4E97-A772-B8DD5BEB44B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06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BC9-A25E-451D-8E76-5F994EF413D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DB49-2EEB-4E97-A772-B8DD5BEB4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542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BC9-A25E-451D-8E76-5F994EF413D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DB49-2EEB-4E97-A772-B8DD5BEB44B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4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BC9-A25E-451D-8E76-5F994EF413D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DB49-2EEB-4E97-A772-B8DD5BEB44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64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BC9-A25E-451D-8E76-5F994EF413D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DB49-2EEB-4E97-A772-B8DD5BEB44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272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BC9-A25E-451D-8E76-5F994EF413D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DB49-2EEB-4E97-A772-B8DD5BEB44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3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BC9-A25E-451D-8E76-5F994EF413D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DB49-2EEB-4E97-A772-B8DD5BEB4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2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BC9-A25E-451D-8E76-5F994EF413D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DB49-2EEB-4E97-A772-B8DD5BEB44B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BC9-A25E-451D-8E76-5F994EF413D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DB49-2EEB-4E97-A772-B8DD5BEB4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19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BC9-A25E-451D-8E76-5F994EF413D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DB49-2EEB-4E97-A772-B8DD5BEB44B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7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BC9-A25E-451D-8E76-5F994EF413D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DB49-2EEB-4E97-A772-B8DD5BEB44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72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BC9-A25E-451D-8E76-5F994EF413D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DB49-2EEB-4E97-A772-B8DD5BEB4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3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BC9-A25E-451D-8E76-5F994EF413D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DB49-2EEB-4E97-A772-B8DD5BEB44B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BC9-A25E-451D-8E76-5F994EF413D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DB49-2EEB-4E97-A772-B8DD5BEB4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55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4C4BC9-A25E-451D-8E76-5F994EF413D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AADB49-2EEB-4E97-A772-B8DD5BEB4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68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Happy Life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97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Selection of part affected</a:t>
            </a:r>
          </a:p>
          <a:p>
            <a:r>
              <a:rPr lang="en-IN" dirty="0" smtClean="0"/>
              <a:t>Selection of symptoms</a:t>
            </a:r>
          </a:p>
          <a:p>
            <a:r>
              <a:rPr lang="en-IN" dirty="0" smtClean="0"/>
              <a:t>Detection of disease</a:t>
            </a:r>
          </a:p>
          <a:p>
            <a:r>
              <a:rPr lang="en-IN" dirty="0" smtClean="0"/>
              <a:t>Recommending a specialist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19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Happy Life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Happy life is a </a:t>
            </a:r>
            <a:r>
              <a:rPr lang="en-IN" dirty="0" err="1" smtClean="0"/>
              <a:t>medibot</a:t>
            </a:r>
            <a:r>
              <a:rPr lang="en-IN" dirty="0" smtClean="0"/>
              <a:t> particularly designed for a temporary diagnosis of a disease for various purposes.</a:t>
            </a:r>
          </a:p>
          <a:p>
            <a:r>
              <a:rPr lang="en-IN" dirty="0" smtClean="0"/>
              <a:t>This helps in detection of a particular disease with respect to the symptoms.</a:t>
            </a:r>
          </a:p>
          <a:p>
            <a:r>
              <a:rPr lang="en-IN" dirty="0" smtClean="0"/>
              <a:t>This even recommends a specialist to get treatment from.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98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mainly supports people in emergency cases, people in far away places who are away from medical support </a:t>
            </a:r>
            <a:r>
              <a:rPr lang="en-IN" dirty="0" err="1" smtClean="0"/>
              <a:t>etc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963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  <p:sp>
        <p:nvSpPr>
          <p:cNvPr id="7" name="TextBox 6"/>
          <p:cNvSpPr txBox="1"/>
          <p:nvPr/>
        </p:nvSpPr>
        <p:spPr>
          <a:xfrm>
            <a:off x="2063932" y="1916667"/>
            <a:ext cx="6648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Sign up for user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1526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Welcome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</p:spTree>
    <p:extLst>
      <p:ext uri="{BB962C8B-B14F-4D97-AF65-F5344CB8AC3E}">
        <p14:creationId xmlns:p14="http://schemas.microsoft.com/office/powerpoint/2010/main" val="330126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of affected part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</p:spTree>
    <p:extLst>
      <p:ext uri="{BB962C8B-B14F-4D97-AF65-F5344CB8AC3E}">
        <p14:creationId xmlns:p14="http://schemas.microsoft.com/office/powerpoint/2010/main" val="110325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of Symptoms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</p:spTree>
    <p:extLst>
      <p:ext uri="{BB962C8B-B14F-4D97-AF65-F5344CB8AC3E}">
        <p14:creationId xmlns:p14="http://schemas.microsoft.com/office/powerpoint/2010/main" val="277336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Stage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Then the disease you are suffering from appears along with the specialist you have to take advise from.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513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116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Happy Life</vt:lpstr>
      <vt:lpstr>Objectives</vt:lpstr>
      <vt:lpstr>Happy Life</vt:lpstr>
      <vt:lpstr>Specifications</vt:lpstr>
      <vt:lpstr>Working</vt:lpstr>
      <vt:lpstr>Welcome page</vt:lpstr>
      <vt:lpstr>Selection of affected part</vt:lpstr>
      <vt:lpstr>Selection of Symptoms</vt:lpstr>
      <vt:lpstr>Final Stage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Life</dc:title>
  <dc:creator>Doddi Sreenija Reddy-[CH.EN.U4CSE22016]</dc:creator>
  <cp:lastModifiedBy>Doddi Sreenija Reddy-[CH.EN.U4CSE22016]</cp:lastModifiedBy>
  <cp:revision>3</cp:revision>
  <dcterms:created xsi:type="dcterms:W3CDTF">2023-03-26T06:33:05Z</dcterms:created>
  <dcterms:modified xsi:type="dcterms:W3CDTF">2023-03-26T06:53:29Z</dcterms:modified>
</cp:coreProperties>
</file>