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329F7-DC64-0EEB-FF58-27E2C766D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DA52A-E696-55A0-FD84-E473BE242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FD8E8-7F67-502C-58A1-5A7D2DEC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D799A-C787-8EA5-441C-3DA65319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CBB26-ECEF-9F4D-07D5-EF89954F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9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57182-CD3B-64AA-39A0-0B1F44C1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F20FD7-E451-2DAD-44AD-9F9F37D40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DCE17-92FD-68A9-6933-1990D040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BB655-0568-9FEA-92FC-168E7874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14D34-CAF5-1EB6-F958-E8142796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9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D30C92-C51C-FCBF-8780-2A91B0E23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2F7FA-ADB3-9B0E-E5CF-49DD99C1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C2CA4-E370-F8C2-3474-49DFF295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7EF52-A212-EDCC-F0A1-DF47A8D3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28890-463A-FB55-FE47-FC0E2643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A234-6A86-1409-A75E-416FA5AE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EC2B5-C4E6-F62E-132B-A52393B2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B65A3-A412-2602-E973-3DD68EBF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9A27B-B6AF-26B1-FBA9-EF114A2B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78E17-ABA1-607E-BDBA-EA559BDB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DF8A-56EE-00E4-C64B-E4319E41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75D0C-F3B5-DBAB-3E1E-8F2C78B9F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6399B-7533-3FAF-8D88-EA587A12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A4E0C-5E2D-B421-0520-B9A760A7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62A40-5801-4C5B-4BC0-AAA9C159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1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684D7-4ECC-4AE3-D183-BFD7FC63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71255-1EA4-144A-B593-9215A7653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3721E-B5EF-A474-4F5F-A911EDA9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EEEA4-C8E0-2333-4280-20138181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68B13-2A6A-11DF-3D28-4F2A26A4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FDDF3-E3CB-C580-EA9E-B7356086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0E1D5-46B0-85A7-3B66-3E5A568E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B91D7-BFA7-BA80-DE6C-D16BCE06E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2D17A-BA56-9256-31E9-4DAD246A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EC1A47-37B4-6E50-6526-5338A7290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4CCB8-47BF-6766-CC9D-22265A0DE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AB5B8A-9887-9037-2353-64CA6140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689DE6-941E-9F35-77F9-72A81D86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D5CD64-922D-3899-FADF-0509F93E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BAE87-4C4F-8F03-AE2B-87D7BE9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8E9486-663F-8888-1E43-3A22CDF4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E8D360-67A9-2E31-440F-FADC467C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F760C7-F0FD-5E21-9850-2F8D4609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558B0-E5B9-6D50-BC55-6B0A1B70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2BB275-8E70-6733-C239-FF9D17EF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056F94-2290-4ECA-CDDD-0EC58C08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7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9EEB-4F25-EA94-F8DE-EFE688AE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DAC6D-0A80-9CE5-D341-D138935A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A443D-6612-5835-4580-546693DE9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E093B-1D6C-AB15-EB25-60441498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D0F76-45F4-0F47-0DA0-694779A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C42F4-EDFA-1365-4C79-451A09EC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1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5A356-A99A-F107-6A3B-195CADE8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EB4DC1-5016-C4DF-DF5C-DDF90A555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61E71-1A81-768E-A415-CCE50A87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1461B-96EC-5C57-2F95-C1CD8CEF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5BC4A-60F7-FBE9-86C2-E3E4BF4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CBF75-0BD0-3638-694B-9D34459E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6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7EF14E-FDCD-6757-FCAF-8A598B53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17224-A945-E49D-22E8-CA3BD8C0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E1642-1B43-C96E-ABC8-1D7D29924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90AA-B458-4E2E-96E9-0BE0767D4AB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01CF6-DB23-5277-2166-9116ABC2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7E21E-C4DF-A3CD-37FB-A24CAFA9C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D1A5-FC38-4746-80B4-8B615EBCF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5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E391A3F-5D17-3032-6E76-9AF072E0FE3C}"/>
              </a:ext>
            </a:extLst>
          </p:cNvPr>
          <p:cNvSpPr txBox="1"/>
          <p:nvPr/>
        </p:nvSpPr>
        <p:spPr>
          <a:xfrm>
            <a:off x="651754" y="3599234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ip:10.1.0.42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907DEB-E6C2-C383-1DDD-3AD3FE3D3844}"/>
              </a:ext>
            </a:extLst>
          </p:cNvPr>
          <p:cNvSpPr txBox="1"/>
          <p:nvPr/>
        </p:nvSpPr>
        <p:spPr>
          <a:xfrm>
            <a:off x="982495" y="6300281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ip:10.1.0.42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8756EA-938B-292F-26E1-96C13F613444}"/>
              </a:ext>
            </a:extLst>
          </p:cNvPr>
          <p:cNvSpPr txBox="1"/>
          <p:nvPr/>
        </p:nvSpPr>
        <p:spPr>
          <a:xfrm>
            <a:off x="862520" y="4043464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CAD96F-6F89-178A-29C4-51A9EED0F442}"/>
              </a:ext>
            </a:extLst>
          </p:cNvPr>
          <p:cNvSpPr txBox="1"/>
          <p:nvPr/>
        </p:nvSpPr>
        <p:spPr>
          <a:xfrm>
            <a:off x="651755" y="5856051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75D2E7-5367-3FBD-9DF2-41D9E701113C}"/>
              </a:ext>
            </a:extLst>
          </p:cNvPr>
          <p:cNvSpPr txBox="1"/>
          <p:nvPr/>
        </p:nvSpPr>
        <p:spPr>
          <a:xfrm>
            <a:off x="2730230" y="1115438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ip:10.1.0.42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67B558-460D-9FF7-B81E-BF429C594566}"/>
              </a:ext>
            </a:extLst>
          </p:cNvPr>
          <p:cNvSpPr txBox="1"/>
          <p:nvPr/>
        </p:nvSpPr>
        <p:spPr>
          <a:xfrm>
            <a:off x="3741908" y="2457856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fa1/0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7F34F0-0C14-86CA-AB18-43E05F9D1B54}"/>
              </a:ext>
            </a:extLst>
          </p:cNvPr>
          <p:cNvSpPr txBox="1"/>
          <p:nvPr/>
        </p:nvSpPr>
        <p:spPr>
          <a:xfrm>
            <a:off x="3466291" y="3429000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fa0/0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9FCEA-3793-90C1-ABA5-4E80F926936A}"/>
              </a:ext>
            </a:extLst>
          </p:cNvPr>
          <p:cNvSpPr txBox="1"/>
          <p:nvPr/>
        </p:nvSpPr>
        <p:spPr>
          <a:xfrm>
            <a:off x="4711432" y="3291457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fa0/1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A35F67-3390-CA70-1C84-22BC02AFA777}"/>
              </a:ext>
            </a:extLst>
          </p:cNvPr>
          <p:cNvSpPr txBox="1"/>
          <p:nvPr/>
        </p:nvSpPr>
        <p:spPr>
          <a:xfrm>
            <a:off x="6264615" y="4333539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fa0/1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78365E-251F-E643-A0BF-772BC7696BE4}"/>
              </a:ext>
            </a:extLst>
          </p:cNvPr>
          <p:cNvSpPr txBox="1"/>
          <p:nvPr/>
        </p:nvSpPr>
        <p:spPr>
          <a:xfrm>
            <a:off x="4455270" y="2566879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s3/0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D0C566-2485-4F15-63F8-2DD552EBAE52}"/>
              </a:ext>
            </a:extLst>
          </p:cNvPr>
          <p:cNvSpPr txBox="1"/>
          <p:nvPr/>
        </p:nvSpPr>
        <p:spPr>
          <a:xfrm>
            <a:off x="6096000" y="1522777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s3/0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EB620B-0BF6-C73A-A4C1-7D409B1DB046}"/>
              </a:ext>
            </a:extLst>
          </p:cNvPr>
          <p:cNvSpPr txBox="1"/>
          <p:nvPr/>
        </p:nvSpPr>
        <p:spPr>
          <a:xfrm>
            <a:off x="7341141" y="1522776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s3/1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6397F5-8203-9B2F-D1A4-3FD9796E8265}"/>
              </a:ext>
            </a:extLst>
          </p:cNvPr>
          <p:cNvSpPr txBox="1"/>
          <p:nvPr/>
        </p:nvSpPr>
        <p:spPr>
          <a:xfrm>
            <a:off x="8858657" y="2611744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s3/1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613940-9123-9867-6D1D-905FCBD1B58D}"/>
              </a:ext>
            </a:extLst>
          </p:cNvPr>
          <p:cNvSpPr txBox="1"/>
          <p:nvPr/>
        </p:nvSpPr>
        <p:spPr>
          <a:xfrm>
            <a:off x="7496787" y="4646047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fa1/0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992539-39B1-C792-77EB-D7820B4B56AA}"/>
              </a:ext>
            </a:extLst>
          </p:cNvPr>
          <p:cNvSpPr txBox="1"/>
          <p:nvPr/>
        </p:nvSpPr>
        <p:spPr>
          <a:xfrm>
            <a:off x="9020785" y="3587619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fa1/0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90C3BEC-4542-4C60-13A4-E29156A4B6BC}"/>
              </a:ext>
            </a:extLst>
          </p:cNvPr>
          <p:cNvSpPr txBox="1"/>
          <p:nvPr/>
        </p:nvSpPr>
        <p:spPr>
          <a:xfrm>
            <a:off x="9854122" y="3428999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fa0/1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647887-8870-79E3-1B2A-8BF11EA2A3AF}"/>
              </a:ext>
            </a:extLst>
          </p:cNvPr>
          <p:cNvSpPr txBox="1"/>
          <p:nvPr/>
        </p:nvSpPr>
        <p:spPr>
          <a:xfrm>
            <a:off x="9854121" y="2592289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fa0/0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1AA7BC-C655-0D53-2E18-085F495D8875}"/>
              </a:ext>
            </a:extLst>
          </p:cNvPr>
          <p:cNvSpPr txBox="1"/>
          <p:nvPr/>
        </p:nvSpPr>
        <p:spPr>
          <a:xfrm>
            <a:off x="6718570" y="1058745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fa0/0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CAF73E-044E-6BAC-30E8-AEAC3A375EA2}"/>
              </a:ext>
            </a:extLst>
          </p:cNvPr>
          <p:cNvSpPr txBox="1"/>
          <p:nvPr/>
        </p:nvSpPr>
        <p:spPr>
          <a:xfrm>
            <a:off x="7110921" y="5181334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fa0/0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1552E32-D7E0-910D-13A4-07C0FBD2E878}"/>
              </a:ext>
            </a:extLst>
          </p:cNvPr>
          <p:cNvSpPr txBox="1"/>
          <p:nvPr/>
        </p:nvSpPr>
        <p:spPr>
          <a:xfrm>
            <a:off x="6285694" y="5849432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fa0/0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86ECCF-3B9B-7B05-10EB-478B7B9C1223}"/>
              </a:ext>
            </a:extLst>
          </p:cNvPr>
          <p:cNvSpPr txBox="1"/>
          <p:nvPr/>
        </p:nvSpPr>
        <p:spPr>
          <a:xfrm>
            <a:off x="7237381" y="6051016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fa0/1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8A625F-0D9E-F850-CB1B-5F83BEE155CE}"/>
              </a:ext>
            </a:extLst>
          </p:cNvPr>
          <p:cNvSpPr txBox="1"/>
          <p:nvPr/>
        </p:nvSpPr>
        <p:spPr>
          <a:xfrm>
            <a:off x="7613516" y="859541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eth2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84DA0E-081E-6AB3-6000-C12169A0F7A9}"/>
              </a:ext>
            </a:extLst>
          </p:cNvPr>
          <p:cNvSpPr txBox="1"/>
          <p:nvPr/>
        </p:nvSpPr>
        <p:spPr>
          <a:xfrm>
            <a:off x="8608980" y="349981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1F4B73-95BA-A40C-87D8-92DE81A28E27}"/>
              </a:ext>
            </a:extLst>
          </p:cNvPr>
          <p:cNvSpPr txBox="1"/>
          <p:nvPr/>
        </p:nvSpPr>
        <p:spPr>
          <a:xfrm>
            <a:off x="10703669" y="1317246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ip:172.16.0.2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3BDDEE-04D4-35EC-3FE8-054BB645AEC6}"/>
              </a:ext>
            </a:extLst>
          </p:cNvPr>
          <p:cNvSpPr txBox="1"/>
          <p:nvPr/>
        </p:nvSpPr>
        <p:spPr>
          <a:xfrm>
            <a:off x="10946859" y="2500513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ip:172.16.0.2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97C41B-4207-B634-9120-A4ADDB454531}"/>
              </a:ext>
            </a:extLst>
          </p:cNvPr>
          <p:cNvSpPr txBox="1"/>
          <p:nvPr/>
        </p:nvSpPr>
        <p:spPr>
          <a:xfrm>
            <a:off x="10476691" y="3925241"/>
            <a:ext cx="147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ip:192.168.0.42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2A7AFC5-6CC8-C7E8-1868-3943BC28C6A2}"/>
              </a:ext>
            </a:extLst>
          </p:cNvPr>
          <p:cNvSpPr txBox="1"/>
          <p:nvPr/>
        </p:nvSpPr>
        <p:spPr>
          <a:xfrm>
            <a:off x="10804185" y="5668112"/>
            <a:ext cx="147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ip:192.168.0.42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841E2-DA4C-2E8C-A3AD-09FEE3066C63}"/>
              </a:ext>
            </a:extLst>
          </p:cNvPr>
          <p:cNvSpPr txBox="1"/>
          <p:nvPr/>
        </p:nvSpPr>
        <p:spPr>
          <a:xfrm>
            <a:off x="8741928" y="6154095"/>
            <a:ext cx="147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AC0696-670B-09B0-E232-804AFC3D2E72}"/>
              </a:ext>
            </a:extLst>
          </p:cNvPr>
          <p:cNvSpPr txBox="1"/>
          <p:nvPr/>
        </p:nvSpPr>
        <p:spPr>
          <a:xfrm>
            <a:off x="9315857" y="5897127"/>
            <a:ext cx="147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C900891-FB2A-6C69-BE3D-93FD9989FE2C}"/>
              </a:ext>
            </a:extLst>
          </p:cNvPr>
          <p:cNvSpPr txBox="1"/>
          <p:nvPr/>
        </p:nvSpPr>
        <p:spPr>
          <a:xfrm>
            <a:off x="9782787" y="6180041"/>
            <a:ext cx="147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F398DFF-D7E9-2DB8-2CDC-6E032AE6E152}"/>
              </a:ext>
            </a:extLst>
          </p:cNvPr>
          <p:cNvSpPr txBox="1"/>
          <p:nvPr/>
        </p:nvSpPr>
        <p:spPr>
          <a:xfrm>
            <a:off x="9974100" y="4787890"/>
            <a:ext cx="147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C5FE4D-07ED-7609-C168-87457C08FE52}"/>
              </a:ext>
            </a:extLst>
          </p:cNvPr>
          <p:cNvSpPr txBox="1"/>
          <p:nvPr/>
        </p:nvSpPr>
        <p:spPr>
          <a:xfrm>
            <a:off x="10946859" y="6153023"/>
            <a:ext cx="147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1E5134-3B0B-FB05-FA87-E0647842E487}"/>
              </a:ext>
            </a:extLst>
          </p:cNvPr>
          <p:cNvSpPr txBox="1"/>
          <p:nvPr/>
        </p:nvSpPr>
        <p:spPr>
          <a:xfrm>
            <a:off x="220501" y="87762"/>
            <a:ext cx="1556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R1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fa0/0 10.0.0.1/16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fa1/0 10.0.0.1/16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fa0/1 192.168.13.1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s0/3 192.168.12.1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s0/3 192.168.12.2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s3/1 192.168.24.2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R3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fa0/1 192.168.13.3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fa1/0 192.168.34.3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fa0/0 192.168.35.3</a:t>
            </a:r>
          </a:p>
          <a:p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R4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s0/1 192.168.24.4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fa1/0 192.168.34.4</a:t>
            </a:r>
            <a:endParaRPr lang="zh-CN" alt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fa0/0 172.16.0.1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fa0/1 172.16.1.1</a:t>
            </a:r>
          </a:p>
          <a:p>
            <a:endParaRPr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R5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fa0/0 192.168.35.5</a:t>
            </a:r>
          </a:p>
          <a:p>
            <a:r>
              <a:rPr lang="en-US" altLang="zh-CN" sz="900" dirty="0">
                <a:latin typeface="Calibri" panose="020F0502020204030204" pitchFamily="34" charset="0"/>
                <a:cs typeface="Calibri" panose="020F0502020204030204" pitchFamily="34" charset="0"/>
              </a:rPr>
              <a:t>fa0/1 192.168.0.1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2E83EB5-22A4-C1A0-D14E-12D8A1462F33}"/>
              </a:ext>
            </a:extLst>
          </p:cNvPr>
          <p:cNvSpPr/>
          <p:nvPr/>
        </p:nvSpPr>
        <p:spPr>
          <a:xfrm>
            <a:off x="1776923" y="859541"/>
            <a:ext cx="2396243" cy="1387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FC6A6BB-7EBD-C0C7-728C-09799BB72526}"/>
              </a:ext>
            </a:extLst>
          </p:cNvPr>
          <p:cNvSpPr/>
          <p:nvPr/>
        </p:nvSpPr>
        <p:spPr>
          <a:xfrm>
            <a:off x="6945549" y="0"/>
            <a:ext cx="2516221" cy="11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612CDD3-61B1-4323-C2DC-40FCC55D1E76}"/>
              </a:ext>
            </a:extLst>
          </p:cNvPr>
          <p:cNvSpPr/>
          <p:nvPr/>
        </p:nvSpPr>
        <p:spPr>
          <a:xfrm>
            <a:off x="132947" y="3497901"/>
            <a:ext cx="3414413" cy="327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0A47DBB-0B29-E004-010A-1F784128ADB8}"/>
              </a:ext>
            </a:extLst>
          </p:cNvPr>
          <p:cNvSpPr/>
          <p:nvPr/>
        </p:nvSpPr>
        <p:spPr>
          <a:xfrm>
            <a:off x="8891085" y="3945639"/>
            <a:ext cx="3124193" cy="2824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DD87947-A7FA-C30E-7748-D495152B89A0}"/>
              </a:ext>
            </a:extLst>
          </p:cNvPr>
          <p:cNvSpPr/>
          <p:nvPr/>
        </p:nvSpPr>
        <p:spPr>
          <a:xfrm>
            <a:off x="10113523" y="466927"/>
            <a:ext cx="1977957" cy="3148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4ADC97-C098-794A-81D4-9E89E44A6B34}"/>
              </a:ext>
            </a:extLst>
          </p:cNvPr>
          <p:cNvSpPr txBox="1"/>
          <p:nvPr/>
        </p:nvSpPr>
        <p:spPr>
          <a:xfrm>
            <a:off x="3187426" y="1522775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zone2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D0603B-21B8-2408-4EB7-0916CDF007ED}"/>
              </a:ext>
            </a:extLst>
          </p:cNvPr>
          <p:cNvSpPr txBox="1"/>
          <p:nvPr/>
        </p:nvSpPr>
        <p:spPr>
          <a:xfrm>
            <a:off x="2469209" y="5503339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zone1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DE631FA-36B0-D616-A5DC-595B5F3F1DC5}"/>
              </a:ext>
            </a:extLst>
          </p:cNvPr>
          <p:cNvSpPr txBox="1"/>
          <p:nvPr/>
        </p:nvSpPr>
        <p:spPr>
          <a:xfrm>
            <a:off x="10590179" y="1939934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Guest zone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523AA5B-DFA9-6891-C0E2-EC1C020CBA35}"/>
              </a:ext>
            </a:extLst>
          </p:cNvPr>
          <p:cNvSpPr txBox="1"/>
          <p:nvPr/>
        </p:nvSpPr>
        <p:spPr>
          <a:xfrm>
            <a:off x="10591804" y="5149171"/>
            <a:ext cx="124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Private zone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37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87</Words>
  <Application>Microsoft Office PowerPoint</Application>
  <PresentationFormat>宽屏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德志 巩</dc:creator>
  <cp:lastModifiedBy>德志 巩</cp:lastModifiedBy>
  <cp:revision>2</cp:revision>
  <dcterms:created xsi:type="dcterms:W3CDTF">2022-11-20T09:49:24Z</dcterms:created>
  <dcterms:modified xsi:type="dcterms:W3CDTF">2022-11-20T10:52:52Z</dcterms:modified>
</cp:coreProperties>
</file>