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6" y="12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AFB50-E36A-4256-BFE4-A78D64868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0E44FD-DA93-B04D-D48E-8E3D1525C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A5C8CC-4CD3-2F76-A383-0537910E6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32A9-5358-4396-8BD4-4468E3FC49C7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27FD9A-E7B4-151E-D236-C11D2226D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A0D9CB-4A20-83D9-5B94-F3D53D4F1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7D21-800F-4130-8D31-421CC85F3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899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41A89-E5FB-A384-118D-100F08DA1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C06225-FCAB-9567-B126-999F5E41A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200BD2-51AE-F5EE-6FFD-586D5932F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32A9-5358-4396-8BD4-4468E3FC49C7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94FDC1-E081-77FB-6AEB-1A0E9CBC1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C191AA-E1AF-E3C4-5AB4-948D63DF2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7D21-800F-4130-8D31-421CC85F3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151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ED24F78-1081-85FE-8980-F1CB813AD3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2CA479-3D13-E20E-9A11-9B9761587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774DD7-12DB-C513-402E-CEFBA3617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32A9-5358-4396-8BD4-4468E3FC49C7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4B760B-6F78-DFFD-02E8-E74ADB76C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2A1FBA-D55C-FB59-3D24-57EFCFF65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7D21-800F-4130-8D31-421CC85F3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77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11CB1E-B45F-3EEA-EACB-010145C7F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3E5D6F-FCD5-E393-122E-2B1079047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73E7E1-4AA4-2F16-E0E8-EF46EDBB5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32A9-5358-4396-8BD4-4468E3FC49C7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8D72B5-5404-60B1-446A-F7A33BF00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745E8D-CB3E-03EF-8C93-C8686C7D7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7D21-800F-4130-8D31-421CC85F3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730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0A745-5EC9-9A6E-12BC-DB100FDB8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F76289-31A7-47EC-C6F8-BA79C4F2E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058B58-2CD5-130E-CC90-67C465FAC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32A9-5358-4396-8BD4-4468E3FC49C7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049EB0-050C-EF16-6EE9-3ADECEF86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E5D316-705B-5D5F-DA83-85D841108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7D21-800F-4130-8D31-421CC85F3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015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D7E69-00AD-396F-6C5F-59F01C454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F4729B-6A60-F2FB-CA13-B2CB369017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41DCD9-F6D7-0682-31EE-B68DE3A24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8DE79C-DB93-16B6-1808-5DAE93D8E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32A9-5358-4396-8BD4-4468E3FC49C7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8BA947-88DB-AD82-563D-519A7D0DF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0CB1F4-BFED-534D-1A86-A587C7527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7D21-800F-4130-8D31-421CC85F3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769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DF742A-6801-1123-ADBE-34991DC16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B7D28D-8144-B6A2-D252-E0A739DD4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CFDEFB-0CBD-7F65-2D55-EB19E3BE5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308F55E-9C2C-B83E-8D70-423DBF5DD5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B5F83C-132D-28DF-D66E-C03E5575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4CE495-8A10-5BB8-0B40-796DB84CB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32A9-5358-4396-8BD4-4468E3FC49C7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032F05-1C58-C209-F302-BC69EC18D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FC1446-9867-2935-9139-D23A79883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7D21-800F-4130-8D31-421CC85F3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624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7E23C7-80B8-071D-0DE3-47FDAB0EB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D8CEBF-A939-21B1-514C-2B94CAB33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32A9-5358-4396-8BD4-4468E3FC49C7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06EBB2-FED9-15DF-361A-768F85917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1B1308-DB7F-AC26-308D-F48056B38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7D21-800F-4130-8D31-421CC85F3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438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892420-EC4C-69CD-8AEC-83B793666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32A9-5358-4396-8BD4-4468E3FC49C7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1D3678-1A52-87F9-0D3B-D6E13ABF3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F1CD03-CE80-8878-749D-6CE152BA6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7D21-800F-4130-8D31-421CC85F3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088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0EC4F-E994-72B9-0307-170862DC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201237-97DC-AF40-44D4-F956FDDFA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FD380B-7977-F041-6D7F-C21C66998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CCB083-A1DA-D96E-8799-334E23621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32A9-5358-4396-8BD4-4468E3FC49C7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328F62-719C-9B1B-1B3A-5011D3F7E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BACBDF-D0DE-3982-1034-CCDDD097E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7D21-800F-4130-8D31-421CC85F3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16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36A09-378C-7DA3-C075-ECA1F00A0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444EB59-8F5E-D22B-B28E-C5ABBAA5D1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A46488-C984-0A40-0D0E-1157B678E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1BE446-AF49-C68C-08AC-823618F5A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32A9-5358-4396-8BD4-4468E3FC49C7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9429DE-6BB0-097E-46B8-56473D6F2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C9D58B-5E56-59B5-6B21-912022F7F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7D21-800F-4130-8D31-421CC85F3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23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E188AC-4557-62DE-BBE6-49050C789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D868D3-3CCC-A03A-65BA-1B4620922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83709D-5A8B-1B7A-496E-022A7BD1E6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832A9-5358-4396-8BD4-4468E3FC49C7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341979-FC72-7B08-1C64-69850A9210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8449E7-F834-3955-7454-2E744C1E9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C7D21-800F-4130-8D31-421CC85F3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79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984F960-D208-8C55-F7C9-8875FD24A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799" y="0"/>
            <a:ext cx="7000401" cy="6858000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64DFCF9-E1AF-EE5E-37FD-7E7C36964A69}"/>
              </a:ext>
            </a:extLst>
          </p:cNvPr>
          <p:cNvCxnSpPr/>
          <p:nvPr/>
        </p:nvCxnSpPr>
        <p:spPr>
          <a:xfrm>
            <a:off x="9596200" y="1780674"/>
            <a:ext cx="91940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300B1AC-0F22-162C-76FC-483AF73CA634}"/>
              </a:ext>
            </a:extLst>
          </p:cNvPr>
          <p:cNvCxnSpPr/>
          <p:nvPr/>
        </p:nvCxnSpPr>
        <p:spPr>
          <a:xfrm flipH="1">
            <a:off x="8530389" y="4042611"/>
            <a:ext cx="1925053" cy="1179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6D1BEBF-0799-ECF2-9EAB-A714008C688E}"/>
              </a:ext>
            </a:extLst>
          </p:cNvPr>
          <p:cNvSpPr txBox="1"/>
          <p:nvPr/>
        </p:nvSpPr>
        <p:spPr>
          <a:xfrm>
            <a:off x="10515600" y="3838074"/>
            <a:ext cx="12994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会话一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E964E88-FBE3-391F-8247-D52A91717B90}"/>
              </a:ext>
            </a:extLst>
          </p:cNvPr>
          <p:cNvCxnSpPr/>
          <p:nvPr/>
        </p:nvCxnSpPr>
        <p:spPr>
          <a:xfrm flipV="1">
            <a:off x="9596200" y="878305"/>
            <a:ext cx="459700" cy="324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5A792B5-1AC9-096A-E67B-BC64CE6222B2}"/>
              </a:ext>
            </a:extLst>
          </p:cNvPr>
          <p:cNvCxnSpPr/>
          <p:nvPr/>
        </p:nvCxnSpPr>
        <p:spPr>
          <a:xfrm flipV="1">
            <a:off x="9083842" y="5618748"/>
            <a:ext cx="972058" cy="132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0214B06-A329-E382-D013-88663FED1B4B}"/>
              </a:ext>
            </a:extLst>
          </p:cNvPr>
          <p:cNvSpPr txBox="1"/>
          <p:nvPr/>
        </p:nvSpPr>
        <p:spPr>
          <a:xfrm>
            <a:off x="10055900" y="711686"/>
            <a:ext cx="12994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请求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BF488D6-CCEB-8E69-E8E6-BE7E8B7FC1D9}"/>
              </a:ext>
            </a:extLst>
          </p:cNvPr>
          <p:cNvSpPr txBox="1"/>
          <p:nvPr/>
        </p:nvSpPr>
        <p:spPr>
          <a:xfrm>
            <a:off x="10055899" y="5426242"/>
            <a:ext cx="12994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响应</a:t>
            </a:r>
          </a:p>
        </p:txBody>
      </p:sp>
    </p:spTree>
    <p:extLst>
      <p:ext uri="{BB962C8B-B14F-4D97-AF65-F5344CB8AC3E}">
        <p14:creationId xmlns:p14="http://schemas.microsoft.com/office/powerpoint/2010/main" val="1416231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德志 巩</dc:creator>
  <cp:lastModifiedBy>德志 巩</cp:lastModifiedBy>
  <cp:revision>1</cp:revision>
  <dcterms:created xsi:type="dcterms:W3CDTF">2022-10-15T09:13:45Z</dcterms:created>
  <dcterms:modified xsi:type="dcterms:W3CDTF">2022-10-15T10:16:31Z</dcterms:modified>
</cp:coreProperties>
</file>