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82082-3E7C-66F5-C7C3-627DA6DF5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AE0DDC-7315-E248-D7E9-703D14D6E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131CF-3BD5-CA2E-A480-8B88B6D0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BFCAB-8C22-8AEF-2763-F771B2D2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8C17E-CF53-B9EB-A106-B7A1C2FA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51D4-74B4-16A3-FBA6-923EA53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988EC-7D2D-9FE6-2214-4C94B2318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C2D05-9F2E-294B-6AEE-7A4E1541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6A7B6-F81E-46DB-9392-198AE192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83A31-51D9-85EE-8B75-A0A32F6B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A5DFE6-2669-4D60-EE24-96F53422E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8DD29-D0CC-3659-7069-4A3AC375E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45296-78D0-75BE-858F-D594AC3A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3EE10-A393-7948-0653-2633FDAE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9726D-D5A6-1D90-7F36-7B92BE1C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9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9D83B-7F79-4A13-CD07-AD0AAF5C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C7C01-AEE8-CEA0-0DE7-028FAD28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F6B0A-CCA6-5B31-BE64-3FA44004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A4B49-80A9-0485-EB7C-AA68A22D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FFC8-2DD7-F8C1-56A0-605D4E86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03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D8CB9-AB5A-0ADD-24A7-C071C7D5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2279B-931D-F1E0-8AEC-92A652CF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8C84A-544A-FAEE-9B36-BFA88B9E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8EA8A-79A2-117A-6551-32120434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575EB-3707-B9B8-854B-4FA25A06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0C42A-51D7-BD5B-46A6-7C7AA670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B5F04-1F12-3AF4-FAA8-30119809F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5B1C2-9C9D-C966-8C4E-D41E6BE8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48500-0AC8-021C-E00B-D76A70E7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EBCAD-2EB9-4C26-25E6-B902084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7B40F-6E54-B023-6BCE-66AFEAF1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01B2-1B69-B296-6C4F-CF33A86C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9FE65-77E9-EBD2-D2F2-9FD47C51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B5ECB-3622-4BBA-034C-8EF9833F1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D2524E-6129-77CA-4C72-48CEC4754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A34564-9FF9-2987-7562-6E790F089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73C826-E3D9-FD07-6981-121E1E86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B6403-3552-7649-F4A6-1E56C866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2B1F7-BF7C-2F91-01CA-BAFE4BA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147A8-D7D0-9417-5F4C-506444A1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E11DE7-3EF2-04CC-47D4-07935A28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50FC1F-6A7F-CC9E-7F1F-16DEEE72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134EC-81D0-498D-1D32-301810B0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BD0818-351B-0357-29D5-8EC58269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1BDAC4-ACAC-DA1C-3ECB-24ADEF15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ADAB8-7052-8E6A-BF06-77F9617A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86620-F0AC-DF04-34F6-1C257833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6F439-B21E-A36A-FE20-1AC54C92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87526-6999-A5FE-EA00-4D41A9554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70545-6FAB-2BDE-41BA-C098BA74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39DB5-F903-B516-70E7-1EEA7D3B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A2E86-16B4-E797-0EF2-05C30927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3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2E0F0-1A44-F8D8-D64D-8273060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D2E9F9-8270-951F-49CA-45DED148E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D4249D-3FB4-AFC0-5597-F3598F23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4B1E4-2E83-DD00-743E-62FD875F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A6CB1-0504-661C-A669-84DF7743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DDC1F-8EAB-60A3-FEB8-1197292D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4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B8A8C-C439-1F9E-739D-74AC4C13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E6307-177A-1C55-B63D-FC110881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B4349-9E0A-74E2-4016-F9A093A1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A1E0-FCBB-47CA-87B3-DE8B555A8401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D3EDF-F397-CA01-D173-6415C797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2546-0328-34E0-9307-71C0544E8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DCB2-8802-4BAA-9DE5-EA00118A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A87DA1-180C-8BFB-3425-5136046B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28" y="626476"/>
            <a:ext cx="7544744" cy="4791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B68F9E-DDC8-BB0F-E882-170F959B19AC}"/>
              </a:ext>
            </a:extLst>
          </p:cNvPr>
          <p:cNvSpPr/>
          <p:nvPr/>
        </p:nvSpPr>
        <p:spPr>
          <a:xfrm>
            <a:off x="1351722" y="477078"/>
            <a:ext cx="3876261" cy="5063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113004-17E1-FDEE-5E48-BC1E778A153E}"/>
              </a:ext>
            </a:extLst>
          </p:cNvPr>
          <p:cNvSpPr/>
          <p:nvPr/>
        </p:nvSpPr>
        <p:spPr>
          <a:xfrm>
            <a:off x="7244442" y="477077"/>
            <a:ext cx="3876261" cy="5063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B9EA30-E00E-648B-7A89-A2466A7DE41C}"/>
              </a:ext>
            </a:extLst>
          </p:cNvPr>
          <p:cNvSpPr txBox="1"/>
          <p:nvPr/>
        </p:nvSpPr>
        <p:spPr>
          <a:xfrm>
            <a:off x="2087217" y="5693070"/>
            <a:ext cx="222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VLAN 1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F09CD-E8D2-65E9-8CA0-A9AE26471E86}"/>
              </a:ext>
            </a:extLst>
          </p:cNvPr>
          <p:cNvSpPr txBox="1"/>
          <p:nvPr/>
        </p:nvSpPr>
        <p:spPr>
          <a:xfrm>
            <a:off x="7878417" y="5694187"/>
            <a:ext cx="222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VLAN 2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81D9EB-645B-3E58-B851-9A1461ADC856}"/>
              </a:ext>
            </a:extLst>
          </p:cNvPr>
          <p:cNvSpPr txBox="1"/>
          <p:nvPr/>
        </p:nvSpPr>
        <p:spPr>
          <a:xfrm>
            <a:off x="3289852" y="703265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198.168.0.11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FD1EDC-06C7-01E8-8C8C-69A3700ECDEF}"/>
              </a:ext>
            </a:extLst>
          </p:cNvPr>
          <p:cNvSpPr txBox="1"/>
          <p:nvPr/>
        </p:nvSpPr>
        <p:spPr>
          <a:xfrm>
            <a:off x="8991602" y="1175216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198.168.0.13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80A247-55D2-2D67-A00D-3F10C12DC2D3}"/>
              </a:ext>
            </a:extLst>
          </p:cNvPr>
          <p:cNvSpPr txBox="1"/>
          <p:nvPr/>
        </p:nvSpPr>
        <p:spPr>
          <a:xfrm>
            <a:off x="3472070" y="4493386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198.168.0.12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70E2AE-F327-6445-A409-9C19A14474A6}"/>
              </a:ext>
            </a:extLst>
          </p:cNvPr>
          <p:cNvSpPr txBox="1"/>
          <p:nvPr/>
        </p:nvSpPr>
        <p:spPr>
          <a:xfrm>
            <a:off x="8818138" y="4493386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198.168.0.14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5DD93D-27E0-469C-A6A1-48B293693761}"/>
              </a:ext>
            </a:extLst>
          </p:cNvPr>
          <p:cNvSpPr txBox="1"/>
          <p:nvPr/>
        </p:nvSpPr>
        <p:spPr>
          <a:xfrm>
            <a:off x="3439602" y="2005933"/>
            <a:ext cx="54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DA1A07-FE08-4650-2399-75E29C78433F}"/>
              </a:ext>
            </a:extLst>
          </p:cNvPr>
          <p:cNvSpPr txBox="1"/>
          <p:nvPr/>
        </p:nvSpPr>
        <p:spPr>
          <a:xfrm>
            <a:off x="3405809" y="3568996"/>
            <a:ext cx="54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E50ED-C11A-D1B4-CA61-E47AB8407C2C}"/>
              </a:ext>
            </a:extLst>
          </p:cNvPr>
          <p:cNvSpPr txBox="1"/>
          <p:nvPr/>
        </p:nvSpPr>
        <p:spPr>
          <a:xfrm>
            <a:off x="7603434" y="1068717"/>
            <a:ext cx="54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DFFB2D-56C5-1A0B-60C7-3664F241064C}"/>
              </a:ext>
            </a:extLst>
          </p:cNvPr>
          <p:cNvSpPr txBox="1"/>
          <p:nvPr/>
        </p:nvSpPr>
        <p:spPr>
          <a:xfrm>
            <a:off x="7878416" y="3568996"/>
            <a:ext cx="54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FEE57C-D9AE-03B3-78F1-BA2D92271724}"/>
              </a:ext>
            </a:extLst>
          </p:cNvPr>
          <p:cNvSpPr txBox="1"/>
          <p:nvPr/>
        </p:nvSpPr>
        <p:spPr>
          <a:xfrm>
            <a:off x="5224269" y="2136130"/>
            <a:ext cx="8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Fa0/1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DEF896-0144-3C19-01A8-5EC9EC3ACEE3}"/>
              </a:ext>
            </a:extLst>
          </p:cNvPr>
          <p:cNvSpPr txBox="1"/>
          <p:nvPr/>
        </p:nvSpPr>
        <p:spPr>
          <a:xfrm>
            <a:off x="5978337" y="2136130"/>
            <a:ext cx="8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Fa0/3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78437F-55EB-EF98-D4D5-2B380BE1917B}"/>
              </a:ext>
            </a:extLst>
          </p:cNvPr>
          <p:cNvSpPr txBox="1"/>
          <p:nvPr/>
        </p:nvSpPr>
        <p:spPr>
          <a:xfrm>
            <a:off x="4511693" y="3041682"/>
            <a:ext cx="8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Fa0/2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AB08D7-B9EA-AD64-313E-93988C856D33}"/>
              </a:ext>
            </a:extLst>
          </p:cNvPr>
          <p:cNvSpPr txBox="1"/>
          <p:nvPr/>
        </p:nvSpPr>
        <p:spPr>
          <a:xfrm>
            <a:off x="6528152" y="3041682"/>
            <a:ext cx="8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Fa0/4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3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德志 巩</dc:creator>
  <cp:lastModifiedBy>德志 巩</cp:lastModifiedBy>
  <cp:revision>1</cp:revision>
  <dcterms:created xsi:type="dcterms:W3CDTF">2022-11-03T12:40:03Z</dcterms:created>
  <dcterms:modified xsi:type="dcterms:W3CDTF">2022-11-03T12:59:39Z</dcterms:modified>
</cp:coreProperties>
</file>