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11088658" r:id="rId2"/>
    <p:sldId id="7733" r:id="rId3"/>
    <p:sldId id="7732" r:id="rId4"/>
    <p:sldId id="427" r:id="rId5"/>
    <p:sldId id="11088667" r:id="rId6"/>
    <p:sldId id="506" r:id="rId7"/>
    <p:sldId id="11088673" r:id="rId8"/>
    <p:sldId id="12726" r:id="rId9"/>
    <p:sldId id="11088660" r:id="rId10"/>
    <p:sldId id="11088674" r:id="rId11"/>
    <p:sldId id="11088662" r:id="rId12"/>
    <p:sldId id="11088675" r:id="rId13"/>
    <p:sldId id="11088666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505"/>
    <a:srgbClr val="E76F3D"/>
    <a:srgbClr val="8C1515"/>
    <a:srgbClr val="00528E"/>
    <a:srgbClr val="B40000"/>
    <a:srgbClr val="DD6D3E"/>
    <a:srgbClr val="0C3449"/>
    <a:srgbClr val="3D484E"/>
    <a:srgbClr val="F9F9F9"/>
    <a:srgbClr val="EFE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9" autoAdjust="0"/>
    <p:restoredTop sz="94280" autoAdjust="0"/>
  </p:normalViewPr>
  <p:slideViewPr>
    <p:cSldViewPr snapToGrid="0" showGuides="1">
      <p:cViewPr varScale="1">
        <p:scale>
          <a:sx n="75" d="100"/>
          <a:sy n="75" d="100"/>
        </p:scale>
        <p:origin x="320" y="2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CAB9-6072-4470-A70F-31A32A60105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217A-27FF-4081-92D8-0336F5A236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3F45-5A96-32E2-22FF-428C092B0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408DCB-0AD2-63C8-17C0-E8BDD860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77B548-9A05-449E-87DB-59F0F1DD3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CA85EB-5AE5-03C6-64A6-BD2CA078DB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4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1D7A-3778-43FA-88BB-F91EABA2A62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4449-29C0-16B9-3A91-AE088E968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86E410-D06A-6F68-FB4B-856942C7E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0A6970-9A6C-E27E-E7C2-D251793B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7F55F-D5BC-E00E-B1AC-9B5ADC2BCF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27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A36AD-8845-4FA5-A76A-96F06C001FC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66B99-D1CA-3722-F95C-E40543F3E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C4B2D0-C3D7-FD38-4D1D-AAC1A0717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206DA6A-43DB-817A-2FAF-CA2E1BA50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BAEB23-9770-27AC-3C61-5332BEF52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7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E7DA6-94BE-C199-0028-2B93AA98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BF281E-6FE5-1BDD-C17A-F7F4A84D9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786C3C-AB8E-4E07-416D-DAF74665A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9BB2A-EC60-213F-2790-D11027D8A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6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499230"/>
            <a:ext cx="12192000" cy="2631570"/>
          </a:xfrm>
          <a:prstGeom prst="rect">
            <a:avLst/>
          </a:prstGeom>
          <a:solidFill>
            <a:schemeClr val="accent5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 userDrawn="1"/>
        </p:nvSpPr>
        <p:spPr>
          <a:xfrm>
            <a:off x="614363" y="2317434"/>
            <a:ext cx="2525712" cy="38052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-23340" y="1991187"/>
            <a:ext cx="637702" cy="380522"/>
          </a:xfrm>
          <a:custGeom>
            <a:avLst/>
            <a:gdLst>
              <a:gd name="connsiteX0" fmla="*/ 0 w 637702"/>
              <a:gd name="connsiteY0" fmla="*/ 0 h 380522"/>
              <a:gd name="connsiteX1" fmla="*/ 637702 w 637702"/>
              <a:gd name="connsiteY1" fmla="*/ 0 h 380522"/>
              <a:gd name="connsiteX2" fmla="*/ 542572 w 637702"/>
              <a:gd name="connsiteY2" fmla="*/ 380522 h 380522"/>
              <a:gd name="connsiteX3" fmla="*/ 0 w 637702"/>
              <a:gd name="connsiteY3" fmla="*/ 380522 h 3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702" h="380522">
                <a:moveTo>
                  <a:pt x="0" y="0"/>
                </a:moveTo>
                <a:lnTo>
                  <a:pt x="637702" y="0"/>
                </a:lnTo>
                <a:lnTo>
                  <a:pt x="542572" y="380522"/>
                </a:lnTo>
                <a:lnTo>
                  <a:pt x="0" y="380522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 userDrawn="1"/>
        </p:nvSpPr>
        <p:spPr>
          <a:xfrm>
            <a:off x="6921396" y="5312596"/>
            <a:ext cx="2933804" cy="380522"/>
          </a:xfrm>
          <a:prstGeom prst="parallelogram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9887294" y="4680808"/>
            <a:ext cx="977075" cy="966897"/>
          </a:xfrm>
          <a:custGeom>
            <a:avLst/>
            <a:gdLst>
              <a:gd name="connsiteX0" fmla="*/ 241724 w 977075"/>
              <a:gd name="connsiteY0" fmla="*/ 0 h 966897"/>
              <a:gd name="connsiteX1" fmla="*/ 566752 w 977075"/>
              <a:gd name="connsiteY1" fmla="*/ 0 h 966897"/>
              <a:gd name="connsiteX2" fmla="*/ 325028 w 977075"/>
              <a:gd name="connsiteY2" fmla="*/ 966896 h 966897"/>
              <a:gd name="connsiteX3" fmla="*/ 977075 w 977075"/>
              <a:gd name="connsiteY3" fmla="*/ 966896 h 966897"/>
              <a:gd name="connsiteX4" fmla="*/ 977075 w 977075"/>
              <a:gd name="connsiteY4" fmla="*/ 966897 h 966897"/>
              <a:gd name="connsiteX5" fmla="*/ 0 w 977075"/>
              <a:gd name="connsiteY5" fmla="*/ 966897 h 96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75" h="966897">
                <a:moveTo>
                  <a:pt x="241724" y="0"/>
                </a:moveTo>
                <a:lnTo>
                  <a:pt x="566752" y="0"/>
                </a:lnTo>
                <a:lnTo>
                  <a:pt x="325028" y="966896"/>
                </a:lnTo>
                <a:lnTo>
                  <a:pt x="977075" y="966896"/>
                </a:lnTo>
                <a:lnTo>
                  <a:pt x="977075" y="966897"/>
                </a:lnTo>
                <a:lnTo>
                  <a:pt x="0" y="966897"/>
                </a:lnTo>
                <a:close/>
              </a:path>
            </a:pathLst>
          </a:custGeom>
          <a:solidFill>
            <a:srgbClr val="DD6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10277819" y="4680808"/>
            <a:ext cx="977075" cy="966897"/>
          </a:xfrm>
          <a:custGeom>
            <a:avLst/>
            <a:gdLst>
              <a:gd name="connsiteX0" fmla="*/ 241724 w 977075"/>
              <a:gd name="connsiteY0" fmla="*/ 0 h 966897"/>
              <a:gd name="connsiteX1" fmla="*/ 566752 w 977075"/>
              <a:gd name="connsiteY1" fmla="*/ 0 h 966897"/>
              <a:gd name="connsiteX2" fmla="*/ 325028 w 977075"/>
              <a:gd name="connsiteY2" fmla="*/ 966896 h 966897"/>
              <a:gd name="connsiteX3" fmla="*/ 977075 w 977075"/>
              <a:gd name="connsiteY3" fmla="*/ 966896 h 966897"/>
              <a:gd name="connsiteX4" fmla="*/ 977075 w 977075"/>
              <a:gd name="connsiteY4" fmla="*/ 966897 h 966897"/>
              <a:gd name="connsiteX5" fmla="*/ 0 w 977075"/>
              <a:gd name="connsiteY5" fmla="*/ 966897 h 96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75" h="966897">
                <a:moveTo>
                  <a:pt x="241724" y="0"/>
                </a:moveTo>
                <a:lnTo>
                  <a:pt x="566752" y="0"/>
                </a:lnTo>
                <a:lnTo>
                  <a:pt x="325028" y="966896"/>
                </a:lnTo>
                <a:lnTo>
                  <a:pt x="977075" y="966896"/>
                </a:lnTo>
                <a:lnTo>
                  <a:pt x="977075" y="966897"/>
                </a:lnTo>
                <a:lnTo>
                  <a:pt x="0" y="966897"/>
                </a:lnTo>
                <a:close/>
              </a:path>
            </a:pathLst>
          </a:custGeom>
          <a:solidFill>
            <a:srgbClr val="DD6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10668344" y="4677130"/>
            <a:ext cx="977075" cy="966897"/>
          </a:xfrm>
          <a:custGeom>
            <a:avLst/>
            <a:gdLst>
              <a:gd name="connsiteX0" fmla="*/ 241724 w 977075"/>
              <a:gd name="connsiteY0" fmla="*/ 0 h 966897"/>
              <a:gd name="connsiteX1" fmla="*/ 566752 w 977075"/>
              <a:gd name="connsiteY1" fmla="*/ 0 h 966897"/>
              <a:gd name="connsiteX2" fmla="*/ 325028 w 977075"/>
              <a:gd name="connsiteY2" fmla="*/ 966896 h 966897"/>
              <a:gd name="connsiteX3" fmla="*/ 977075 w 977075"/>
              <a:gd name="connsiteY3" fmla="*/ 966896 h 966897"/>
              <a:gd name="connsiteX4" fmla="*/ 977075 w 977075"/>
              <a:gd name="connsiteY4" fmla="*/ 966897 h 966897"/>
              <a:gd name="connsiteX5" fmla="*/ 0 w 977075"/>
              <a:gd name="connsiteY5" fmla="*/ 966897 h 96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75" h="966897">
                <a:moveTo>
                  <a:pt x="241724" y="0"/>
                </a:moveTo>
                <a:lnTo>
                  <a:pt x="566752" y="0"/>
                </a:lnTo>
                <a:lnTo>
                  <a:pt x="325028" y="966896"/>
                </a:lnTo>
                <a:lnTo>
                  <a:pt x="977075" y="966896"/>
                </a:lnTo>
                <a:lnTo>
                  <a:pt x="977075" y="966897"/>
                </a:lnTo>
                <a:lnTo>
                  <a:pt x="0" y="966897"/>
                </a:lnTo>
                <a:close/>
              </a:path>
            </a:pathLst>
          </a:custGeom>
          <a:solidFill>
            <a:srgbClr val="DD6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11058869" y="4677130"/>
            <a:ext cx="977075" cy="966897"/>
          </a:xfrm>
          <a:custGeom>
            <a:avLst/>
            <a:gdLst>
              <a:gd name="connsiteX0" fmla="*/ 241724 w 977075"/>
              <a:gd name="connsiteY0" fmla="*/ 0 h 966897"/>
              <a:gd name="connsiteX1" fmla="*/ 566752 w 977075"/>
              <a:gd name="connsiteY1" fmla="*/ 0 h 966897"/>
              <a:gd name="connsiteX2" fmla="*/ 325028 w 977075"/>
              <a:gd name="connsiteY2" fmla="*/ 966896 h 966897"/>
              <a:gd name="connsiteX3" fmla="*/ 977075 w 977075"/>
              <a:gd name="connsiteY3" fmla="*/ 966896 h 966897"/>
              <a:gd name="connsiteX4" fmla="*/ 977075 w 977075"/>
              <a:gd name="connsiteY4" fmla="*/ 966897 h 966897"/>
              <a:gd name="connsiteX5" fmla="*/ 0 w 977075"/>
              <a:gd name="connsiteY5" fmla="*/ 966897 h 96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75" h="966897">
                <a:moveTo>
                  <a:pt x="241724" y="0"/>
                </a:moveTo>
                <a:lnTo>
                  <a:pt x="566752" y="0"/>
                </a:lnTo>
                <a:lnTo>
                  <a:pt x="325028" y="966896"/>
                </a:lnTo>
                <a:lnTo>
                  <a:pt x="977075" y="966896"/>
                </a:lnTo>
                <a:lnTo>
                  <a:pt x="977075" y="966897"/>
                </a:lnTo>
                <a:lnTo>
                  <a:pt x="0" y="966897"/>
                </a:lnTo>
                <a:close/>
              </a:path>
            </a:pathLst>
          </a:custGeom>
          <a:solidFill>
            <a:srgbClr val="DD6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6096000" y="875247"/>
            <a:ext cx="6095999" cy="0"/>
          </a:xfrm>
          <a:prstGeom prst="line">
            <a:avLst/>
          </a:prstGeom>
          <a:ln w="12700">
            <a:solidFill>
              <a:schemeClr val="accent5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7523018" y="1454035"/>
            <a:ext cx="4668983" cy="0"/>
          </a:xfrm>
          <a:prstGeom prst="line">
            <a:avLst/>
          </a:prstGeom>
          <a:ln w="12700">
            <a:solidFill>
              <a:schemeClr val="accent5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6850742" y="1167364"/>
            <a:ext cx="537104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122CB1-7770-4580-986F-340D37921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84" b="79037"/>
          <a:stretch>
            <a:fillRect/>
          </a:stretch>
        </p:blipFill>
        <p:spPr>
          <a:xfrm>
            <a:off x="1" y="358327"/>
            <a:ext cx="1333500" cy="647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7CC6-1445-49B6-AFCB-709B6D49089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F631-00B1-4E97-82F4-96C310DB7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7CC6-1445-49B6-AFCB-709B6D49089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F631-00B1-4E97-82F4-96C310DB7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>
        <p:pull/>
      </p:transition>
    </mc:Choice>
    <mc:Fallback xmlns="">
      <p:transition advClick="0" advTm="4000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7CC6-1445-49B6-AFCB-709B6D49089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F631-00B1-4E97-82F4-96C310DB726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H="1">
            <a:off x="2775004" y="0"/>
            <a:ext cx="9683695" cy="716739"/>
            <a:chOff x="-391195" y="-320730"/>
            <a:chExt cx="9543218" cy="723901"/>
          </a:xfrm>
        </p:grpSpPr>
        <p:sp>
          <p:nvSpPr>
            <p:cNvPr id="8" name="任意多边形 66"/>
            <p:cNvSpPr/>
            <p:nvPr/>
          </p:nvSpPr>
          <p:spPr>
            <a:xfrm>
              <a:off x="-134021" y="-320727"/>
              <a:ext cx="5032666" cy="419100"/>
            </a:xfrm>
            <a:custGeom>
              <a:avLst/>
              <a:gdLst>
                <a:gd name="connsiteX0" fmla="*/ 104775 w 5032666"/>
                <a:gd name="connsiteY0" fmla="*/ 0 h 419100"/>
                <a:gd name="connsiteX1" fmla="*/ 150742 w 5032666"/>
                <a:gd name="connsiteY1" fmla="*/ 0 h 419100"/>
                <a:gd name="connsiteX2" fmla="*/ 161478 w 5032666"/>
                <a:gd name="connsiteY2" fmla="*/ 0 h 419100"/>
                <a:gd name="connsiteX3" fmla="*/ 200025 w 5032666"/>
                <a:gd name="connsiteY3" fmla="*/ 0 h 419100"/>
                <a:gd name="connsiteX4" fmla="*/ 207445 w 5032666"/>
                <a:gd name="connsiteY4" fmla="*/ 0 h 419100"/>
                <a:gd name="connsiteX5" fmla="*/ 225133 w 5032666"/>
                <a:gd name="connsiteY5" fmla="*/ 0 h 419100"/>
                <a:gd name="connsiteX6" fmla="*/ 256728 w 5032666"/>
                <a:gd name="connsiteY6" fmla="*/ 0 h 419100"/>
                <a:gd name="connsiteX7" fmla="*/ 271100 w 5032666"/>
                <a:gd name="connsiteY7" fmla="*/ 0 h 419100"/>
                <a:gd name="connsiteX8" fmla="*/ 281836 w 5032666"/>
                <a:gd name="connsiteY8" fmla="*/ 0 h 419100"/>
                <a:gd name="connsiteX9" fmla="*/ 314326 w 5032666"/>
                <a:gd name="connsiteY9" fmla="*/ 0 h 419100"/>
                <a:gd name="connsiteX10" fmla="*/ 320383 w 5032666"/>
                <a:gd name="connsiteY10" fmla="*/ 0 h 419100"/>
                <a:gd name="connsiteX11" fmla="*/ 327803 w 5032666"/>
                <a:gd name="connsiteY11" fmla="*/ 0 h 419100"/>
                <a:gd name="connsiteX12" fmla="*/ 360293 w 5032666"/>
                <a:gd name="connsiteY12" fmla="*/ 0 h 419100"/>
                <a:gd name="connsiteX13" fmla="*/ 371029 w 5032666"/>
                <a:gd name="connsiteY13" fmla="*/ 0 h 419100"/>
                <a:gd name="connsiteX14" fmla="*/ 377086 w 5032666"/>
                <a:gd name="connsiteY14" fmla="*/ 0 h 419100"/>
                <a:gd name="connsiteX15" fmla="*/ 409576 w 5032666"/>
                <a:gd name="connsiteY15" fmla="*/ 0 h 419100"/>
                <a:gd name="connsiteX16" fmla="*/ 416996 w 5032666"/>
                <a:gd name="connsiteY16" fmla="*/ 0 h 419100"/>
                <a:gd name="connsiteX17" fmla="*/ 434684 w 5032666"/>
                <a:gd name="connsiteY17" fmla="*/ 0 h 419100"/>
                <a:gd name="connsiteX18" fmla="*/ 466279 w 5032666"/>
                <a:gd name="connsiteY18" fmla="*/ 0 h 419100"/>
                <a:gd name="connsiteX19" fmla="*/ 480651 w 5032666"/>
                <a:gd name="connsiteY19" fmla="*/ 0 h 419100"/>
                <a:gd name="connsiteX20" fmla="*/ 491387 w 5032666"/>
                <a:gd name="connsiteY20" fmla="*/ 0 h 419100"/>
                <a:gd name="connsiteX21" fmla="*/ 529934 w 5032666"/>
                <a:gd name="connsiteY21" fmla="*/ 0 h 419100"/>
                <a:gd name="connsiteX22" fmla="*/ 537354 w 5032666"/>
                <a:gd name="connsiteY22" fmla="*/ 0 h 419100"/>
                <a:gd name="connsiteX23" fmla="*/ 561975 w 5032666"/>
                <a:gd name="connsiteY23" fmla="*/ 0 h 419100"/>
                <a:gd name="connsiteX24" fmla="*/ 586637 w 5032666"/>
                <a:gd name="connsiteY24" fmla="*/ 0 h 419100"/>
                <a:gd name="connsiteX25" fmla="*/ 607942 w 5032666"/>
                <a:gd name="connsiteY25" fmla="*/ 0 h 419100"/>
                <a:gd name="connsiteX26" fmla="*/ 618678 w 5032666"/>
                <a:gd name="connsiteY26" fmla="*/ 0 h 419100"/>
                <a:gd name="connsiteX27" fmla="*/ 657225 w 5032666"/>
                <a:gd name="connsiteY27" fmla="*/ 0 h 419100"/>
                <a:gd name="connsiteX28" fmla="*/ 664645 w 5032666"/>
                <a:gd name="connsiteY28" fmla="*/ 0 h 419100"/>
                <a:gd name="connsiteX29" fmla="*/ 682333 w 5032666"/>
                <a:gd name="connsiteY29" fmla="*/ 0 h 419100"/>
                <a:gd name="connsiteX30" fmla="*/ 713928 w 5032666"/>
                <a:gd name="connsiteY30" fmla="*/ 0 h 419100"/>
                <a:gd name="connsiteX31" fmla="*/ 728300 w 5032666"/>
                <a:gd name="connsiteY31" fmla="*/ 0 h 419100"/>
                <a:gd name="connsiteX32" fmla="*/ 739036 w 5032666"/>
                <a:gd name="connsiteY32" fmla="*/ 0 h 419100"/>
                <a:gd name="connsiteX33" fmla="*/ 750329 w 5032666"/>
                <a:gd name="connsiteY33" fmla="*/ 0 h 419100"/>
                <a:gd name="connsiteX34" fmla="*/ 771526 w 5032666"/>
                <a:gd name="connsiteY34" fmla="*/ 0 h 419100"/>
                <a:gd name="connsiteX35" fmla="*/ 777583 w 5032666"/>
                <a:gd name="connsiteY35" fmla="*/ 0 h 419100"/>
                <a:gd name="connsiteX36" fmla="*/ 785003 w 5032666"/>
                <a:gd name="connsiteY36" fmla="*/ 0 h 419100"/>
                <a:gd name="connsiteX37" fmla="*/ 796296 w 5032666"/>
                <a:gd name="connsiteY37" fmla="*/ 0 h 419100"/>
                <a:gd name="connsiteX38" fmla="*/ 807032 w 5032666"/>
                <a:gd name="connsiteY38" fmla="*/ 0 h 419100"/>
                <a:gd name="connsiteX39" fmla="*/ 817493 w 5032666"/>
                <a:gd name="connsiteY39" fmla="*/ 0 h 419100"/>
                <a:gd name="connsiteX40" fmla="*/ 828229 w 5032666"/>
                <a:gd name="connsiteY40" fmla="*/ 0 h 419100"/>
                <a:gd name="connsiteX41" fmla="*/ 834286 w 5032666"/>
                <a:gd name="connsiteY41" fmla="*/ 0 h 419100"/>
                <a:gd name="connsiteX42" fmla="*/ 845579 w 5032666"/>
                <a:gd name="connsiteY42" fmla="*/ 0 h 419100"/>
                <a:gd name="connsiteX43" fmla="*/ 852999 w 5032666"/>
                <a:gd name="connsiteY43" fmla="*/ 0 h 419100"/>
                <a:gd name="connsiteX44" fmla="*/ 866776 w 5032666"/>
                <a:gd name="connsiteY44" fmla="*/ 0 h 419100"/>
                <a:gd name="connsiteX45" fmla="*/ 870687 w 5032666"/>
                <a:gd name="connsiteY45" fmla="*/ 0 h 419100"/>
                <a:gd name="connsiteX46" fmla="*/ 874196 w 5032666"/>
                <a:gd name="connsiteY46" fmla="*/ 0 h 419100"/>
                <a:gd name="connsiteX47" fmla="*/ 891884 w 5032666"/>
                <a:gd name="connsiteY47" fmla="*/ 0 h 419100"/>
                <a:gd name="connsiteX48" fmla="*/ 902282 w 5032666"/>
                <a:gd name="connsiteY48" fmla="*/ 0 h 419100"/>
                <a:gd name="connsiteX49" fmla="*/ 916654 w 5032666"/>
                <a:gd name="connsiteY49" fmla="*/ 0 h 419100"/>
                <a:gd name="connsiteX50" fmla="*/ 923479 w 5032666"/>
                <a:gd name="connsiteY50" fmla="*/ 0 h 419100"/>
                <a:gd name="connsiteX51" fmla="*/ 927390 w 5032666"/>
                <a:gd name="connsiteY51" fmla="*/ 0 h 419100"/>
                <a:gd name="connsiteX52" fmla="*/ 937851 w 5032666"/>
                <a:gd name="connsiteY52" fmla="*/ 0 h 419100"/>
                <a:gd name="connsiteX53" fmla="*/ 948587 w 5032666"/>
                <a:gd name="connsiteY53" fmla="*/ 0 h 419100"/>
                <a:gd name="connsiteX54" fmla="*/ 959880 w 5032666"/>
                <a:gd name="connsiteY54" fmla="*/ 0 h 419100"/>
                <a:gd name="connsiteX55" fmla="*/ 965937 w 5032666"/>
                <a:gd name="connsiteY55" fmla="*/ 0 h 419100"/>
                <a:gd name="connsiteX56" fmla="*/ 973357 w 5032666"/>
                <a:gd name="connsiteY56" fmla="*/ 0 h 419100"/>
                <a:gd name="connsiteX57" fmla="*/ 987134 w 5032666"/>
                <a:gd name="connsiteY57" fmla="*/ 0 h 419100"/>
                <a:gd name="connsiteX58" fmla="*/ 994554 w 5032666"/>
                <a:gd name="connsiteY58" fmla="*/ 0 h 419100"/>
                <a:gd name="connsiteX59" fmla="*/ 1005847 w 5032666"/>
                <a:gd name="connsiteY59" fmla="*/ 0 h 419100"/>
                <a:gd name="connsiteX60" fmla="*/ 1016583 w 5032666"/>
                <a:gd name="connsiteY60" fmla="*/ 0 h 419100"/>
                <a:gd name="connsiteX61" fmla="*/ 1022640 w 5032666"/>
                <a:gd name="connsiteY61" fmla="*/ 0 h 419100"/>
                <a:gd name="connsiteX62" fmla="*/ 1043837 w 5032666"/>
                <a:gd name="connsiteY62" fmla="*/ 0 h 419100"/>
                <a:gd name="connsiteX63" fmla="*/ 1055130 w 5032666"/>
                <a:gd name="connsiteY63" fmla="*/ 0 h 419100"/>
                <a:gd name="connsiteX64" fmla="*/ 1062550 w 5032666"/>
                <a:gd name="connsiteY64" fmla="*/ 0 h 419100"/>
                <a:gd name="connsiteX65" fmla="*/ 1080238 w 5032666"/>
                <a:gd name="connsiteY65" fmla="*/ 0 h 419100"/>
                <a:gd name="connsiteX66" fmla="*/ 1111833 w 5032666"/>
                <a:gd name="connsiteY66" fmla="*/ 0 h 419100"/>
                <a:gd name="connsiteX67" fmla="*/ 1126205 w 5032666"/>
                <a:gd name="connsiteY67" fmla="*/ 0 h 419100"/>
                <a:gd name="connsiteX68" fmla="*/ 1136941 w 5032666"/>
                <a:gd name="connsiteY68" fmla="*/ 0 h 419100"/>
                <a:gd name="connsiteX69" fmla="*/ 1175488 w 5032666"/>
                <a:gd name="connsiteY69" fmla="*/ 0 h 419100"/>
                <a:gd name="connsiteX70" fmla="*/ 1182908 w 5032666"/>
                <a:gd name="connsiteY70" fmla="*/ 0 h 419100"/>
                <a:gd name="connsiteX71" fmla="*/ 1207529 w 5032666"/>
                <a:gd name="connsiteY71" fmla="*/ 0 h 419100"/>
                <a:gd name="connsiteX72" fmla="*/ 1232191 w 5032666"/>
                <a:gd name="connsiteY72" fmla="*/ 0 h 419100"/>
                <a:gd name="connsiteX73" fmla="*/ 1253496 w 5032666"/>
                <a:gd name="connsiteY73" fmla="*/ 0 h 419100"/>
                <a:gd name="connsiteX74" fmla="*/ 1264232 w 5032666"/>
                <a:gd name="connsiteY74" fmla="*/ 0 h 419100"/>
                <a:gd name="connsiteX75" fmla="*/ 1302779 w 5032666"/>
                <a:gd name="connsiteY75" fmla="*/ 0 h 419100"/>
                <a:gd name="connsiteX76" fmla="*/ 1310199 w 5032666"/>
                <a:gd name="connsiteY76" fmla="*/ 0 h 419100"/>
                <a:gd name="connsiteX77" fmla="*/ 1327887 w 5032666"/>
                <a:gd name="connsiteY77" fmla="*/ 0 h 419100"/>
                <a:gd name="connsiteX78" fmla="*/ 1359482 w 5032666"/>
                <a:gd name="connsiteY78" fmla="*/ 0 h 419100"/>
                <a:gd name="connsiteX79" fmla="*/ 1373854 w 5032666"/>
                <a:gd name="connsiteY79" fmla="*/ 0 h 419100"/>
                <a:gd name="connsiteX80" fmla="*/ 1384590 w 5032666"/>
                <a:gd name="connsiteY80" fmla="*/ 0 h 419100"/>
                <a:gd name="connsiteX81" fmla="*/ 1417080 w 5032666"/>
                <a:gd name="connsiteY81" fmla="*/ 0 h 419100"/>
                <a:gd name="connsiteX82" fmla="*/ 1423137 w 5032666"/>
                <a:gd name="connsiteY82" fmla="*/ 0 h 419100"/>
                <a:gd name="connsiteX83" fmla="*/ 1430557 w 5032666"/>
                <a:gd name="connsiteY83" fmla="*/ 0 h 419100"/>
                <a:gd name="connsiteX84" fmla="*/ 1463047 w 5032666"/>
                <a:gd name="connsiteY84" fmla="*/ 0 h 419100"/>
                <a:gd name="connsiteX85" fmla="*/ 1473783 w 5032666"/>
                <a:gd name="connsiteY85" fmla="*/ 0 h 419100"/>
                <a:gd name="connsiteX86" fmla="*/ 1479840 w 5032666"/>
                <a:gd name="connsiteY86" fmla="*/ 0 h 419100"/>
                <a:gd name="connsiteX87" fmla="*/ 1495425 w 5032666"/>
                <a:gd name="connsiteY87" fmla="*/ 0 h 419100"/>
                <a:gd name="connsiteX88" fmla="*/ 1512330 w 5032666"/>
                <a:gd name="connsiteY88" fmla="*/ 0 h 419100"/>
                <a:gd name="connsiteX89" fmla="*/ 1519750 w 5032666"/>
                <a:gd name="connsiteY89" fmla="*/ 0 h 419100"/>
                <a:gd name="connsiteX90" fmla="*/ 1537438 w 5032666"/>
                <a:gd name="connsiteY90" fmla="*/ 0 h 419100"/>
                <a:gd name="connsiteX91" fmla="*/ 1541392 w 5032666"/>
                <a:gd name="connsiteY91" fmla="*/ 0 h 419100"/>
                <a:gd name="connsiteX92" fmla="*/ 1552128 w 5032666"/>
                <a:gd name="connsiteY92" fmla="*/ 0 h 419100"/>
                <a:gd name="connsiteX93" fmla="*/ 1569033 w 5032666"/>
                <a:gd name="connsiteY93" fmla="*/ 0 h 419100"/>
                <a:gd name="connsiteX94" fmla="*/ 1583405 w 5032666"/>
                <a:gd name="connsiteY94" fmla="*/ 0 h 419100"/>
                <a:gd name="connsiteX95" fmla="*/ 1590675 w 5032666"/>
                <a:gd name="connsiteY95" fmla="*/ 0 h 419100"/>
                <a:gd name="connsiteX96" fmla="*/ 1594141 w 5032666"/>
                <a:gd name="connsiteY96" fmla="*/ 0 h 419100"/>
                <a:gd name="connsiteX97" fmla="*/ 1598095 w 5032666"/>
                <a:gd name="connsiteY97" fmla="*/ 0 h 419100"/>
                <a:gd name="connsiteX98" fmla="*/ 1615783 w 5032666"/>
                <a:gd name="connsiteY98" fmla="*/ 0 h 419100"/>
                <a:gd name="connsiteX99" fmla="*/ 1632688 w 5032666"/>
                <a:gd name="connsiteY99" fmla="*/ 0 h 419100"/>
                <a:gd name="connsiteX100" fmla="*/ 1640108 w 5032666"/>
                <a:gd name="connsiteY100" fmla="*/ 0 h 419100"/>
                <a:gd name="connsiteX101" fmla="*/ 1647378 w 5032666"/>
                <a:gd name="connsiteY101" fmla="*/ 0 h 419100"/>
                <a:gd name="connsiteX102" fmla="*/ 1661750 w 5032666"/>
                <a:gd name="connsiteY102" fmla="*/ 0 h 419100"/>
                <a:gd name="connsiteX103" fmla="*/ 1672486 w 5032666"/>
                <a:gd name="connsiteY103" fmla="*/ 0 h 419100"/>
                <a:gd name="connsiteX104" fmla="*/ 1689391 w 5032666"/>
                <a:gd name="connsiteY104" fmla="*/ 0 h 419100"/>
                <a:gd name="connsiteX105" fmla="*/ 1704976 w 5032666"/>
                <a:gd name="connsiteY105" fmla="*/ 0 h 419100"/>
                <a:gd name="connsiteX106" fmla="*/ 1711033 w 5032666"/>
                <a:gd name="connsiteY106" fmla="*/ 0 h 419100"/>
                <a:gd name="connsiteX107" fmla="*/ 1718453 w 5032666"/>
                <a:gd name="connsiteY107" fmla="*/ 0 h 419100"/>
                <a:gd name="connsiteX108" fmla="*/ 1750943 w 5032666"/>
                <a:gd name="connsiteY108" fmla="*/ 0 h 419100"/>
                <a:gd name="connsiteX109" fmla="*/ 1761679 w 5032666"/>
                <a:gd name="connsiteY109" fmla="*/ 0 h 419100"/>
                <a:gd name="connsiteX110" fmla="*/ 1767736 w 5032666"/>
                <a:gd name="connsiteY110" fmla="*/ 0 h 419100"/>
                <a:gd name="connsiteX111" fmla="*/ 1800226 w 5032666"/>
                <a:gd name="connsiteY111" fmla="*/ 0 h 419100"/>
                <a:gd name="connsiteX112" fmla="*/ 1807646 w 5032666"/>
                <a:gd name="connsiteY112" fmla="*/ 0 h 419100"/>
                <a:gd name="connsiteX113" fmla="*/ 1825334 w 5032666"/>
                <a:gd name="connsiteY113" fmla="*/ 0 h 419100"/>
                <a:gd name="connsiteX114" fmla="*/ 1856929 w 5032666"/>
                <a:gd name="connsiteY114" fmla="*/ 0 h 419100"/>
                <a:gd name="connsiteX115" fmla="*/ 1871301 w 5032666"/>
                <a:gd name="connsiteY115" fmla="*/ 0 h 419100"/>
                <a:gd name="connsiteX116" fmla="*/ 1882037 w 5032666"/>
                <a:gd name="connsiteY116" fmla="*/ 0 h 419100"/>
                <a:gd name="connsiteX117" fmla="*/ 1920584 w 5032666"/>
                <a:gd name="connsiteY117" fmla="*/ 0 h 419100"/>
                <a:gd name="connsiteX118" fmla="*/ 1928004 w 5032666"/>
                <a:gd name="connsiteY118" fmla="*/ 0 h 419100"/>
                <a:gd name="connsiteX119" fmla="*/ 1952625 w 5032666"/>
                <a:gd name="connsiteY119" fmla="*/ 0 h 419100"/>
                <a:gd name="connsiteX120" fmla="*/ 1977287 w 5032666"/>
                <a:gd name="connsiteY120" fmla="*/ 0 h 419100"/>
                <a:gd name="connsiteX121" fmla="*/ 1998592 w 5032666"/>
                <a:gd name="connsiteY121" fmla="*/ 0 h 419100"/>
                <a:gd name="connsiteX122" fmla="*/ 2009328 w 5032666"/>
                <a:gd name="connsiteY122" fmla="*/ 0 h 419100"/>
                <a:gd name="connsiteX123" fmla="*/ 2047875 w 5032666"/>
                <a:gd name="connsiteY123" fmla="*/ 0 h 419100"/>
                <a:gd name="connsiteX124" fmla="*/ 2055295 w 5032666"/>
                <a:gd name="connsiteY124" fmla="*/ 0 h 419100"/>
                <a:gd name="connsiteX125" fmla="*/ 2057400 w 5032666"/>
                <a:gd name="connsiteY125" fmla="*/ 0 h 419100"/>
                <a:gd name="connsiteX126" fmla="*/ 2072983 w 5032666"/>
                <a:gd name="connsiteY126" fmla="*/ 0 h 419100"/>
                <a:gd name="connsiteX127" fmla="*/ 2103367 w 5032666"/>
                <a:gd name="connsiteY127" fmla="*/ 0 h 419100"/>
                <a:gd name="connsiteX128" fmla="*/ 2104578 w 5032666"/>
                <a:gd name="connsiteY128" fmla="*/ 0 h 419100"/>
                <a:gd name="connsiteX129" fmla="*/ 2114103 w 5032666"/>
                <a:gd name="connsiteY129" fmla="*/ 0 h 419100"/>
                <a:gd name="connsiteX130" fmla="*/ 2118950 w 5032666"/>
                <a:gd name="connsiteY130" fmla="*/ 0 h 419100"/>
                <a:gd name="connsiteX131" fmla="*/ 2129686 w 5032666"/>
                <a:gd name="connsiteY131" fmla="*/ 0 h 419100"/>
                <a:gd name="connsiteX132" fmla="*/ 2140979 w 5032666"/>
                <a:gd name="connsiteY132" fmla="*/ 0 h 419100"/>
                <a:gd name="connsiteX133" fmla="*/ 2152650 w 5032666"/>
                <a:gd name="connsiteY133" fmla="*/ 0 h 419100"/>
                <a:gd name="connsiteX134" fmla="*/ 2160070 w 5032666"/>
                <a:gd name="connsiteY134" fmla="*/ 0 h 419100"/>
                <a:gd name="connsiteX135" fmla="*/ 2162176 w 5032666"/>
                <a:gd name="connsiteY135" fmla="*/ 0 h 419100"/>
                <a:gd name="connsiteX136" fmla="*/ 2168233 w 5032666"/>
                <a:gd name="connsiteY136" fmla="*/ 0 h 419100"/>
                <a:gd name="connsiteX137" fmla="*/ 2175653 w 5032666"/>
                <a:gd name="connsiteY137" fmla="*/ 0 h 419100"/>
                <a:gd name="connsiteX138" fmla="*/ 2177758 w 5032666"/>
                <a:gd name="connsiteY138" fmla="*/ 0 h 419100"/>
                <a:gd name="connsiteX139" fmla="*/ 2186946 w 5032666"/>
                <a:gd name="connsiteY139" fmla="*/ 0 h 419100"/>
                <a:gd name="connsiteX140" fmla="*/ 2197682 w 5032666"/>
                <a:gd name="connsiteY140" fmla="*/ 0 h 419100"/>
                <a:gd name="connsiteX141" fmla="*/ 2208143 w 5032666"/>
                <a:gd name="connsiteY141" fmla="*/ 0 h 419100"/>
                <a:gd name="connsiteX142" fmla="*/ 2209353 w 5032666"/>
                <a:gd name="connsiteY142" fmla="*/ 0 h 419100"/>
                <a:gd name="connsiteX143" fmla="*/ 2218879 w 5032666"/>
                <a:gd name="connsiteY143" fmla="*/ 0 h 419100"/>
                <a:gd name="connsiteX144" fmla="*/ 2223725 w 5032666"/>
                <a:gd name="connsiteY144" fmla="*/ 0 h 419100"/>
                <a:gd name="connsiteX145" fmla="*/ 2224936 w 5032666"/>
                <a:gd name="connsiteY145" fmla="*/ 0 h 419100"/>
                <a:gd name="connsiteX146" fmla="*/ 2234461 w 5032666"/>
                <a:gd name="connsiteY146" fmla="*/ 0 h 419100"/>
                <a:gd name="connsiteX147" fmla="*/ 2236229 w 5032666"/>
                <a:gd name="connsiteY147" fmla="*/ 0 h 419100"/>
                <a:gd name="connsiteX148" fmla="*/ 2243649 w 5032666"/>
                <a:gd name="connsiteY148" fmla="*/ 0 h 419100"/>
                <a:gd name="connsiteX149" fmla="*/ 2257426 w 5032666"/>
                <a:gd name="connsiteY149" fmla="*/ 0 h 419100"/>
                <a:gd name="connsiteX150" fmla="*/ 2261337 w 5032666"/>
                <a:gd name="connsiteY150" fmla="*/ 0 h 419100"/>
                <a:gd name="connsiteX151" fmla="*/ 2264846 w 5032666"/>
                <a:gd name="connsiteY151" fmla="*/ 0 h 419100"/>
                <a:gd name="connsiteX152" fmla="*/ 2266951 w 5032666"/>
                <a:gd name="connsiteY152" fmla="*/ 0 h 419100"/>
                <a:gd name="connsiteX153" fmla="*/ 2273008 w 5032666"/>
                <a:gd name="connsiteY153" fmla="*/ 0 h 419100"/>
                <a:gd name="connsiteX154" fmla="*/ 2280428 w 5032666"/>
                <a:gd name="connsiteY154" fmla="*/ 0 h 419100"/>
                <a:gd name="connsiteX155" fmla="*/ 2282534 w 5032666"/>
                <a:gd name="connsiteY155" fmla="*/ 0 h 419100"/>
                <a:gd name="connsiteX156" fmla="*/ 2292932 w 5032666"/>
                <a:gd name="connsiteY156" fmla="*/ 0 h 419100"/>
                <a:gd name="connsiteX157" fmla="*/ 2307304 w 5032666"/>
                <a:gd name="connsiteY157" fmla="*/ 0 h 419100"/>
                <a:gd name="connsiteX158" fmla="*/ 2312918 w 5032666"/>
                <a:gd name="connsiteY158" fmla="*/ 0 h 419100"/>
                <a:gd name="connsiteX159" fmla="*/ 2314129 w 5032666"/>
                <a:gd name="connsiteY159" fmla="*/ 0 h 419100"/>
                <a:gd name="connsiteX160" fmla="*/ 2318040 w 5032666"/>
                <a:gd name="connsiteY160" fmla="*/ 0 h 419100"/>
                <a:gd name="connsiteX161" fmla="*/ 2323654 w 5032666"/>
                <a:gd name="connsiteY161" fmla="*/ 0 h 419100"/>
                <a:gd name="connsiteX162" fmla="*/ 2328501 w 5032666"/>
                <a:gd name="connsiteY162" fmla="*/ 0 h 419100"/>
                <a:gd name="connsiteX163" fmla="*/ 2329711 w 5032666"/>
                <a:gd name="connsiteY163" fmla="*/ 0 h 419100"/>
                <a:gd name="connsiteX164" fmla="*/ 2339237 w 5032666"/>
                <a:gd name="connsiteY164" fmla="*/ 0 h 419100"/>
                <a:gd name="connsiteX165" fmla="*/ 2350530 w 5032666"/>
                <a:gd name="connsiteY165" fmla="*/ 0 h 419100"/>
                <a:gd name="connsiteX166" fmla="*/ 2356587 w 5032666"/>
                <a:gd name="connsiteY166" fmla="*/ 0 h 419100"/>
                <a:gd name="connsiteX167" fmla="*/ 2362201 w 5032666"/>
                <a:gd name="connsiteY167" fmla="*/ 0 h 419100"/>
                <a:gd name="connsiteX168" fmla="*/ 2364007 w 5032666"/>
                <a:gd name="connsiteY168" fmla="*/ 0 h 419100"/>
                <a:gd name="connsiteX169" fmla="*/ 2369621 w 5032666"/>
                <a:gd name="connsiteY169" fmla="*/ 0 h 419100"/>
                <a:gd name="connsiteX170" fmla="*/ 2377784 w 5032666"/>
                <a:gd name="connsiteY170" fmla="*/ 0 h 419100"/>
                <a:gd name="connsiteX171" fmla="*/ 2385204 w 5032666"/>
                <a:gd name="connsiteY171" fmla="*/ 0 h 419100"/>
                <a:gd name="connsiteX172" fmla="*/ 2387309 w 5032666"/>
                <a:gd name="connsiteY172" fmla="*/ 0 h 419100"/>
                <a:gd name="connsiteX173" fmla="*/ 2396497 w 5032666"/>
                <a:gd name="connsiteY173" fmla="*/ 0 h 419100"/>
                <a:gd name="connsiteX174" fmla="*/ 2407233 w 5032666"/>
                <a:gd name="connsiteY174" fmla="*/ 0 h 419100"/>
                <a:gd name="connsiteX175" fmla="*/ 2413290 w 5032666"/>
                <a:gd name="connsiteY175" fmla="*/ 0 h 419100"/>
                <a:gd name="connsiteX176" fmla="*/ 2418904 w 5032666"/>
                <a:gd name="connsiteY176" fmla="*/ 0 h 419100"/>
                <a:gd name="connsiteX177" fmla="*/ 2433276 w 5032666"/>
                <a:gd name="connsiteY177" fmla="*/ 0 h 419100"/>
                <a:gd name="connsiteX178" fmla="*/ 2434487 w 5032666"/>
                <a:gd name="connsiteY178" fmla="*/ 0 h 419100"/>
                <a:gd name="connsiteX179" fmla="*/ 2444012 w 5032666"/>
                <a:gd name="connsiteY179" fmla="*/ 0 h 419100"/>
                <a:gd name="connsiteX180" fmla="*/ 2445780 w 5032666"/>
                <a:gd name="connsiteY180" fmla="*/ 0 h 419100"/>
                <a:gd name="connsiteX181" fmla="*/ 2453200 w 5032666"/>
                <a:gd name="connsiteY181" fmla="*/ 0 h 419100"/>
                <a:gd name="connsiteX182" fmla="*/ 2470888 w 5032666"/>
                <a:gd name="connsiteY182" fmla="*/ 0 h 419100"/>
                <a:gd name="connsiteX183" fmla="*/ 2482559 w 5032666"/>
                <a:gd name="connsiteY183" fmla="*/ 0 h 419100"/>
                <a:gd name="connsiteX184" fmla="*/ 2489979 w 5032666"/>
                <a:gd name="connsiteY184" fmla="*/ 0 h 419100"/>
                <a:gd name="connsiteX185" fmla="*/ 2502483 w 5032666"/>
                <a:gd name="connsiteY185" fmla="*/ 0 h 419100"/>
                <a:gd name="connsiteX186" fmla="*/ 2514600 w 5032666"/>
                <a:gd name="connsiteY186" fmla="*/ 0 h 419100"/>
                <a:gd name="connsiteX187" fmla="*/ 2516855 w 5032666"/>
                <a:gd name="connsiteY187" fmla="*/ 0 h 419100"/>
                <a:gd name="connsiteX188" fmla="*/ 2527591 w 5032666"/>
                <a:gd name="connsiteY188" fmla="*/ 0 h 419100"/>
                <a:gd name="connsiteX189" fmla="*/ 2539262 w 5032666"/>
                <a:gd name="connsiteY189" fmla="*/ 0 h 419100"/>
                <a:gd name="connsiteX190" fmla="*/ 2560567 w 5032666"/>
                <a:gd name="connsiteY190" fmla="*/ 0 h 419100"/>
                <a:gd name="connsiteX191" fmla="*/ 2566138 w 5032666"/>
                <a:gd name="connsiteY191" fmla="*/ 0 h 419100"/>
                <a:gd name="connsiteX192" fmla="*/ 2571303 w 5032666"/>
                <a:gd name="connsiteY192" fmla="*/ 0 h 419100"/>
                <a:gd name="connsiteX193" fmla="*/ 2573558 w 5032666"/>
                <a:gd name="connsiteY193" fmla="*/ 0 h 419100"/>
                <a:gd name="connsiteX194" fmla="*/ 2598179 w 5032666"/>
                <a:gd name="connsiteY194" fmla="*/ 0 h 419100"/>
                <a:gd name="connsiteX195" fmla="*/ 2609850 w 5032666"/>
                <a:gd name="connsiteY195" fmla="*/ 0 h 419100"/>
                <a:gd name="connsiteX196" fmla="*/ 2617270 w 5032666"/>
                <a:gd name="connsiteY196" fmla="*/ 0 h 419100"/>
                <a:gd name="connsiteX197" fmla="*/ 2622841 w 5032666"/>
                <a:gd name="connsiteY197" fmla="*/ 0 h 419100"/>
                <a:gd name="connsiteX198" fmla="*/ 2634958 w 5032666"/>
                <a:gd name="connsiteY198" fmla="*/ 0 h 419100"/>
                <a:gd name="connsiteX199" fmla="*/ 2644146 w 5032666"/>
                <a:gd name="connsiteY199" fmla="*/ 0 h 419100"/>
                <a:gd name="connsiteX200" fmla="*/ 2654882 w 5032666"/>
                <a:gd name="connsiteY200" fmla="*/ 0 h 419100"/>
                <a:gd name="connsiteX201" fmla="*/ 2666553 w 5032666"/>
                <a:gd name="connsiteY201" fmla="*/ 0 h 419100"/>
                <a:gd name="connsiteX202" fmla="*/ 2680925 w 5032666"/>
                <a:gd name="connsiteY202" fmla="*/ 0 h 419100"/>
                <a:gd name="connsiteX203" fmla="*/ 2691661 w 5032666"/>
                <a:gd name="connsiteY203" fmla="*/ 0 h 419100"/>
                <a:gd name="connsiteX204" fmla="*/ 2693429 w 5032666"/>
                <a:gd name="connsiteY204" fmla="*/ 0 h 419100"/>
                <a:gd name="connsiteX205" fmla="*/ 2700849 w 5032666"/>
                <a:gd name="connsiteY205" fmla="*/ 0 h 419100"/>
                <a:gd name="connsiteX206" fmla="*/ 2702954 w 5032666"/>
                <a:gd name="connsiteY206" fmla="*/ 0 h 419100"/>
                <a:gd name="connsiteX207" fmla="*/ 2718537 w 5032666"/>
                <a:gd name="connsiteY207" fmla="*/ 0 h 419100"/>
                <a:gd name="connsiteX208" fmla="*/ 2724151 w 5032666"/>
                <a:gd name="connsiteY208" fmla="*/ 0 h 419100"/>
                <a:gd name="connsiteX209" fmla="*/ 2730208 w 5032666"/>
                <a:gd name="connsiteY209" fmla="*/ 0 h 419100"/>
                <a:gd name="connsiteX210" fmla="*/ 2737628 w 5032666"/>
                <a:gd name="connsiteY210" fmla="*/ 0 h 419100"/>
                <a:gd name="connsiteX211" fmla="*/ 2748921 w 5032666"/>
                <a:gd name="connsiteY211" fmla="*/ 0 h 419100"/>
                <a:gd name="connsiteX212" fmla="*/ 2750132 w 5032666"/>
                <a:gd name="connsiteY212" fmla="*/ 0 h 419100"/>
                <a:gd name="connsiteX213" fmla="*/ 2759657 w 5032666"/>
                <a:gd name="connsiteY213" fmla="*/ 0 h 419100"/>
                <a:gd name="connsiteX214" fmla="*/ 2764504 w 5032666"/>
                <a:gd name="connsiteY214" fmla="*/ 0 h 419100"/>
                <a:gd name="connsiteX215" fmla="*/ 2770118 w 5032666"/>
                <a:gd name="connsiteY215" fmla="*/ 0 h 419100"/>
                <a:gd name="connsiteX216" fmla="*/ 2775240 w 5032666"/>
                <a:gd name="connsiteY216" fmla="*/ 0 h 419100"/>
                <a:gd name="connsiteX217" fmla="*/ 2780854 w 5032666"/>
                <a:gd name="connsiteY217" fmla="*/ 0 h 419100"/>
                <a:gd name="connsiteX218" fmla="*/ 2786911 w 5032666"/>
                <a:gd name="connsiteY218" fmla="*/ 0 h 419100"/>
                <a:gd name="connsiteX219" fmla="*/ 2798204 w 5032666"/>
                <a:gd name="connsiteY219" fmla="*/ 0 h 419100"/>
                <a:gd name="connsiteX220" fmla="*/ 2805624 w 5032666"/>
                <a:gd name="connsiteY220" fmla="*/ 0 h 419100"/>
                <a:gd name="connsiteX221" fmla="*/ 2807730 w 5032666"/>
                <a:gd name="connsiteY221" fmla="*/ 0 h 419100"/>
                <a:gd name="connsiteX222" fmla="*/ 2813787 w 5032666"/>
                <a:gd name="connsiteY222" fmla="*/ 0 h 419100"/>
                <a:gd name="connsiteX223" fmla="*/ 2819401 w 5032666"/>
                <a:gd name="connsiteY223" fmla="*/ 0 h 419100"/>
                <a:gd name="connsiteX224" fmla="*/ 2821207 w 5032666"/>
                <a:gd name="connsiteY224" fmla="*/ 0 h 419100"/>
                <a:gd name="connsiteX225" fmla="*/ 2823312 w 5032666"/>
                <a:gd name="connsiteY225" fmla="*/ 0 h 419100"/>
                <a:gd name="connsiteX226" fmla="*/ 2826821 w 5032666"/>
                <a:gd name="connsiteY226" fmla="*/ 0 h 419100"/>
                <a:gd name="connsiteX227" fmla="*/ 2844509 w 5032666"/>
                <a:gd name="connsiteY227" fmla="*/ 0 h 419100"/>
                <a:gd name="connsiteX228" fmla="*/ 2853697 w 5032666"/>
                <a:gd name="connsiteY228" fmla="*/ 0 h 419100"/>
                <a:gd name="connsiteX229" fmla="*/ 2854907 w 5032666"/>
                <a:gd name="connsiteY229" fmla="*/ 0 h 419100"/>
                <a:gd name="connsiteX230" fmla="*/ 2864433 w 5032666"/>
                <a:gd name="connsiteY230" fmla="*/ 0 h 419100"/>
                <a:gd name="connsiteX231" fmla="*/ 2869279 w 5032666"/>
                <a:gd name="connsiteY231" fmla="*/ 0 h 419100"/>
                <a:gd name="connsiteX232" fmla="*/ 2870490 w 5032666"/>
                <a:gd name="connsiteY232" fmla="*/ 0 h 419100"/>
                <a:gd name="connsiteX233" fmla="*/ 2876104 w 5032666"/>
                <a:gd name="connsiteY233" fmla="*/ 0 h 419100"/>
                <a:gd name="connsiteX234" fmla="*/ 2880015 w 5032666"/>
                <a:gd name="connsiteY234" fmla="*/ 0 h 419100"/>
                <a:gd name="connsiteX235" fmla="*/ 2890476 w 5032666"/>
                <a:gd name="connsiteY235" fmla="*/ 0 h 419100"/>
                <a:gd name="connsiteX236" fmla="*/ 2901212 w 5032666"/>
                <a:gd name="connsiteY236" fmla="*/ 0 h 419100"/>
                <a:gd name="connsiteX237" fmla="*/ 2902980 w 5032666"/>
                <a:gd name="connsiteY237" fmla="*/ 0 h 419100"/>
                <a:gd name="connsiteX238" fmla="*/ 2910400 w 5032666"/>
                <a:gd name="connsiteY238" fmla="*/ 0 h 419100"/>
                <a:gd name="connsiteX239" fmla="*/ 2912505 w 5032666"/>
                <a:gd name="connsiteY239" fmla="*/ 0 h 419100"/>
                <a:gd name="connsiteX240" fmla="*/ 2918562 w 5032666"/>
                <a:gd name="connsiteY240" fmla="*/ 0 h 419100"/>
                <a:gd name="connsiteX241" fmla="*/ 2925982 w 5032666"/>
                <a:gd name="connsiteY241" fmla="*/ 0 h 419100"/>
                <a:gd name="connsiteX242" fmla="*/ 2928088 w 5032666"/>
                <a:gd name="connsiteY242" fmla="*/ 0 h 419100"/>
                <a:gd name="connsiteX243" fmla="*/ 2939759 w 5032666"/>
                <a:gd name="connsiteY243" fmla="*/ 0 h 419100"/>
                <a:gd name="connsiteX244" fmla="*/ 2947179 w 5032666"/>
                <a:gd name="connsiteY244" fmla="*/ 0 h 419100"/>
                <a:gd name="connsiteX245" fmla="*/ 2958472 w 5032666"/>
                <a:gd name="connsiteY245" fmla="*/ 0 h 419100"/>
                <a:gd name="connsiteX246" fmla="*/ 2959683 w 5032666"/>
                <a:gd name="connsiteY246" fmla="*/ 0 h 419100"/>
                <a:gd name="connsiteX247" fmla="*/ 2969208 w 5032666"/>
                <a:gd name="connsiteY247" fmla="*/ 0 h 419100"/>
                <a:gd name="connsiteX248" fmla="*/ 2974055 w 5032666"/>
                <a:gd name="connsiteY248" fmla="*/ 0 h 419100"/>
                <a:gd name="connsiteX249" fmla="*/ 2975265 w 5032666"/>
                <a:gd name="connsiteY249" fmla="*/ 0 h 419100"/>
                <a:gd name="connsiteX250" fmla="*/ 2984791 w 5032666"/>
                <a:gd name="connsiteY250" fmla="*/ 0 h 419100"/>
                <a:gd name="connsiteX251" fmla="*/ 2996462 w 5032666"/>
                <a:gd name="connsiteY251" fmla="*/ 0 h 419100"/>
                <a:gd name="connsiteX252" fmla="*/ 3007755 w 5032666"/>
                <a:gd name="connsiteY252" fmla="*/ 0 h 419100"/>
                <a:gd name="connsiteX253" fmla="*/ 3015175 w 5032666"/>
                <a:gd name="connsiteY253" fmla="*/ 0 h 419100"/>
                <a:gd name="connsiteX254" fmla="*/ 3023338 w 5032666"/>
                <a:gd name="connsiteY254" fmla="*/ 0 h 419100"/>
                <a:gd name="connsiteX255" fmla="*/ 3030758 w 5032666"/>
                <a:gd name="connsiteY255" fmla="*/ 0 h 419100"/>
                <a:gd name="connsiteX256" fmla="*/ 3032863 w 5032666"/>
                <a:gd name="connsiteY256" fmla="*/ 0 h 419100"/>
                <a:gd name="connsiteX257" fmla="*/ 3064458 w 5032666"/>
                <a:gd name="connsiteY257" fmla="*/ 0 h 419100"/>
                <a:gd name="connsiteX258" fmla="*/ 3078830 w 5032666"/>
                <a:gd name="connsiteY258" fmla="*/ 0 h 419100"/>
                <a:gd name="connsiteX259" fmla="*/ 3080041 w 5032666"/>
                <a:gd name="connsiteY259" fmla="*/ 0 h 419100"/>
                <a:gd name="connsiteX260" fmla="*/ 3089566 w 5032666"/>
                <a:gd name="connsiteY260" fmla="*/ 0 h 419100"/>
                <a:gd name="connsiteX261" fmla="*/ 3128113 w 5032666"/>
                <a:gd name="connsiteY261" fmla="*/ 0 h 419100"/>
                <a:gd name="connsiteX262" fmla="*/ 3135533 w 5032666"/>
                <a:gd name="connsiteY262" fmla="*/ 0 h 419100"/>
                <a:gd name="connsiteX263" fmla="*/ 3160154 w 5032666"/>
                <a:gd name="connsiteY263" fmla="*/ 0 h 419100"/>
                <a:gd name="connsiteX264" fmla="*/ 3184816 w 5032666"/>
                <a:gd name="connsiteY264" fmla="*/ 0 h 419100"/>
                <a:gd name="connsiteX265" fmla="*/ 3206121 w 5032666"/>
                <a:gd name="connsiteY265" fmla="*/ 0 h 419100"/>
                <a:gd name="connsiteX266" fmla="*/ 3216857 w 5032666"/>
                <a:gd name="connsiteY266" fmla="*/ 0 h 419100"/>
                <a:gd name="connsiteX267" fmla="*/ 3255404 w 5032666"/>
                <a:gd name="connsiteY267" fmla="*/ 0 h 419100"/>
                <a:gd name="connsiteX268" fmla="*/ 3262824 w 5032666"/>
                <a:gd name="connsiteY268" fmla="*/ 0 h 419100"/>
                <a:gd name="connsiteX269" fmla="*/ 3280512 w 5032666"/>
                <a:gd name="connsiteY269" fmla="*/ 0 h 419100"/>
                <a:gd name="connsiteX270" fmla="*/ 3312107 w 5032666"/>
                <a:gd name="connsiteY270" fmla="*/ 0 h 419100"/>
                <a:gd name="connsiteX271" fmla="*/ 3326479 w 5032666"/>
                <a:gd name="connsiteY271" fmla="*/ 0 h 419100"/>
                <a:gd name="connsiteX272" fmla="*/ 3337215 w 5032666"/>
                <a:gd name="connsiteY272" fmla="*/ 0 h 419100"/>
                <a:gd name="connsiteX273" fmla="*/ 3369705 w 5032666"/>
                <a:gd name="connsiteY273" fmla="*/ 0 h 419100"/>
                <a:gd name="connsiteX274" fmla="*/ 3375762 w 5032666"/>
                <a:gd name="connsiteY274" fmla="*/ 0 h 419100"/>
                <a:gd name="connsiteX275" fmla="*/ 3383182 w 5032666"/>
                <a:gd name="connsiteY275" fmla="*/ 0 h 419100"/>
                <a:gd name="connsiteX276" fmla="*/ 3415672 w 5032666"/>
                <a:gd name="connsiteY276" fmla="*/ 0 h 419100"/>
                <a:gd name="connsiteX277" fmla="*/ 3426408 w 5032666"/>
                <a:gd name="connsiteY277" fmla="*/ 0 h 419100"/>
                <a:gd name="connsiteX278" fmla="*/ 3432465 w 5032666"/>
                <a:gd name="connsiteY278" fmla="*/ 0 h 419100"/>
                <a:gd name="connsiteX279" fmla="*/ 3448050 w 5032666"/>
                <a:gd name="connsiteY279" fmla="*/ 0 h 419100"/>
                <a:gd name="connsiteX280" fmla="*/ 3464955 w 5032666"/>
                <a:gd name="connsiteY280" fmla="*/ 0 h 419100"/>
                <a:gd name="connsiteX281" fmla="*/ 3472375 w 5032666"/>
                <a:gd name="connsiteY281" fmla="*/ 0 h 419100"/>
                <a:gd name="connsiteX282" fmla="*/ 3490063 w 5032666"/>
                <a:gd name="connsiteY282" fmla="*/ 0 h 419100"/>
                <a:gd name="connsiteX283" fmla="*/ 3494017 w 5032666"/>
                <a:gd name="connsiteY283" fmla="*/ 0 h 419100"/>
                <a:gd name="connsiteX284" fmla="*/ 3504753 w 5032666"/>
                <a:gd name="connsiteY284" fmla="*/ 0 h 419100"/>
                <a:gd name="connsiteX285" fmla="*/ 3521658 w 5032666"/>
                <a:gd name="connsiteY285" fmla="*/ 0 h 419100"/>
                <a:gd name="connsiteX286" fmla="*/ 3536030 w 5032666"/>
                <a:gd name="connsiteY286" fmla="*/ 0 h 419100"/>
                <a:gd name="connsiteX287" fmla="*/ 3543300 w 5032666"/>
                <a:gd name="connsiteY287" fmla="*/ 0 h 419100"/>
                <a:gd name="connsiteX288" fmla="*/ 3546766 w 5032666"/>
                <a:gd name="connsiteY288" fmla="*/ 0 h 419100"/>
                <a:gd name="connsiteX289" fmla="*/ 3550720 w 5032666"/>
                <a:gd name="connsiteY289" fmla="*/ 0 h 419100"/>
                <a:gd name="connsiteX290" fmla="*/ 3568408 w 5032666"/>
                <a:gd name="connsiteY290" fmla="*/ 0 h 419100"/>
                <a:gd name="connsiteX291" fmla="*/ 3585313 w 5032666"/>
                <a:gd name="connsiteY291" fmla="*/ 0 h 419100"/>
                <a:gd name="connsiteX292" fmla="*/ 3592733 w 5032666"/>
                <a:gd name="connsiteY292" fmla="*/ 0 h 419100"/>
                <a:gd name="connsiteX293" fmla="*/ 3600003 w 5032666"/>
                <a:gd name="connsiteY293" fmla="*/ 0 h 419100"/>
                <a:gd name="connsiteX294" fmla="*/ 3614375 w 5032666"/>
                <a:gd name="connsiteY294" fmla="*/ 0 h 419100"/>
                <a:gd name="connsiteX295" fmla="*/ 3625111 w 5032666"/>
                <a:gd name="connsiteY295" fmla="*/ 0 h 419100"/>
                <a:gd name="connsiteX296" fmla="*/ 3642016 w 5032666"/>
                <a:gd name="connsiteY296" fmla="*/ 0 h 419100"/>
                <a:gd name="connsiteX297" fmla="*/ 3657601 w 5032666"/>
                <a:gd name="connsiteY297" fmla="*/ 0 h 419100"/>
                <a:gd name="connsiteX298" fmla="*/ 3663658 w 5032666"/>
                <a:gd name="connsiteY298" fmla="*/ 0 h 419100"/>
                <a:gd name="connsiteX299" fmla="*/ 3671078 w 5032666"/>
                <a:gd name="connsiteY299" fmla="*/ 0 h 419100"/>
                <a:gd name="connsiteX300" fmla="*/ 3703568 w 5032666"/>
                <a:gd name="connsiteY300" fmla="*/ 0 h 419100"/>
                <a:gd name="connsiteX301" fmla="*/ 3714304 w 5032666"/>
                <a:gd name="connsiteY301" fmla="*/ 0 h 419100"/>
                <a:gd name="connsiteX302" fmla="*/ 3720361 w 5032666"/>
                <a:gd name="connsiteY302" fmla="*/ 0 h 419100"/>
                <a:gd name="connsiteX303" fmla="*/ 3752851 w 5032666"/>
                <a:gd name="connsiteY303" fmla="*/ 0 h 419100"/>
                <a:gd name="connsiteX304" fmla="*/ 3760271 w 5032666"/>
                <a:gd name="connsiteY304" fmla="*/ 0 h 419100"/>
                <a:gd name="connsiteX305" fmla="*/ 3777959 w 5032666"/>
                <a:gd name="connsiteY305" fmla="*/ 0 h 419100"/>
                <a:gd name="connsiteX306" fmla="*/ 3809554 w 5032666"/>
                <a:gd name="connsiteY306" fmla="*/ 0 h 419100"/>
                <a:gd name="connsiteX307" fmla="*/ 3823926 w 5032666"/>
                <a:gd name="connsiteY307" fmla="*/ 0 h 419100"/>
                <a:gd name="connsiteX308" fmla="*/ 3834662 w 5032666"/>
                <a:gd name="connsiteY308" fmla="*/ 0 h 419100"/>
                <a:gd name="connsiteX309" fmla="*/ 3873209 w 5032666"/>
                <a:gd name="connsiteY309" fmla="*/ 0 h 419100"/>
                <a:gd name="connsiteX310" fmla="*/ 3880629 w 5032666"/>
                <a:gd name="connsiteY310" fmla="*/ 0 h 419100"/>
                <a:gd name="connsiteX311" fmla="*/ 3905250 w 5032666"/>
                <a:gd name="connsiteY311" fmla="*/ 0 h 419100"/>
                <a:gd name="connsiteX312" fmla="*/ 3929912 w 5032666"/>
                <a:gd name="connsiteY312" fmla="*/ 0 h 419100"/>
                <a:gd name="connsiteX313" fmla="*/ 3951217 w 5032666"/>
                <a:gd name="connsiteY313" fmla="*/ 0 h 419100"/>
                <a:gd name="connsiteX314" fmla="*/ 3961953 w 5032666"/>
                <a:gd name="connsiteY314" fmla="*/ 0 h 419100"/>
                <a:gd name="connsiteX315" fmla="*/ 4000500 w 5032666"/>
                <a:gd name="connsiteY315" fmla="*/ 0 h 419100"/>
                <a:gd name="connsiteX316" fmla="*/ 4007920 w 5032666"/>
                <a:gd name="connsiteY316" fmla="*/ 0 h 419100"/>
                <a:gd name="connsiteX317" fmla="*/ 4025608 w 5032666"/>
                <a:gd name="connsiteY317" fmla="*/ 0 h 419100"/>
                <a:gd name="connsiteX318" fmla="*/ 4057203 w 5032666"/>
                <a:gd name="connsiteY318" fmla="*/ 0 h 419100"/>
                <a:gd name="connsiteX319" fmla="*/ 4071575 w 5032666"/>
                <a:gd name="connsiteY319" fmla="*/ 0 h 419100"/>
                <a:gd name="connsiteX320" fmla="*/ 4082311 w 5032666"/>
                <a:gd name="connsiteY320" fmla="*/ 0 h 419100"/>
                <a:gd name="connsiteX321" fmla="*/ 4093604 w 5032666"/>
                <a:gd name="connsiteY321" fmla="*/ 0 h 419100"/>
                <a:gd name="connsiteX322" fmla="*/ 4114801 w 5032666"/>
                <a:gd name="connsiteY322" fmla="*/ 0 h 419100"/>
                <a:gd name="connsiteX323" fmla="*/ 4120858 w 5032666"/>
                <a:gd name="connsiteY323" fmla="*/ 0 h 419100"/>
                <a:gd name="connsiteX324" fmla="*/ 4128278 w 5032666"/>
                <a:gd name="connsiteY324" fmla="*/ 0 h 419100"/>
                <a:gd name="connsiteX325" fmla="*/ 4139571 w 5032666"/>
                <a:gd name="connsiteY325" fmla="*/ 0 h 419100"/>
                <a:gd name="connsiteX326" fmla="*/ 4150307 w 5032666"/>
                <a:gd name="connsiteY326" fmla="*/ 0 h 419100"/>
                <a:gd name="connsiteX327" fmla="*/ 4160768 w 5032666"/>
                <a:gd name="connsiteY327" fmla="*/ 0 h 419100"/>
                <a:gd name="connsiteX328" fmla="*/ 4171504 w 5032666"/>
                <a:gd name="connsiteY328" fmla="*/ 0 h 419100"/>
                <a:gd name="connsiteX329" fmla="*/ 4177561 w 5032666"/>
                <a:gd name="connsiteY329" fmla="*/ 0 h 419100"/>
                <a:gd name="connsiteX330" fmla="*/ 4188854 w 5032666"/>
                <a:gd name="connsiteY330" fmla="*/ 0 h 419100"/>
                <a:gd name="connsiteX331" fmla="*/ 4196274 w 5032666"/>
                <a:gd name="connsiteY331" fmla="*/ 0 h 419100"/>
                <a:gd name="connsiteX332" fmla="*/ 4210051 w 5032666"/>
                <a:gd name="connsiteY332" fmla="*/ 0 h 419100"/>
                <a:gd name="connsiteX333" fmla="*/ 4213962 w 5032666"/>
                <a:gd name="connsiteY333" fmla="*/ 0 h 419100"/>
                <a:gd name="connsiteX334" fmla="*/ 4217471 w 5032666"/>
                <a:gd name="connsiteY334" fmla="*/ 0 h 419100"/>
                <a:gd name="connsiteX335" fmla="*/ 4235159 w 5032666"/>
                <a:gd name="connsiteY335" fmla="*/ 0 h 419100"/>
                <a:gd name="connsiteX336" fmla="*/ 4245557 w 5032666"/>
                <a:gd name="connsiteY336" fmla="*/ 0 h 419100"/>
                <a:gd name="connsiteX337" fmla="*/ 4259929 w 5032666"/>
                <a:gd name="connsiteY337" fmla="*/ 0 h 419100"/>
                <a:gd name="connsiteX338" fmla="*/ 4266754 w 5032666"/>
                <a:gd name="connsiteY338" fmla="*/ 0 h 419100"/>
                <a:gd name="connsiteX339" fmla="*/ 4270665 w 5032666"/>
                <a:gd name="connsiteY339" fmla="*/ 0 h 419100"/>
                <a:gd name="connsiteX340" fmla="*/ 4281126 w 5032666"/>
                <a:gd name="connsiteY340" fmla="*/ 0 h 419100"/>
                <a:gd name="connsiteX341" fmla="*/ 4291862 w 5032666"/>
                <a:gd name="connsiteY341" fmla="*/ 0 h 419100"/>
                <a:gd name="connsiteX342" fmla="*/ 4303155 w 5032666"/>
                <a:gd name="connsiteY342" fmla="*/ 0 h 419100"/>
                <a:gd name="connsiteX343" fmla="*/ 4309212 w 5032666"/>
                <a:gd name="connsiteY343" fmla="*/ 0 h 419100"/>
                <a:gd name="connsiteX344" fmla="*/ 4316632 w 5032666"/>
                <a:gd name="connsiteY344" fmla="*/ 0 h 419100"/>
                <a:gd name="connsiteX345" fmla="*/ 4330409 w 5032666"/>
                <a:gd name="connsiteY345" fmla="*/ 0 h 419100"/>
                <a:gd name="connsiteX346" fmla="*/ 4337829 w 5032666"/>
                <a:gd name="connsiteY346" fmla="*/ 0 h 419100"/>
                <a:gd name="connsiteX347" fmla="*/ 4349122 w 5032666"/>
                <a:gd name="connsiteY347" fmla="*/ 0 h 419100"/>
                <a:gd name="connsiteX348" fmla="*/ 4359858 w 5032666"/>
                <a:gd name="connsiteY348" fmla="*/ 0 h 419100"/>
                <a:gd name="connsiteX349" fmla="*/ 4365915 w 5032666"/>
                <a:gd name="connsiteY349" fmla="*/ 0 h 419100"/>
                <a:gd name="connsiteX350" fmla="*/ 4387112 w 5032666"/>
                <a:gd name="connsiteY350" fmla="*/ 0 h 419100"/>
                <a:gd name="connsiteX351" fmla="*/ 4398405 w 5032666"/>
                <a:gd name="connsiteY351" fmla="*/ 0 h 419100"/>
                <a:gd name="connsiteX352" fmla="*/ 4405825 w 5032666"/>
                <a:gd name="connsiteY352" fmla="*/ 0 h 419100"/>
                <a:gd name="connsiteX353" fmla="*/ 4423513 w 5032666"/>
                <a:gd name="connsiteY353" fmla="*/ 0 h 419100"/>
                <a:gd name="connsiteX354" fmla="*/ 4455108 w 5032666"/>
                <a:gd name="connsiteY354" fmla="*/ 0 h 419100"/>
                <a:gd name="connsiteX355" fmla="*/ 4469480 w 5032666"/>
                <a:gd name="connsiteY355" fmla="*/ 0 h 419100"/>
                <a:gd name="connsiteX356" fmla="*/ 4480216 w 5032666"/>
                <a:gd name="connsiteY356" fmla="*/ 0 h 419100"/>
                <a:gd name="connsiteX357" fmla="*/ 4518763 w 5032666"/>
                <a:gd name="connsiteY357" fmla="*/ 0 h 419100"/>
                <a:gd name="connsiteX358" fmla="*/ 4526183 w 5032666"/>
                <a:gd name="connsiteY358" fmla="*/ 0 h 419100"/>
                <a:gd name="connsiteX359" fmla="*/ 4550804 w 5032666"/>
                <a:gd name="connsiteY359" fmla="*/ 0 h 419100"/>
                <a:gd name="connsiteX360" fmla="*/ 4575466 w 5032666"/>
                <a:gd name="connsiteY360" fmla="*/ 0 h 419100"/>
                <a:gd name="connsiteX361" fmla="*/ 4596771 w 5032666"/>
                <a:gd name="connsiteY361" fmla="*/ 0 h 419100"/>
                <a:gd name="connsiteX362" fmla="*/ 4607507 w 5032666"/>
                <a:gd name="connsiteY362" fmla="*/ 0 h 419100"/>
                <a:gd name="connsiteX363" fmla="*/ 4646054 w 5032666"/>
                <a:gd name="connsiteY363" fmla="*/ 0 h 419100"/>
                <a:gd name="connsiteX364" fmla="*/ 4653474 w 5032666"/>
                <a:gd name="connsiteY364" fmla="*/ 0 h 419100"/>
                <a:gd name="connsiteX365" fmla="*/ 4671162 w 5032666"/>
                <a:gd name="connsiteY365" fmla="*/ 0 h 419100"/>
                <a:gd name="connsiteX366" fmla="*/ 4702757 w 5032666"/>
                <a:gd name="connsiteY366" fmla="*/ 0 h 419100"/>
                <a:gd name="connsiteX367" fmla="*/ 4717129 w 5032666"/>
                <a:gd name="connsiteY367" fmla="*/ 0 h 419100"/>
                <a:gd name="connsiteX368" fmla="*/ 4727865 w 5032666"/>
                <a:gd name="connsiteY368" fmla="*/ 0 h 419100"/>
                <a:gd name="connsiteX369" fmla="*/ 4760355 w 5032666"/>
                <a:gd name="connsiteY369" fmla="*/ 0 h 419100"/>
                <a:gd name="connsiteX370" fmla="*/ 4766412 w 5032666"/>
                <a:gd name="connsiteY370" fmla="*/ 0 h 419100"/>
                <a:gd name="connsiteX371" fmla="*/ 4773832 w 5032666"/>
                <a:gd name="connsiteY371" fmla="*/ 0 h 419100"/>
                <a:gd name="connsiteX372" fmla="*/ 4806322 w 5032666"/>
                <a:gd name="connsiteY372" fmla="*/ 0 h 419100"/>
                <a:gd name="connsiteX373" fmla="*/ 4817058 w 5032666"/>
                <a:gd name="connsiteY373" fmla="*/ 0 h 419100"/>
                <a:gd name="connsiteX374" fmla="*/ 4823115 w 5032666"/>
                <a:gd name="connsiteY374" fmla="*/ 0 h 419100"/>
                <a:gd name="connsiteX375" fmla="*/ 4855605 w 5032666"/>
                <a:gd name="connsiteY375" fmla="*/ 0 h 419100"/>
                <a:gd name="connsiteX376" fmla="*/ 4863025 w 5032666"/>
                <a:gd name="connsiteY376" fmla="*/ 0 h 419100"/>
                <a:gd name="connsiteX377" fmla="*/ 4880713 w 5032666"/>
                <a:gd name="connsiteY377" fmla="*/ 0 h 419100"/>
                <a:gd name="connsiteX378" fmla="*/ 4912308 w 5032666"/>
                <a:gd name="connsiteY378" fmla="*/ 0 h 419100"/>
                <a:gd name="connsiteX379" fmla="*/ 4926680 w 5032666"/>
                <a:gd name="connsiteY379" fmla="*/ 0 h 419100"/>
                <a:gd name="connsiteX380" fmla="*/ 4937416 w 5032666"/>
                <a:gd name="connsiteY380" fmla="*/ 0 h 419100"/>
                <a:gd name="connsiteX381" fmla="*/ 4975963 w 5032666"/>
                <a:gd name="connsiteY381" fmla="*/ 0 h 419100"/>
                <a:gd name="connsiteX382" fmla="*/ 4983383 w 5032666"/>
                <a:gd name="connsiteY382" fmla="*/ 0 h 419100"/>
                <a:gd name="connsiteX383" fmla="*/ 5032666 w 5032666"/>
                <a:gd name="connsiteY383" fmla="*/ 0 h 419100"/>
                <a:gd name="connsiteX384" fmla="*/ 4927891 w 5032666"/>
                <a:gd name="connsiteY384" fmla="*/ 419100 h 419100"/>
                <a:gd name="connsiteX385" fmla="*/ 4878608 w 5032666"/>
                <a:gd name="connsiteY385" fmla="*/ 419100 h 419100"/>
                <a:gd name="connsiteX386" fmla="*/ 4871188 w 5032666"/>
                <a:gd name="connsiteY386" fmla="*/ 419100 h 419100"/>
                <a:gd name="connsiteX387" fmla="*/ 4832641 w 5032666"/>
                <a:gd name="connsiteY387" fmla="*/ 419100 h 419100"/>
                <a:gd name="connsiteX388" fmla="*/ 4821905 w 5032666"/>
                <a:gd name="connsiteY388" fmla="*/ 419100 h 419100"/>
                <a:gd name="connsiteX389" fmla="*/ 4807533 w 5032666"/>
                <a:gd name="connsiteY389" fmla="*/ 419100 h 419100"/>
                <a:gd name="connsiteX390" fmla="*/ 4775938 w 5032666"/>
                <a:gd name="connsiteY390" fmla="*/ 419100 h 419100"/>
                <a:gd name="connsiteX391" fmla="*/ 4758250 w 5032666"/>
                <a:gd name="connsiteY391" fmla="*/ 419100 h 419100"/>
                <a:gd name="connsiteX392" fmla="*/ 4750830 w 5032666"/>
                <a:gd name="connsiteY392" fmla="*/ 419100 h 419100"/>
                <a:gd name="connsiteX393" fmla="*/ 4718340 w 5032666"/>
                <a:gd name="connsiteY393" fmla="*/ 419100 h 419100"/>
                <a:gd name="connsiteX394" fmla="*/ 4712283 w 5032666"/>
                <a:gd name="connsiteY394" fmla="*/ 419100 h 419100"/>
                <a:gd name="connsiteX395" fmla="*/ 4701547 w 5032666"/>
                <a:gd name="connsiteY395" fmla="*/ 419100 h 419100"/>
                <a:gd name="connsiteX396" fmla="*/ 4669057 w 5032666"/>
                <a:gd name="connsiteY396" fmla="*/ 419100 h 419100"/>
                <a:gd name="connsiteX397" fmla="*/ 4661637 w 5032666"/>
                <a:gd name="connsiteY397" fmla="*/ 419100 h 419100"/>
                <a:gd name="connsiteX398" fmla="*/ 4655580 w 5032666"/>
                <a:gd name="connsiteY398" fmla="*/ 419100 h 419100"/>
                <a:gd name="connsiteX399" fmla="*/ 4623090 w 5032666"/>
                <a:gd name="connsiteY399" fmla="*/ 419100 h 419100"/>
                <a:gd name="connsiteX400" fmla="*/ 4612354 w 5032666"/>
                <a:gd name="connsiteY400" fmla="*/ 419100 h 419100"/>
                <a:gd name="connsiteX401" fmla="*/ 4597982 w 5032666"/>
                <a:gd name="connsiteY401" fmla="*/ 419100 h 419100"/>
                <a:gd name="connsiteX402" fmla="*/ 4566387 w 5032666"/>
                <a:gd name="connsiteY402" fmla="*/ 419100 h 419100"/>
                <a:gd name="connsiteX403" fmla="*/ 4548699 w 5032666"/>
                <a:gd name="connsiteY403" fmla="*/ 419100 h 419100"/>
                <a:gd name="connsiteX404" fmla="*/ 4541279 w 5032666"/>
                <a:gd name="connsiteY404" fmla="*/ 419100 h 419100"/>
                <a:gd name="connsiteX405" fmla="*/ 4502732 w 5032666"/>
                <a:gd name="connsiteY405" fmla="*/ 419100 h 419100"/>
                <a:gd name="connsiteX406" fmla="*/ 4491996 w 5032666"/>
                <a:gd name="connsiteY406" fmla="*/ 419100 h 419100"/>
                <a:gd name="connsiteX407" fmla="*/ 4470691 w 5032666"/>
                <a:gd name="connsiteY407" fmla="*/ 419100 h 419100"/>
                <a:gd name="connsiteX408" fmla="*/ 4446029 w 5032666"/>
                <a:gd name="connsiteY408" fmla="*/ 419100 h 419100"/>
                <a:gd name="connsiteX409" fmla="*/ 4421408 w 5032666"/>
                <a:gd name="connsiteY409" fmla="*/ 419100 h 419100"/>
                <a:gd name="connsiteX410" fmla="*/ 4413988 w 5032666"/>
                <a:gd name="connsiteY410" fmla="*/ 419100 h 419100"/>
                <a:gd name="connsiteX411" fmla="*/ 4375441 w 5032666"/>
                <a:gd name="connsiteY411" fmla="*/ 419100 h 419100"/>
                <a:gd name="connsiteX412" fmla="*/ 4364705 w 5032666"/>
                <a:gd name="connsiteY412" fmla="*/ 419100 h 419100"/>
                <a:gd name="connsiteX413" fmla="*/ 4350333 w 5032666"/>
                <a:gd name="connsiteY413" fmla="*/ 419100 h 419100"/>
                <a:gd name="connsiteX414" fmla="*/ 4318738 w 5032666"/>
                <a:gd name="connsiteY414" fmla="*/ 419100 h 419100"/>
                <a:gd name="connsiteX415" fmla="*/ 4301050 w 5032666"/>
                <a:gd name="connsiteY415" fmla="*/ 419100 h 419100"/>
                <a:gd name="connsiteX416" fmla="*/ 4293630 w 5032666"/>
                <a:gd name="connsiteY416" fmla="*/ 419100 h 419100"/>
                <a:gd name="connsiteX417" fmla="*/ 4282337 w 5032666"/>
                <a:gd name="connsiteY417" fmla="*/ 419100 h 419100"/>
                <a:gd name="connsiteX418" fmla="*/ 4261140 w 5032666"/>
                <a:gd name="connsiteY418" fmla="*/ 419100 h 419100"/>
                <a:gd name="connsiteX419" fmla="*/ 4255083 w 5032666"/>
                <a:gd name="connsiteY419" fmla="*/ 419100 h 419100"/>
                <a:gd name="connsiteX420" fmla="*/ 4244347 w 5032666"/>
                <a:gd name="connsiteY420" fmla="*/ 419100 h 419100"/>
                <a:gd name="connsiteX421" fmla="*/ 4233054 w 5032666"/>
                <a:gd name="connsiteY421" fmla="*/ 419100 h 419100"/>
                <a:gd name="connsiteX422" fmla="*/ 4225634 w 5032666"/>
                <a:gd name="connsiteY422" fmla="*/ 419100 h 419100"/>
                <a:gd name="connsiteX423" fmla="*/ 4211857 w 5032666"/>
                <a:gd name="connsiteY423" fmla="*/ 419100 h 419100"/>
                <a:gd name="connsiteX424" fmla="*/ 4204437 w 5032666"/>
                <a:gd name="connsiteY424" fmla="*/ 419100 h 419100"/>
                <a:gd name="connsiteX425" fmla="*/ 4198380 w 5032666"/>
                <a:gd name="connsiteY425" fmla="*/ 419100 h 419100"/>
                <a:gd name="connsiteX426" fmla="*/ 4187087 w 5032666"/>
                <a:gd name="connsiteY426" fmla="*/ 419100 h 419100"/>
                <a:gd name="connsiteX427" fmla="*/ 4176351 w 5032666"/>
                <a:gd name="connsiteY427" fmla="*/ 419100 h 419100"/>
                <a:gd name="connsiteX428" fmla="*/ 4165890 w 5032666"/>
                <a:gd name="connsiteY428" fmla="*/ 419100 h 419100"/>
                <a:gd name="connsiteX429" fmla="*/ 4161979 w 5032666"/>
                <a:gd name="connsiteY429" fmla="*/ 419100 h 419100"/>
                <a:gd name="connsiteX430" fmla="*/ 4155154 w 5032666"/>
                <a:gd name="connsiteY430" fmla="*/ 419100 h 419100"/>
                <a:gd name="connsiteX431" fmla="*/ 4140782 w 5032666"/>
                <a:gd name="connsiteY431" fmla="*/ 419100 h 419100"/>
                <a:gd name="connsiteX432" fmla="*/ 4130384 w 5032666"/>
                <a:gd name="connsiteY432" fmla="*/ 419100 h 419100"/>
                <a:gd name="connsiteX433" fmla="*/ 4112696 w 5032666"/>
                <a:gd name="connsiteY433" fmla="*/ 419100 h 419100"/>
                <a:gd name="connsiteX434" fmla="*/ 4109187 w 5032666"/>
                <a:gd name="connsiteY434" fmla="*/ 419100 h 419100"/>
                <a:gd name="connsiteX435" fmla="*/ 4105276 w 5032666"/>
                <a:gd name="connsiteY435" fmla="*/ 419100 h 419100"/>
                <a:gd name="connsiteX436" fmla="*/ 4091499 w 5032666"/>
                <a:gd name="connsiteY436" fmla="*/ 419100 h 419100"/>
                <a:gd name="connsiteX437" fmla="*/ 4084079 w 5032666"/>
                <a:gd name="connsiteY437" fmla="*/ 419100 h 419100"/>
                <a:gd name="connsiteX438" fmla="*/ 4072786 w 5032666"/>
                <a:gd name="connsiteY438" fmla="*/ 419100 h 419100"/>
                <a:gd name="connsiteX439" fmla="*/ 4066729 w 5032666"/>
                <a:gd name="connsiteY439" fmla="*/ 419100 h 419100"/>
                <a:gd name="connsiteX440" fmla="*/ 4055993 w 5032666"/>
                <a:gd name="connsiteY440" fmla="*/ 419100 h 419100"/>
                <a:gd name="connsiteX441" fmla="*/ 4045532 w 5032666"/>
                <a:gd name="connsiteY441" fmla="*/ 419100 h 419100"/>
                <a:gd name="connsiteX442" fmla="*/ 4034796 w 5032666"/>
                <a:gd name="connsiteY442" fmla="*/ 419100 h 419100"/>
                <a:gd name="connsiteX443" fmla="*/ 4023503 w 5032666"/>
                <a:gd name="connsiteY443" fmla="*/ 419100 h 419100"/>
                <a:gd name="connsiteX444" fmla="*/ 4016083 w 5032666"/>
                <a:gd name="connsiteY444" fmla="*/ 419100 h 419100"/>
                <a:gd name="connsiteX445" fmla="*/ 4010026 w 5032666"/>
                <a:gd name="connsiteY445" fmla="*/ 419100 h 419100"/>
                <a:gd name="connsiteX446" fmla="*/ 3988829 w 5032666"/>
                <a:gd name="connsiteY446" fmla="*/ 419100 h 419100"/>
                <a:gd name="connsiteX447" fmla="*/ 3977536 w 5032666"/>
                <a:gd name="connsiteY447" fmla="*/ 419100 h 419100"/>
                <a:gd name="connsiteX448" fmla="*/ 3966800 w 5032666"/>
                <a:gd name="connsiteY448" fmla="*/ 419100 h 419100"/>
                <a:gd name="connsiteX449" fmla="*/ 3952428 w 5032666"/>
                <a:gd name="connsiteY449" fmla="*/ 419100 h 419100"/>
                <a:gd name="connsiteX450" fmla="*/ 3920833 w 5032666"/>
                <a:gd name="connsiteY450" fmla="*/ 419100 h 419100"/>
                <a:gd name="connsiteX451" fmla="*/ 3903145 w 5032666"/>
                <a:gd name="connsiteY451" fmla="*/ 419100 h 419100"/>
                <a:gd name="connsiteX452" fmla="*/ 3895725 w 5032666"/>
                <a:gd name="connsiteY452" fmla="*/ 419100 h 419100"/>
                <a:gd name="connsiteX453" fmla="*/ 3857178 w 5032666"/>
                <a:gd name="connsiteY453" fmla="*/ 419100 h 419100"/>
                <a:gd name="connsiteX454" fmla="*/ 3846442 w 5032666"/>
                <a:gd name="connsiteY454" fmla="*/ 419100 h 419100"/>
                <a:gd name="connsiteX455" fmla="*/ 3825137 w 5032666"/>
                <a:gd name="connsiteY455" fmla="*/ 419100 h 419100"/>
                <a:gd name="connsiteX456" fmla="*/ 3800475 w 5032666"/>
                <a:gd name="connsiteY456" fmla="*/ 419100 h 419100"/>
                <a:gd name="connsiteX457" fmla="*/ 3775854 w 5032666"/>
                <a:gd name="connsiteY457" fmla="*/ 419100 h 419100"/>
                <a:gd name="connsiteX458" fmla="*/ 3768434 w 5032666"/>
                <a:gd name="connsiteY458" fmla="*/ 419100 h 419100"/>
                <a:gd name="connsiteX459" fmla="*/ 3729887 w 5032666"/>
                <a:gd name="connsiteY459" fmla="*/ 419100 h 419100"/>
                <a:gd name="connsiteX460" fmla="*/ 3719151 w 5032666"/>
                <a:gd name="connsiteY460" fmla="*/ 419100 h 419100"/>
                <a:gd name="connsiteX461" fmla="*/ 3704779 w 5032666"/>
                <a:gd name="connsiteY461" fmla="*/ 419100 h 419100"/>
                <a:gd name="connsiteX462" fmla="*/ 3673184 w 5032666"/>
                <a:gd name="connsiteY462" fmla="*/ 419100 h 419100"/>
                <a:gd name="connsiteX463" fmla="*/ 3655496 w 5032666"/>
                <a:gd name="connsiteY463" fmla="*/ 419100 h 419100"/>
                <a:gd name="connsiteX464" fmla="*/ 3648076 w 5032666"/>
                <a:gd name="connsiteY464" fmla="*/ 419100 h 419100"/>
                <a:gd name="connsiteX465" fmla="*/ 3615586 w 5032666"/>
                <a:gd name="connsiteY465" fmla="*/ 419100 h 419100"/>
                <a:gd name="connsiteX466" fmla="*/ 3609529 w 5032666"/>
                <a:gd name="connsiteY466" fmla="*/ 419100 h 419100"/>
                <a:gd name="connsiteX467" fmla="*/ 3598793 w 5032666"/>
                <a:gd name="connsiteY467" fmla="*/ 419100 h 419100"/>
                <a:gd name="connsiteX468" fmla="*/ 3566303 w 5032666"/>
                <a:gd name="connsiteY468" fmla="*/ 419100 h 419100"/>
                <a:gd name="connsiteX469" fmla="*/ 3558883 w 5032666"/>
                <a:gd name="connsiteY469" fmla="*/ 419100 h 419100"/>
                <a:gd name="connsiteX470" fmla="*/ 3552826 w 5032666"/>
                <a:gd name="connsiteY470" fmla="*/ 419100 h 419100"/>
                <a:gd name="connsiteX471" fmla="*/ 3537241 w 5032666"/>
                <a:gd name="connsiteY471" fmla="*/ 419100 h 419100"/>
                <a:gd name="connsiteX472" fmla="*/ 3520336 w 5032666"/>
                <a:gd name="connsiteY472" fmla="*/ 419100 h 419100"/>
                <a:gd name="connsiteX473" fmla="*/ 3509600 w 5032666"/>
                <a:gd name="connsiteY473" fmla="*/ 419100 h 419100"/>
                <a:gd name="connsiteX474" fmla="*/ 3495228 w 5032666"/>
                <a:gd name="connsiteY474" fmla="*/ 419100 h 419100"/>
                <a:gd name="connsiteX475" fmla="*/ 3487958 w 5032666"/>
                <a:gd name="connsiteY475" fmla="*/ 419100 h 419100"/>
                <a:gd name="connsiteX476" fmla="*/ 3480538 w 5032666"/>
                <a:gd name="connsiteY476" fmla="*/ 419100 h 419100"/>
                <a:gd name="connsiteX477" fmla="*/ 3463633 w 5032666"/>
                <a:gd name="connsiteY477" fmla="*/ 419100 h 419100"/>
                <a:gd name="connsiteX478" fmla="*/ 3445945 w 5032666"/>
                <a:gd name="connsiteY478" fmla="*/ 419100 h 419100"/>
                <a:gd name="connsiteX479" fmla="*/ 3441991 w 5032666"/>
                <a:gd name="connsiteY479" fmla="*/ 419100 h 419100"/>
                <a:gd name="connsiteX480" fmla="*/ 3438525 w 5032666"/>
                <a:gd name="connsiteY480" fmla="*/ 419100 h 419100"/>
                <a:gd name="connsiteX481" fmla="*/ 3431255 w 5032666"/>
                <a:gd name="connsiteY481" fmla="*/ 419100 h 419100"/>
                <a:gd name="connsiteX482" fmla="*/ 3416883 w 5032666"/>
                <a:gd name="connsiteY482" fmla="*/ 419100 h 419100"/>
                <a:gd name="connsiteX483" fmla="*/ 3399978 w 5032666"/>
                <a:gd name="connsiteY483" fmla="*/ 419100 h 419100"/>
                <a:gd name="connsiteX484" fmla="*/ 3389242 w 5032666"/>
                <a:gd name="connsiteY484" fmla="*/ 419100 h 419100"/>
                <a:gd name="connsiteX485" fmla="*/ 3385288 w 5032666"/>
                <a:gd name="connsiteY485" fmla="*/ 419100 h 419100"/>
                <a:gd name="connsiteX486" fmla="*/ 3367600 w 5032666"/>
                <a:gd name="connsiteY486" fmla="*/ 419100 h 419100"/>
                <a:gd name="connsiteX487" fmla="*/ 3360180 w 5032666"/>
                <a:gd name="connsiteY487" fmla="*/ 419100 h 419100"/>
                <a:gd name="connsiteX488" fmla="*/ 3343275 w 5032666"/>
                <a:gd name="connsiteY488" fmla="*/ 419100 h 419100"/>
                <a:gd name="connsiteX489" fmla="*/ 3327690 w 5032666"/>
                <a:gd name="connsiteY489" fmla="*/ 419100 h 419100"/>
                <a:gd name="connsiteX490" fmla="*/ 3321633 w 5032666"/>
                <a:gd name="connsiteY490" fmla="*/ 419100 h 419100"/>
                <a:gd name="connsiteX491" fmla="*/ 3310897 w 5032666"/>
                <a:gd name="connsiteY491" fmla="*/ 419100 h 419100"/>
                <a:gd name="connsiteX492" fmla="*/ 3278407 w 5032666"/>
                <a:gd name="connsiteY492" fmla="*/ 419100 h 419100"/>
                <a:gd name="connsiteX493" fmla="*/ 3270987 w 5032666"/>
                <a:gd name="connsiteY493" fmla="*/ 419100 h 419100"/>
                <a:gd name="connsiteX494" fmla="*/ 3264930 w 5032666"/>
                <a:gd name="connsiteY494" fmla="*/ 419100 h 419100"/>
                <a:gd name="connsiteX495" fmla="*/ 3232440 w 5032666"/>
                <a:gd name="connsiteY495" fmla="*/ 419100 h 419100"/>
                <a:gd name="connsiteX496" fmla="*/ 3221704 w 5032666"/>
                <a:gd name="connsiteY496" fmla="*/ 419100 h 419100"/>
                <a:gd name="connsiteX497" fmla="*/ 3207332 w 5032666"/>
                <a:gd name="connsiteY497" fmla="*/ 419100 h 419100"/>
                <a:gd name="connsiteX498" fmla="*/ 3175737 w 5032666"/>
                <a:gd name="connsiteY498" fmla="*/ 419100 h 419100"/>
                <a:gd name="connsiteX499" fmla="*/ 3158049 w 5032666"/>
                <a:gd name="connsiteY499" fmla="*/ 419100 h 419100"/>
                <a:gd name="connsiteX500" fmla="*/ 3150629 w 5032666"/>
                <a:gd name="connsiteY500" fmla="*/ 419100 h 419100"/>
                <a:gd name="connsiteX501" fmla="*/ 3112082 w 5032666"/>
                <a:gd name="connsiteY501" fmla="*/ 419100 h 419100"/>
                <a:gd name="connsiteX502" fmla="*/ 3101346 w 5032666"/>
                <a:gd name="connsiteY502" fmla="*/ 419100 h 419100"/>
                <a:gd name="connsiteX503" fmla="*/ 3080041 w 5032666"/>
                <a:gd name="connsiteY503" fmla="*/ 419100 h 419100"/>
                <a:gd name="connsiteX504" fmla="*/ 3055379 w 5032666"/>
                <a:gd name="connsiteY504" fmla="*/ 419100 h 419100"/>
                <a:gd name="connsiteX505" fmla="*/ 3030758 w 5032666"/>
                <a:gd name="connsiteY505" fmla="*/ 419100 h 419100"/>
                <a:gd name="connsiteX506" fmla="*/ 3023338 w 5032666"/>
                <a:gd name="connsiteY506" fmla="*/ 419100 h 419100"/>
                <a:gd name="connsiteX507" fmla="*/ 2984791 w 5032666"/>
                <a:gd name="connsiteY507" fmla="*/ 419100 h 419100"/>
                <a:gd name="connsiteX508" fmla="*/ 2975266 w 5032666"/>
                <a:gd name="connsiteY508" fmla="*/ 419100 h 419100"/>
                <a:gd name="connsiteX509" fmla="*/ 2974055 w 5032666"/>
                <a:gd name="connsiteY509" fmla="*/ 419100 h 419100"/>
                <a:gd name="connsiteX510" fmla="*/ 2959683 w 5032666"/>
                <a:gd name="connsiteY510" fmla="*/ 419100 h 419100"/>
                <a:gd name="connsiteX511" fmla="*/ 2928088 w 5032666"/>
                <a:gd name="connsiteY511" fmla="*/ 419100 h 419100"/>
                <a:gd name="connsiteX512" fmla="*/ 2925983 w 5032666"/>
                <a:gd name="connsiteY512" fmla="*/ 419100 h 419100"/>
                <a:gd name="connsiteX513" fmla="*/ 2918563 w 5032666"/>
                <a:gd name="connsiteY513" fmla="*/ 419100 h 419100"/>
                <a:gd name="connsiteX514" fmla="*/ 2910400 w 5032666"/>
                <a:gd name="connsiteY514" fmla="*/ 419100 h 419100"/>
                <a:gd name="connsiteX515" fmla="*/ 2902980 w 5032666"/>
                <a:gd name="connsiteY515" fmla="*/ 419100 h 419100"/>
                <a:gd name="connsiteX516" fmla="*/ 2891687 w 5032666"/>
                <a:gd name="connsiteY516" fmla="*/ 419100 h 419100"/>
                <a:gd name="connsiteX517" fmla="*/ 2880016 w 5032666"/>
                <a:gd name="connsiteY517" fmla="*/ 419100 h 419100"/>
                <a:gd name="connsiteX518" fmla="*/ 2870490 w 5032666"/>
                <a:gd name="connsiteY518" fmla="*/ 419100 h 419100"/>
                <a:gd name="connsiteX519" fmla="*/ 2869280 w 5032666"/>
                <a:gd name="connsiteY519" fmla="*/ 419100 h 419100"/>
                <a:gd name="connsiteX520" fmla="*/ 2864433 w 5032666"/>
                <a:gd name="connsiteY520" fmla="*/ 419100 h 419100"/>
                <a:gd name="connsiteX521" fmla="*/ 2854908 w 5032666"/>
                <a:gd name="connsiteY521" fmla="*/ 419100 h 419100"/>
                <a:gd name="connsiteX522" fmla="*/ 2853697 w 5032666"/>
                <a:gd name="connsiteY522" fmla="*/ 419100 h 419100"/>
                <a:gd name="connsiteX523" fmla="*/ 2842404 w 5032666"/>
                <a:gd name="connsiteY523" fmla="*/ 419100 h 419100"/>
                <a:gd name="connsiteX524" fmla="*/ 2834984 w 5032666"/>
                <a:gd name="connsiteY524" fmla="*/ 419100 h 419100"/>
                <a:gd name="connsiteX525" fmla="*/ 2823313 w 5032666"/>
                <a:gd name="connsiteY525" fmla="*/ 419100 h 419100"/>
                <a:gd name="connsiteX526" fmla="*/ 2821207 w 5032666"/>
                <a:gd name="connsiteY526" fmla="*/ 419100 h 419100"/>
                <a:gd name="connsiteX527" fmla="*/ 2813787 w 5032666"/>
                <a:gd name="connsiteY527" fmla="*/ 419100 h 419100"/>
                <a:gd name="connsiteX528" fmla="*/ 2807730 w 5032666"/>
                <a:gd name="connsiteY528" fmla="*/ 419100 h 419100"/>
                <a:gd name="connsiteX529" fmla="*/ 2805625 w 5032666"/>
                <a:gd name="connsiteY529" fmla="*/ 419100 h 419100"/>
                <a:gd name="connsiteX530" fmla="*/ 2798205 w 5032666"/>
                <a:gd name="connsiteY530" fmla="*/ 419100 h 419100"/>
                <a:gd name="connsiteX531" fmla="*/ 2796437 w 5032666"/>
                <a:gd name="connsiteY531" fmla="*/ 419100 h 419100"/>
                <a:gd name="connsiteX532" fmla="*/ 2785701 w 5032666"/>
                <a:gd name="connsiteY532" fmla="*/ 419100 h 419100"/>
                <a:gd name="connsiteX533" fmla="*/ 2775240 w 5032666"/>
                <a:gd name="connsiteY533" fmla="*/ 419100 h 419100"/>
                <a:gd name="connsiteX534" fmla="*/ 2771329 w 5032666"/>
                <a:gd name="connsiteY534" fmla="*/ 419100 h 419100"/>
                <a:gd name="connsiteX535" fmla="*/ 2765715 w 5032666"/>
                <a:gd name="connsiteY535" fmla="*/ 419100 h 419100"/>
                <a:gd name="connsiteX536" fmla="*/ 2764504 w 5032666"/>
                <a:gd name="connsiteY536" fmla="*/ 419100 h 419100"/>
                <a:gd name="connsiteX537" fmla="*/ 2759658 w 5032666"/>
                <a:gd name="connsiteY537" fmla="*/ 419100 h 419100"/>
                <a:gd name="connsiteX538" fmla="*/ 2750132 w 5032666"/>
                <a:gd name="connsiteY538" fmla="*/ 419100 h 419100"/>
                <a:gd name="connsiteX539" fmla="*/ 2748922 w 5032666"/>
                <a:gd name="connsiteY539" fmla="*/ 419100 h 419100"/>
                <a:gd name="connsiteX540" fmla="*/ 2739734 w 5032666"/>
                <a:gd name="connsiteY540" fmla="*/ 419100 h 419100"/>
                <a:gd name="connsiteX541" fmla="*/ 2722046 w 5032666"/>
                <a:gd name="connsiteY541" fmla="*/ 419100 h 419100"/>
                <a:gd name="connsiteX542" fmla="*/ 2718537 w 5032666"/>
                <a:gd name="connsiteY542" fmla="*/ 419100 h 419100"/>
                <a:gd name="connsiteX543" fmla="*/ 2716432 w 5032666"/>
                <a:gd name="connsiteY543" fmla="*/ 419100 h 419100"/>
                <a:gd name="connsiteX544" fmla="*/ 2714626 w 5032666"/>
                <a:gd name="connsiteY544" fmla="*/ 419100 h 419100"/>
                <a:gd name="connsiteX545" fmla="*/ 2709012 w 5032666"/>
                <a:gd name="connsiteY545" fmla="*/ 419100 h 419100"/>
                <a:gd name="connsiteX546" fmla="*/ 2702955 w 5032666"/>
                <a:gd name="connsiteY546" fmla="*/ 419100 h 419100"/>
                <a:gd name="connsiteX547" fmla="*/ 2700849 w 5032666"/>
                <a:gd name="connsiteY547" fmla="*/ 419100 h 419100"/>
                <a:gd name="connsiteX548" fmla="*/ 2693429 w 5032666"/>
                <a:gd name="connsiteY548" fmla="*/ 419100 h 419100"/>
                <a:gd name="connsiteX549" fmla="*/ 2682136 w 5032666"/>
                <a:gd name="connsiteY549" fmla="*/ 419100 h 419100"/>
                <a:gd name="connsiteX550" fmla="*/ 2676079 w 5032666"/>
                <a:gd name="connsiteY550" fmla="*/ 419100 h 419100"/>
                <a:gd name="connsiteX551" fmla="*/ 2670465 w 5032666"/>
                <a:gd name="connsiteY551" fmla="*/ 419100 h 419100"/>
                <a:gd name="connsiteX552" fmla="*/ 2665343 w 5032666"/>
                <a:gd name="connsiteY552" fmla="*/ 419100 h 419100"/>
                <a:gd name="connsiteX553" fmla="*/ 2659729 w 5032666"/>
                <a:gd name="connsiteY553" fmla="*/ 419100 h 419100"/>
                <a:gd name="connsiteX554" fmla="*/ 2654882 w 5032666"/>
                <a:gd name="connsiteY554" fmla="*/ 419100 h 419100"/>
                <a:gd name="connsiteX555" fmla="*/ 2645357 w 5032666"/>
                <a:gd name="connsiteY555" fmla="*/ 419100 h 419100"/>
                <a:gd name="connsiteX556" fmla="*/ 2644146 w 5032666"/>
                <a:gd name="connsiteY556" fmla="*/ 419100 h 419100"/>
                <a:gd name="connsiteX557" fmla="*/ 2632853 w 5032666"/>
                <a:gd name="connsiteY557" fmla="*/ 419100 h 419100"/>
                <a:gd name="connsiteX558" fmla="*/ 2625433 w 5032666"/>
                <a:gd name="connsiteY558" fmla="*/ 419100 h 419100"/>
                <a:gd name="connsiteX559" fmla="*/ 2619376 w 5032666"/>
                <a:gd name="connsiteY559" fmla="*/ 419100 h 419100"/>
                <a:gd name="connsiteX560" fmla="*/ 2613762 w 5032666"/>
                <a:gd name="connsiteY560" fmla="*/ 419100 h 419100"/>
                <a:gd name="connsiteX561" fmla="*/ 2598179 w 5032666"/>
                <a:gd name="connsiteY561" fmla="*/ 419100 h 419100"/>
                <a:gd name="connsiteX562" fmla="*/ 2596074 w 5032666"/>
                <a:gd name="connsiteY562" fmla="*/ 419100 h 419100"/>
                <a:gd name="connsiteX563" fmla="*/ 2588654 w 5032666"/>
                <a:gd name="connsiteY563" fmla="*/ 419100 h 419100"/>
                <a:gd name="connsiteX564" fmla="*/ 2586886 w 5032666"/>
                <a:gd name="connsiteY564" fmla="*/ 419100 h 419100"/>
                <a:gd name="connsiteX565" fmla="*/ 2576150 w 5032666"/>
                <a:gd name="connsiteY565" fmla="*/ 419100 h 419100"/>
                <a:gd name="connsiteX566" fmla="*/ 2561778 w 5032666"/>
                <a:gd name="connsiteY566" fmla="*/ 419100 h 419100"/>
                <a:gd name="connsiteX567" fmla="*/ 2550107 w 5032666"/>
                <a:gd name="connsiteY567" fmla="*/ 419100 h 419100"/>
                <a:gd name="connsiteX568" fmla="*/ 2539371 w 5032666"/>
                <a:gd name="connsiteY568" fmla="*/ 419100 h 419100"/>
                <a:gd name="connsiteX569" fmla="*/ 2530183 w 5032666"/>
                <a:gd name="connsiteY569" fmla="*/ 419100 h 419100"/>
                <a:gd name="connsiteX570" fmla="*/ 2518066 w 5032666"/>
                <a:gd name="connsiteY570" fmla="*/ 419100 h 419100"/>
                <a:gd name="connsiteX571" fmla="*/ 2512495 w 5032666"/>
                <a:gd name="connsiteY571" fmla="*/ 419100 h 419100"/>
                <a:gd name="connsiteX572" fmla="*/ 2505075 w 5032666"/>
                <a:gd name="connsiteY572" fmla="*/ 419100 h 419100"/>
                <a:gd name="connsiteX573" fmla="*/ 2493404 w 5032666"/>
                <a:gd name="connsiteY573" fmla="*/ 419100 h 419100"/>
                <a:gd name="connsiteX574" fmla="*/ 2468783 w 5032666"/>
                <a:gd name="connsiteY574" fmla="*/ 419100 h 419100"/>
                <a:gd name="connsiteX575" fmla="*/ 2466528 w 5032666"/>
                <a:gd name="connsiteY575" fmla="*/ 419100 h 419100"/>
                <a:gd name="connsiteX576" fmla="*/ 2461363 w 5032666"/>
                <a:gd name="connsiteY576" fmla="*/ 419100 h 419100"/>
                <a:gd name="connsiteX577" fmla="*/ 2455792 w 5032666"/>
                <a:gd name="connsiteY577" fmla="*/ 419100 h 419100"/>
                <a:gd name="connsiteX578" fmla="*/ 2434487 w 5032666"/>
                <a:gd name="connsiteY578" fmla="*/ 419100 h 419100"/>
                <a:gd name="connsiteX579" fmla="*/ 2422816 w 5032666"/>
                <a:gd name="connsiteY579" fmla="*/ 419100 h 419100"/>
                <a:gd name="connsiteX580" fmla="*/ 2412080 w 5032666"/>
                <a:gd name="connsiteY580" fmla="*/ 419100 h 419100"/>
                <a:gd name="connsiteX581" fmla="*/ 2409825 w 5032666"/>
                <a:gd name="connsiteY581" fmla="*/ 419100 h 419100"/>
                <a:gd name="connsiteX582" fmla="*/ 2397708 w 5032666"/>
                <a:gd name="connsiteY582" fmla="*/ 419100 h 419100"/>
                <a:gd name="connsiteX583" fmla="*/ 2385204 w 5032666"/>
                <a:gd name="connsiteY583" fmla="*/ 419100 h 419100"/>
                <a:gd name="connsiteX584" fmla="*/ 2377784 w 5032666"/>
                <a:gd name="connsiteY584" fmla="*/ 419100 h 419100"/>
                <a:gd name="connsiteX585" fmla="*/ 2366113 w 5032666"/>
                <a:gd name="connsiteY585" fmla="*/ 419100 h 419100"/>
                <a:gd name="connsiteX586" fmla="*/ 2348425 w 5032666"/>
                <a:gd name="connsiteY586" fmla="*/ 419100 h 419100"/>
                <a:gd name="connsiteX587" fmla="*/ 2341005 w 5032666"/>
                <a:gd name="connsiteY587" fmla="*/ 419100 h 419100"/>
                <a:gd name="connsiteX588" fmla="*/ 2339237 w 5032666"/>
                <a:gd name="connsiteY588" fmla="*/ 419100 h 419100"/>
                <a:gd name="connsiteX589" fmla="*/ 2329712 w 5032666"/>
                <a:gd name="connsiteY589" fmla="*/ 419100 h 419100"/>
                <a:gd name="connsiteX590" fmla="*/ 2328501 w 5032666"/>
                <a:gd name="connsiteY590" fmla="*/ 419100 h 419100"/>
                <a:gd name="connsiteX591" fmla="*/ 2314129 w 5032666"/>
                <a:gd name="connsiteY591" fmla="*/ 419100 h 419100"/>
                <a:gd name="connsiteX592" fmla="*/ 2308515 w 5032666"/>
                <a:gd name="connsiteY592" fmla="*/ 419100 h 419100"/>
                <a:gd name="connsiteX593" fmla="*/ 2302458 w 5032666"/>
                <a:gd name="connsiteY593" fmla="*/ 419100 h 419100"/>
                <a:gd name="connsiteX594" fmla="*/ 2291722 w 5032666"/>
                <a:gd name="connsiteY594" fmla="*/ 419100 h 419100"/>
                <a:gd name="connsiteX595" fmla="*/ 2282534 w 5032666"/>
                <a:gd name="connsiteY595" fmla="*/ 419100 h 419100"/>
                <a:gd name="connsiteX596" fmla="*/ 2280429 w 5032666"/>
                <a:gd name="connsiteY596" fmla="*/ 419100 h 419100"/>
                <a:gd name="connsiteX597" fmla="*/ 2273009 w 5032666"/>
                <a:gd name="connsiteY597" fmla="*/ 419100 h 419100"/>
                <a:gd name="connsiteX598" fmla="*/ 2264846 w 5032666"/>
                <a:gd name="connsiteY598" fmla="*/ 419100 h 419100"/>
                <a:gd name="connsiteX599" fmla="*/ 2259232 w 5032666"/>
                <a:gd name="connsiteY599" fmla="*/ 419100 h 419100"/>
                <a:gd name="connsiteX600" fmla="*/ 2257426 w 5032666"/>
                <a:gd name="connsiteY600" fmla="*/ 419100 h 419100"/>
                <a:gd name="connsiteX601" fmla="*/ 2251812 w 5032666"/>
                <a:gd name="connsiteY601" fmla="*/ 419100 h 419100"/>
                <a:gd name="connsiteX602" fmla="*/ 2245755 w 5032666"/>
                <a:gd name="connsiteY602" fmla="*/ 419100 h 419100"/>
                <a:gd name="connsiteX603" fmla="*/ 2234462 w 5032666"/>
                <a:gd name="connsiteY603" fmla="*/ 419100 h 419100"/>
                <a:gd name="connsiteX604" fmla="*/ 2224936 w 5032666"/>
                <a:gd name="connsiteY604" fmla="*/ 419100 h 419100"/>
                <a:gd name="connsiteX605" fmla="*/ 2223726 w 5032666"/>
                <a:gd name="connsiteY605" fmla="*/ 419100 h 419100"/>
                <a:gd name="connsiteX606" fmla="*/ 2218879 w 5032666"/>
                <a:gd name="connsiteY606" fmla="*/ 419100 h 419100"/>
                <a:gd name="connsiteX607" fmla="*/ 2213265 w 5032666"/>
                <a:gd name="connsiteY607" fmla="*/ 419100 h 419100"/>
                <a:gd name="connsiteX608" fmla="*/ 2209354 w 5032666"/>
                <a:gd name="connsiteY608" fmla="*/ 419100 h 419100"/>
                <a:gd name="connsiteX609" fmla="*/ 2208143 w 5032666"/>
                <a:gd name="connsiteY609" fmla="*/ 419100 h 419100"/>
                <a:gd name="connsiteX610" fmla="*/ 2202529 w 5032666"/>
                <a:gd name="connsiteY610" fmla="*/ 419100 h 419100"/>
                <a:gd name="connsiteX611" fmla="*/ 2188157 w 5032666"/>
                <a:gd name="connsiteY611" fmla="*/ 419100 h 419100"/>
                <a:gd name="connsiteX612" fmla="*/ 2177759 w 5032666"/>
                <a:gd name="connsiteY612" fmla="*/ 419100 h 419100"/>
                <a:gd name="connsiteX613" fmla="*/ 2175653 w 5032666"/>
                <a:gd name="connsiteY613" fmla="*/ 419100 h 419100"/>
                <a:gd name="connsiteX614" fmla="*/ 2168233 w 5032666"/>
                <a:gd name="connsiteY614" fmla="*/ 419100 h 419100"/>
                <a:gd name="connsiteX615" fmla="*/ 2162176 w 5032666"/>
                <a:gd name="connsiteY615" fmla="*/ 419100 h 419100"/>
                <a:gd name="connsiteX616" fmla="*/ 2160071 w 5032666"/>
                <a:gd name="connsiteY616" fmla="*/ 419100 h 419100"/>
                <a:gd name="connsiteX617" fmla="*/ 2156562 w 5032666"/>
                <a:gd name="connsiteY617" fmla="*/ 419100 h 419100"/>
                <a:gd name="connsiteX618" fmla="*/ 2152651 w 5032666"/>
                <a:gd name="connsiteY618" fmla="*/ 419100 h 419100"/>
                <a:gd name="connsiteX619" fmla="*/ 2138874 w 5032666"/>
                <a:gd name="connsiteY619" fmla="*/ 419100 h 419100"/>
                <a:gd name="connsiteX620" fmla="*/ 2131454 w 5032666"/>
                <a:gd name="connsiteY620" fmla="*/ 419100 h 419100"/>
                <a:gd name="connsiteX621" fmla="*/ 2129686 w 5032666"/>
                <a:gd name="connsiteY621" fmla="*/ 419100 h 419100"/>
                <a:gd name="connsiteX622" fmla="*/ 2120161 w 5032666"/>
                <a:gd name="connsiteY622" fmla="*/ 419100 h 419100"/>
                <a:gd name="connsiteX623" fmla="*/ 2118950 w 5032666"/>
                <a:gd name="connsiteY623" fmla="*/ 419100 h 419100"/>
                <a:gd name="connsiteX624" fmla="*/ 2114104 w 5032666"/>
                <a:gd name="connsiteY624" fmla="*/ 419100 h 419100"/>
                <a:gd name="connsiteX625" fmla="*/ 2104578 w 5032666"/>
                <a:gd name="connsiteY625" fmla="*/ 419100 h 419100"/>
                <a:gd name="connsiteX626" fmla="*/ 2103368 w 5032666"/>
                <a:gd name="connsiteY626" fmla="*/ 419100 h 419100"/>
                <a:gd name="connsiteX627" fmla="*/ 2092907 w 5032666"/>
                <a:gd name="connsiteY627" fmla="*/ 419100 h 419100"/>
                <a:gd name="connsiteX628" fmla="*/ 2082171 w 5032666"/>
                <a:gd name="connsiteY628" fmla="*/ 419100 h 419100"/>
                <a:gd name="connsiteX629" fmla="*/ 2072983 w 5032666"/>
                <a:gd name="connsiteY629" fmla="*/ 419100 h 419100"/>
                <a:gd name="connsiteX630" fmla="*/ 2070878 w 5032666"/>
                <a:gd name="connsiteY630" fmla="*/ 419100 h 419100"/>
                <a:gd name="connsiteX631" fmla="*/ 2063458 w 5032666"/>
                <a:gd name="connsiteY631" fmla="*/ 419100 h 419100"/>
                <a:gd name="connsiteX632" fmla="*/ 2057401 w 5032666"/>
                <a:gd name="connsiteY632" fmla="*/ 419100 h 419100"/>
                <a:gd name="connsiteX633" fmla="*/ 2055295 w 5032666"/>
                <a:gd name="connsiteY633" fmla="*/ 419100 h 419100"/>
                <a:gd name="connsiteX634" fmla="*/ 2047875 w 5032666"/>
                <a:gd name="connsiteY634" fmla="*/ 419100 h 419100"/>
                <a:gd name="connsiteX635" fmla="*/ 2036204 w 5032666"/>
                <a:gd name="connsiteY635" fmla="*/ 419100 h 419100"/>
                <a:gd name="connsiteX636" fmla="*/ 2024911 w 5032666"/>
                <a:gd name="connsiteY636" fmla="*/ 419100 h 419100"/>
                <a:gd name="connsiteX637" fmla="*/ 2014175 w 5032666"/>
                <a:gd name="connsiteY637" fmla="*/ 419100 h 419100"/>
                <a:gd name="connsiteX638" fmla="*/ 2009328 w 5032666"/>
                <a:gd name="connsiteY638" fmla="*/ 419100 h 419100"/>
                <a:gd name="connsiteX639" fmla="*/ 1999803 w 5032666"/>
                <a:gd name="connsiteY639" fmla="*/ 419100 h 419100"/>
                <a:gd name="connsiteX640" fmla="*/ 1998592 w 5032666"/>
                <a:gd name="connsiteY640" fmla="*/ 419100 h 419100"/>
                <a:gd name="connsiteX641" fmla="*/ 1968208 w 5032666"/>
                <a:gd name="connsiteY641" fmla="*/ 419100 h 419100"/>
                <a:gd name="connsiteX642" fmla="*/ 1952625 w 5032666"/>
                <a:gd name="connsiteY642" fmla="*/ 419100 h 419100"/>
                <a:gd name="connsiteX643" fmla="*/ 1950520 w 5032666"/>
                <a:gd name="connsiteY643" fmla="*/ 419100 h 419100"/>
                <a:gd name="connsiteX644" fmla="*/ 1943100 w 5032666"/>
                <a:gd name="connsiteY644" fmla="*/ 419100 h 419100"/>
                <a:gd name="connsiteX645" fmla="*/ 1904553 w 5032666"/>
                <a:gd name="connsiteY645" fmla="*/ 419100 h 419100"/>
                <a:gd name="connsiteX646" fmla="*/ 1893817 w 5032666"/>
                <a:gd name="connsiteY646" fmla="*/ 419100 h 419100"/>
                <a:gd name="connsiteX647" fmla="*/ 1872512 w 5032666"/>
                <a:gd name="connsiteY647" fmla="*/ 419100 h 419100"/>
                <a:gd name="connsiteX648" fmla="*/ 1847850 w 5032666"/>
                <a:gd name="connsiteY648" fmla="*/ 419100 h 419100"/>
                <a:gd name="connsiteX649" fmla="*/ 1823229 w 5032666"/>
                <a:gd name="connsiteY649" fmla="*/ 419100 h 419100"/>
                <a:gd name="connsiteX650" fmla="*/ 1815809 w 5032666"/>
                <a:gd name="connsiteY650" fmla="*/ 419100 h 419100"/>
                <a:gd name="connsiteX651" fmla="*/ 1777262 w 5032666"/>
                <a:gd name="connsiteY651" fmla="*/ 419100 h 419100"/>
                <a:gd name="connsiteX652" fmla="*/ 1766526 w 5032666"/>
                <a:gd name="connsiteY652" fmla="*/ 419100 h 419100"/>
                <a:gd name="connsiteX653" fmla="*/ 1752154 w 5032666"/>
                <a:gd name="connsiteY653" fmla="*/ 419100 h 419100"/>
                <a:gd name="connsiteX654" fmla="*/ 1720559 w 5032666"/>
                <a:gd name="connsiteY654" fmla="*/ 419100 h 419100"/>
                <a:gd name="connsiteX655" fmla="*/ 1702871 w 5032666"/>
                <a:gd name="connsiteY655" fmla="*/ 419100 h 419100"/>
                <a:gd name="connsiteX656" fmla="*/ 1695451 w 5032666"/>
                <a:gd name="connsiteY656" fmla="*/ 419100 h 419100"/>
                <a:gd name="connsiteX657" fmla="*/ 1662961 w 5032666"/>
                <a:gd name="connsiteY657" fmla="*/ 419100 h 419100"/>
                <a:gd name="connsiteX658" fmla="*/ 1656904 w 5032666"/>
                <a:gd name="connsiteY658" fmla="*/ 419100 h 419100"/>
                <a:gd name="connsiteX659" fmla="*/ 1646168 w 5032666"/>
                <a:gd name="connsiteY659" fmla="*/ 419100 h 419100"/>
                <a:gd name="connsiteX660" fmla="*/ 1613678 w 5032666"/>
                <a:gd name="connsiteY660" fmla="*/ 419100 h 419100"/>
                <a:gd name="connsiteX661" fmla="*/ 1606258 w 5032666"/>
                <a:gd name="connsiteY661" fmla="*/ 419100 h 419100"/>
                <a:gd name="connsiteX662" fmla="*/ 1600201 w 5032666"/>
                <a:gd name="connsiteY662" fmla="*/ 419100 h 419100"/>
                <a:gd name="connsiteX663" fmla="*/ 1584616 w 5032666"/>
                <a:gd name="connsiteY663" fmla="*/ 419100 h 419100"/>
                <a:gd name="connsiteX664" fmla="*/ 1567711 w 5032666"/>
                <a:gd name="connsiteY664" fmla="*/ 419100 h 419100"/>
                <a:gd name="connsiteX665" fmla="*/ 1556975 w 5032666"/>
                <a:gd name="connsiteY665" fmla="*/ 419100 h 419100"/>
                <a:gd name="connsiteX666" fmla="*/ 1542603 w 5032666"/>
                <a:gd name="connsiteY666" fmla="*/ 419100 h 419100"/>
                <a:gd name="connsiteX667" fmla="*/ 1535333 w 5032666"/>
                <a:gd name="connsiteY667" fmla="*/ 419100 h 419100"/>
                <a:gd name="connsiteX668" fmla="*/ 1527913 w 5032666"/>
                <a:gd name="connsiteY668" fmla="*/ 419100 h 419100"/>
                <a:gd name="connsiteX669" fmla="*/ 1511008 w 5032666"/>
                <a:gd name="connsiteY669" fmla="*/ 419100 h 419100"/>
                <a:gd name="connsiteX670" fmla="*/ 1493320 w 5032666"/>
                <a:gd name="connsiteY670" fmla="*/ 419100 h 419100"/>
                <a:gd name="connsiteX671" fmla="*/ 1489366 w 5032666"/>
                <a:gd name="connsiteY671" fmla="*/ 419100 h 419100"/>
                <a:gd name="connsiteX672" fmla="*/ 1485900 w 5032666"/>
                <a:gd name="connsiteY672" fmla="*/ 419100 h 419100"/>
                <a:gd name="connsiteX673" fmla="*/ 1478630 w 5032666"/>
                <a:gd name="connsiteY673" fmla="*/ 419100 h 419100"/>
                <a:gd name="connsiteX674" fmla="*/ 1464258 w 5032666"/>
                <a:gd name="connsiteY674" fmla="*/ 419100 h 419100"/>
                <a:gd name="connsiteX675" fmla="*/ 1447353 w 5032666"/>
                <a:gd name="connsiteY675" fmla="*/ 419100 h 419100"/>
                <a:gd name="connsiteX676" fmla="*/ 1436617 w 5032666"/>
                <a:gd name="connsiteY676" fmla="*/ 419100 h 419100"/>
                <a:gd name="connsiteX677" fmla="*/ 1432663 w 5032666"/>
                <a:gd name="connsiteY677" fmla="*/ 419100 h 419100"/>
                <a:gd name="connsiteX678" fmla="*/ 1414975 w 5032666"/>
                <a:gd name="connsiteY678" fmla="*/ 419100 h 419100"/>
                <a:gd name="connsiteX679" fmla="*/ 1407555 w 5032666"/>
                <a:gd name="connsiteY679" fmla="*/ 419100 h 419100"/>
                <a:gd name="connsiteX680" fmla="*/ 1390650 w 5032666"/>
                <a:gd name="connsiteY680" fmla="*/ 419100 h 419100"/>
                <a:gd name="connsiteX681" fmla="*/ 1375065 w 5032666"/>
                <a:gd name="connsiteY681" fmla="*/ 419100 h 419100"/>
                <a:gd name="connsiteX682" fmla="*/ 1369008 w 5032666"/>
                <a:gd name="connsiteY682" fmla="*/ 419100 h 419100"/>
                <a:gd name="connsiteX683" fmla="*/ 1358272 w 5032666"/>
                <a:gd name="connsiteY683" fmla="*/ 419100 h 419100"/>
                <a:gd name="connsiteX684" fmla="*/ 1325782 w 5032666"/>
                <a:gd name="connsiteY684" fmla="*/ 419100 h 419100"/>
                <a:gd name="connsiteX685" fmla="*/ 1318362 w 5032666"/>
                <a:gd name="connsiteY685" fmla="*/ 419100 h 419100"/>
                <a:gd name="connsiteX686" fmla="*/ 1312305 w 5032666"/>
                <a:gd name="connsiteY686" fmla="*/ 419100 h 419100"/>
                <a:gd name="connsiteX687" fmla="*/ 1279815 w 5032666"/>
                <a:gd name="connsiteY687" fmla="*/ 419100 h 419100"/>
                <a:gd name="connsiteX688" fmla="*/ 1269079 w 5032666"/>
                <a:gd name="connsiteY688" fmla="*/ 419100 h 419100"/>
                <a:gd name="connsiteX689" fmla="*/ 1254707 w 5032666"/>
                <a:gd name="connsiteY689" fmla="*/ 419100 h 419100"/>
                <a:gd name="connsiteX690" fmla="*/ 1223112 w 5032666"/>
                <a:gd name="connsiteY690" fmla="*/ 419100 h 419100"/>
                <a:gd name="connsiteX691" fmla="*/ 1205424 w 5032666"/>
                <a:gd name="connsiteY691" fmla="*/ 419100 h 419100"/>
                <a:gd name="connsiteX692" fmla="*/ 1198004 w 5032666"/>
                <a:gd name="connsiteY692" fmla="*/ 419100 h 419100"/>
                <a:gd name="connsiteX693" fmla="*/ 1159457 w 5032666"/>
                <a:gd name="connsiteY693" fmla="*/ 419100 h 419100"/>
                <a:gd name="connsiteX694" fmla="*/ 1148721 w 5032666"/>
                <a:gd name="connsiteY694" fmla="*/ 419100 h 419100"/>
                <a:gd name="connsiteX695" fmla="*/ 1127416 w 5032666"/>
                <a:gd name="connsiteY695" fmla="*/ 419100 h 419100"/>
                <a:gd name="connsiteX696" fmla="*/ 1102754 w 5032666"/>
                <a:gd name="connsiteY696" fmla="*/ 419100 h 419100"/>
                <a:gd name="connsiteX697" fmla="*/ 1078133 w 5032666"/>
                <a:gd name="connsiteY697" fmla="*/ 419100 h 419100"/>
                <a:gd name="connsiteX698" fmla="*/ 1070713 w 5032666"/>
                <a:gd name="connsiteY698" fmla="*/ 419100 h 419100"/>
                <a:gd name="connsiteX699" fmla="*/ 1032166 w 5032666"/>
                <a:gd name="connsiteY699" fmla="*/ 419100 h 419100"/>
                <a:gd name="connsiteX700" fmla="*/ 1021430 w 5032666"/>
                <a:gd name="connsiteY700" fmla="*/ 419100 h 419100"/>
                <a:gd name="connsiteX701" fmla="*/ 1007058 w 5032666"/>
                <a:gd name="connsiteY701" fmla="*/ 419100 h 419100"/>
                <a:gd name="connsiteX702" fmla="*/ 975463 w 5032666"/>
                <a:gd name="connsiteY702" fmla="*/ 419100 h 419100"/>
                <a:gd name="connsiteX703" fmla="*/ 957775 w 5032666"/>
                <a:gd name="connsiteY703" fmla="*/ 419100 h 419100"/>
                <a:gd name="connsiteX704" fmla="*/ 950355 w 5032666"/>
                <a:gd name="connsiteY704" fmla="*/ 419100 h 419100"/>
                <a:gd name="connsiteX705" fmla="*/ 939062 w 5032666"/>
                <a:gd name="connsiteY705" fmla="*/ 419100 h 419100"/>
                <a:gd name="connsiteX706" fmla="*/ 917865 w 5032666"/>
                <a:gd name="connsiteY706" fmla="*/ 419100 h 419100"/>
                <a:gd name="connsiteX707" fmla="*/ 911808 w 5032666"/>
                <a:gd name="connsiteY707" fmla="*/ 419100 h 419100"/>
                <a:gd name="connsiteX708" fmla="*/ 901072 w 5032666"/>
                <a:gd name="connsiteY708" fmla="*/ 419100 h 419100"/>
                <a:gd name="connsiteX709" fmla="*/ 889779 w 5032666"/>
                <a:gd name="connsiteY709" fmla="*/ 419100 h 419100"/>
                <a:gd name="connsiteX710" fmla="*/ 882359 w 5032666"/>
                <a:gd name="connsiteY710" fmla="*/ 419100 h 419100"/>
                <a:gd name="connsiteX711" fmla="*/ 868582 w 5032666"/>
                <a:gd name="connsiteY711" fmla="*/ 419100 h 419100"/>
                <a:gd name="connsiteX712" fmla="*/ 861162 w 5032666"/>
                <a:gd name="connsiteY712" fmla="*/ 419100 h 419100"/>
                <a:gd name="connsiteX713" fmla="*/ 855105 w 5032666"/>
                <a:gd name="connsiteY713" fmla="*/ 419100 h 419100"/>
                <a:gd name="connsiteX714" fmla="*/ 843812 w 5032666"/>
                <a:gd name="connsiteY714" fmla="*/ 419100 h 419100"/>
                <a:gd name="connsiteX715" fmla="*/ 833076 w 5032666"/>
                <a:gd name="connsiteY715" fmla="*/ 419100 h 419100"/>
                <a:gd name="connsiteX716" fmla="*/ 822615 w 5032666"/>
                <a:gd name="connsiteY716" fmla="*/ 419100 h 419100"/>
                <a:gd name="connsiteX717" fmla="*/ 818704 w 5032666"/>
                <a:gd name="connsiteY717" fmla="*/ 419100 h 419100"/>
                <a:gd name="connsiteX718" fmla="*/ 811879 w 5032666"/>
                <a:gd name="connsiteY718" fmla="*/ 419100 h 419100"/>
                <a:gd name="connsiteX719" fmla="*/ 797507 w 5032666"/>
                <a:gd name="connsiteY719" fmla="*/ 419100 h 419100"/>
                <a:gd name="connsiteX720" fmla="*/ 787109 w 5032666"/>
                <a:gd name="connsiteY720" fmla="*/ 419100 h 419100"/>
                <a:gd name="connsiteX721" fmla="*/ 769421 w 5032666"/>
                <a:gd name="connsiteY721" fmla="*/ 419100 h 419100"/>
                <a:gd name="connsiteX722" fmla="*/ 765912 w 5032666"/>
                <a:gd name="connsiteY722" fmla="*/ 419100 h 419100"/>
                <a:gd name="connsiteX723" fmla="*/ 762001 w 5032666"/>
                <a:gd name="connsiteY723" fmla="*/ 419100 h 419100"/>
                <a:gd name="connsiteX724" fmla="*/ 748224 w 5032666"/>
                <a:gd name="connsiteY724" fmla="*/ 419100 h 419100"/>
                <a:gd name="connsiteX725" fmla="*/ 740804 w 5032666"/>
                <a:gd name="connsiteY725" fmla="*/ 419100 h 419100"/>
                <a:gd name="connsiteX726" fmla="*/ 729511 w 5032666"/>
                <a:gd name="connsiteY726" fmla="*/ 419100 h 419100"/>
                <a:gd name="connsiteX727" fmla="*/ 723454 w 5032666"/>
                <a:gd name="connsiteY727" fmla="*/ 419100 h 419100"/>
                <a:gd name="connsiteX728" fmla="*/ 712718 w 5032666"/>
                <a:gd name="connsiteY728" fmla="*/ 419100 h 419100"/>
                <a:gd name="connsiteX729" fmla="*/ 702257 w 5032666"/>
                <a:gd name="connsiteY729" fmla="*/ 419100 h 419100"/>
                <a:gd name="connsiteX730" fmla="*/ 691521 w 5032666"/>
                <a:gd name="connsiteY730" fmla="*/ 419100 h 419100"/>
                <a:gd name="connsiteX731" fmla="*/ 680228 w 5032666"/>
                <a:gd name="connsiteY731" fmla="*/ 419100 h 419100"/>
                <a:gd name="connsiteX732" fmla="*/ 672808 w 5032666"/>
                <a:gd name="connsiteY732" fmla="*/ 419100 h 419100"/>
                <a:gd name="connsiteX733" fmla="*/ 666751 w 5032666"/>
                <a:gd name="connsiteY733" fmla="*/ 419100 h 419100"/>
                <a:gd name="connsiteX734" fmla="*/ 645554 w 5032666"/>
                <a:gd name="connsiteY734" fmla="*/ 419100 h 419100"/>
                <a:gd name="connsiteX735" fmla="*/ 634261 w 5032666"/>
                <a:gd name="connsiteY735" fmla="*/ 419100 h 419100"/>
                <a:gd name="connsiteX736" fmla="*/ 623525 w 5032666"/>
                <a:gd name="connsiteY736" fmla="*/ 419100 h 419100"/>
                <a:gd name="connsiteX737" fmla="*/ 609153 w 5032666"/>
                <a:gd name="connsiteY737" fmla="*/ 419100 h 419100"/>
                <a:gd name="connsiteX738" fmla="*/ 577558 w 5032666"/>
                <a:gd name="connsiteY738" fmla="*/ 419100 h 419100"/>
                <a:gd name="connsiteX739" fmla="*/ 559870 w 5032666"/>
                <a:gd name="connsiteY739" fmla="*/ 419100 h 419100"/>
                <a:gd name="connsiteX740" fmla="*/ 552450 w 5032666"/>
                <a:gd name="connsiteY740" fmla="*/ 419100 h 419100"/>
                <a:gd name="connsiteX741" fmla="*/ 513903 w 5032666"/>
                <a:gd name="connsiteY741" fmla="*/ 419100 h 419100"/>
                <a:gd name="connsiteX742" fmla="*/ 503167 w 5032666"/>
                <a:gd name="connsiteY742" fmla="*/ 419100 h 419100"/>
                <a:gd name="connsiteX743" fmla="*/ 481862 w 5032666"/>
                <a:gd name="connsiteY743" fmla="*/ 419100 h 419100"/>
                <a:gd name="connsiteX744" fmla="*/ 457200 w 5032666"/>
                <a:gd name="connsiteY744" fmla="*/ 419100 h 419100"/>
                <a:gd name="connsiteX745" fmla="*/ 432579 w 5032666"/>
                <a:gd name="connsiteY745" fmla="*/ 419100 h 419100"/>
                <a:gd name="connsiteX746" fmla="*/ 425159 w 5032666"/>
                <a:gd name="connsiteY746" fmla="*/ 419100 h 419100"/>
                <a:gd name="connsiteX747" fmla="*/ 386612 w 5032666"/>
                <a:gd name="connsiteY747" fmla="*/ 419100 h 419100"/>
                <a:gd name="connsiteX748" fmla="*/ 375876 w 5032666"/>
                <a:gd name="connsiteY748" fmla="*/ 419100 h 419100"/>
                <a:gd name="connsiteX749" fmla="*/ 361504 w 5032666"/>
                <a:gd name="connsiteY749" fmla="*/ 419100 h 419100"/>
                <a:gd name="connsiteX750" fmla="*/ 329909 w 5032666"/>
                <a:gd name="connsiteY750" fmla="*/ 419100 h 419100"/>
                <a:gd name="connsiteX751" fmla="*/ 312221 w 5032666"/>
                <a:gd name="connsiteY751" fmla="*/ 419100 h 419100"/>
                <a:gd name="connsiteX752" fmla="*/ 304801 w 5032666"/>
                <a:gd name="connsiteY752" fmla="*/ 419100 h 419100"/>
                <a:gd name="connsiteX753" fmla="*/ 272311 w 5032666"/>
                <a:gd name="connsiteY753" fmla="*/ 419100 h 419100"/>
                <a:gd name="connsiteX754" fmla="*/ 266254 w 5032666"/>
                <a:gd name="connsiteY754" fmla="*/ 419100 h 419100"/>
                <a:gd name="connsiteX755" fmla="*/ 255518 w 5032666"/>
                <a:gd name="connsiteY755" fmla="*/ 419100 h 419100"/>
                <a:gd name="connsiteX756" fmla="*/ 223028 w 5032666"/>
                <a:gd name="connsiteY756" fmla="*/ 419100 h 419100"/>
                <a:gd name="connsiteX757" fmla="*/ 215608 w 5032666"/>
                <a:gd name="connsiteY757" fmla="*/ 419100 h 419100"/>
                <a:gd name="connsiteX758" fmla="*/ 209551 w 5032666"/>
                <a:gd name="connsiteY758" fmla="*/ 419100 h 419100"/>
                <a:gd name="connsiteX759" fmla="*/ 177061 w 5032666"/>
                <a:gd name="connsiteY759" fmla="*/ 419100 h 419100"/>
                <a:gd name="connsiteX760" fmla="*/ 166325 w 5032666"/>
                <a:gd name="connsiteY760" fmla="*/ 419100 h 419100"/>
                <a:gd name="connsiteX761" fmla="*/ 151953 w 5032666"/>
                <a:gd name="connsiteY761" fmla="*/ 419100 h 419100"/>
                <a:gd name="connsiteX762" fmla="*/ 120358 w 5032666"/>
                <a:gd name="connsiteY762" fmla="*/ 419100 h 419100"/>
                <a:gd name="connsiteX763" fmla="*/ 102670 w 5032666"/>
                <a:gd name="connsiteY763" fmla="*/ 419100 h 419100"/>
                <a:gd name="connsiteX764" fmla="*/ 95250 w 5032666"/>
                <a:gd name="connsiteY764" fmla="*/ 419100 h 419100"/>
                <a:gd name="connsiteX765" fmla="*/ 56703 w 5032666"/>
                <a:gd name="connsiteY765" fmla="*/ 419100 h 419100"/>
                <a:gd name="connsiteX766" fmla="*/ 45967 w 5032666"/>
                <a:gd name="connsiteY766" fmla="*/ 419100 h 419100"/>
                <a:gd name="connsiteX767" fmla="*/ 0 w 5032666"/>
                <a:gd name="connsiteY767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</a:cxnLst>
              <a:rect l="l" t="t" r="r" b="b"/>
              <a:pathLst>
                <a:path w="5032666" h="419100">
                  <a:moveTo>
                    <a:pt x="104775" y="0"/>
                  </a:moveTo>
                  <a:lnTo>
                    <a:pt x="150742" y="0"/>
                  </a:lnTo>
                  <a:lnTo>
                    <a:pt x="161478" y="0"/>
                  </a:lnTo>
                  <a:lnTo>
                    <a:pt x="200025" y="0"/>
                  </a:lnTo>
                  <a:lnTo>
                    <a:pt x="207445" y="0"/>
                  </a:lnTo>
                  <a:lnTo>
                    <a:pt x="225133" y="0"/>
                  </a:lnTo>
                  <a:lnTo>
                    <a:pt x="256728" y="0"/>
                  </a:lnTo>
                  <a:lnTo>
                    <a:pt x="271100" y="0"/>
                  </a:lnTo>
                  <a:lnTo>
                    <a:pt x="281836" y="0"/>
                  </a:lnTo>
                  <a:lnTo>
                    <a:pt x="314326" y="0"/>
                  </a:lnTo>
                  <a:lnTo>
                    <a:pt x="320383" y="0"/>
                  </a:lnTo>
                  <a:lnTo>
                    <a:pt x="327803" y="0"/>
                  </a:lnTo>
                  <a:lnTo>
                    <a:pt x="360293" y="0"/>
                  </a:lnTo>
                  <a:lnTo>
                    <a:pt x="371029" y="0"/>
                  </a:lnTo>
                  <a:lnTo>
                    <a:pt x="377086" y="0"/>
                  </a:lnTo>
                  <a:lnTo>
                    <a:pt x="409576" y="0"/>
                  </a:lnTo>
                  <a:lnTo>
                    <a:pt x="416996" y="0"/>
                  </a:lnTo>
                  <a:lnTo>
                    <a:pt x="434684" y="0"/>
                  </a:lnTo>
                  <a:lnTo>
                    <a:pt x="466279" y="0"/>
                  </a:lnTo>
                  <a:lnTo>
                    <a:pt x="480651" y="0"/>
                  </a:lnTo>
                  <a:lnTo>
                    <a:pt x="491387" y="0"/>
                  </a:lnTo>
                  <a:lnTo>
                    <a:pt x="529934" y="0"/>
                  </a:lnTo>
                  <a:lnTo>
                    <a:pt x="537354" y="0"/>
                  </a:lnTo>
                  <a:lnTo>
                    <a:pt x="561975" y="0"/>
                  </a:lnTo>
                  <a:lnTo>
                    <a:pt x="586637" y="0"/>
                  </a:lnTo>
                  <a:lnTo>
                    <a:pt x="607942" y="0"/>
                  </a:lnTo>
                  <a:lnTo>
                    <a:pt x="618678" y="0"/>
                  </a:lnTo>
                  <a:lnTo>
                    <a:pt x="657225" y="0"/>
                  </a:lnTo>
                  <a:lnTo>
                    <a:pt x="664645" y="0"/>
                  </a:lnTo>
                  <a:lnTo>
                    <a:pt x="682333" y="0"/>
                  </a:lnTo>
                  <a:lnTo>
                    <a:pt x="713928" y="0"/>
                  </a:lnTo>
                  <a:lnTo>
                    <a:pt x="728300" y="0"/>
                  </a:lnTo>
                  <a:lnTo>
                    <a:pt x="739036" y="0"/>
                  </a:lnTo>
                  <a:lnTo>
                    <a:pt x="750329" y="0"/>
                  </a:lnTo>
                  <a:lnTo>
                    <a:pt x="771526" y="0"/>
                  </a:lnTo>
                  <a:lnTo>
                    <a:pt x="777583" y="0"/>
                  </a:lnTo>
                  <a:lnTo>
                    <a:pt x="785003" y="0"/>
                  </a:lnTo>
                  <a:lnTo>
                    <a:pt x="796296" y="0"/>
                  </a:lnTo>
                  <a:lnTo>
                    <a:pt x="807032" y="0"/>
                  </a:lnTo>
                  <a:lnTo>
                    <a:pt x="817493" y="0"/>
                  </a:lnTo>
                  <a:lnTo>
                    <a:pt x="828229" y="0"/>
                  </a:lnTo>
                  <a:lnTo>
                    <a:pt x="834286" y="0"/>
                  </a:lnTo>
                  <a:lnTo>
                    <a:pt x="845579" y="0"/>
                  </a:lnTo>
                  <a:lnTo>
                    <a:pt x="852999" y="0"/>
                  </a:lnTo>
                  <a:lnTo>
                    <a:pt x="866776" y="0"/>
                  </a:lnTo>
                  <a:lnTo>
                    <a:pt x="870687" y="0"/>
                  </a:lnTo>
                  <a:lnTo>
                    <a:pt x="874196" y="0"/>
                  </a:lnTo>
                  <a:lnTo>
                    <a:pt x="891884" y="0"/>
                  </a:lnTo>
                  <a:lnTo>
                    <a:pt x="902282" y="0"/>
                  </a:lnTo>
                  <a:lnTo>
                    <a:pt x="916654" y="0"/>
                  </a:lnTo>
                  <a:lnTo>
                    <a:pt x="923479" y="0"/>
                  </a:lnTo>
                  <a:lnTo>
                    <a:pt x="927390" y="0"/>
                  </a:lnTo>
                  <a:lnTo>
                    <a:pt x="937851" y="0"/>
                  </a:lnTo>
                  <a:lnTo>
                    <a:pt x="948587" y="0"/>
                  </a:lnTo>
                  <a:lnTo>
                    <a:pt x="959880" y="0"/>
                  </a:lnTo>
                  <a:lnTo>
                    <a:pt x="965937" y="0"/>
                  </a:lnTo>
                  <a:lnTo>
                    <a:pt x="973357" y="0"/>
                  </a:lnTo>
                  <a:lnTo>
                    <a:pt x="987134" y="0"/>
                  </a:lnTo>
                  <a:lnTo>
                    <a:pt x="994554" y="0"/>
                  </a:lnTo>
                  <a:lnTo>
                    <a:pt x="1005847" y="0"/>
                  </a:lnTo>
                  <a:lnTo>
                    <a:pt x="1016583" y="0"/>
                  </a:lnTo>
                  <a:lnTo>
                    <a:pt x="1022640" y="0"/>
                  </a:lnTo>
                  <a:lnTo>
                    <a:pt x="1043837" y="0"/>
                  </a:lnTo>
                  <a:lnTo>
                    <a:pt x="1055130" y="0"/>
                  </a:lnTo>
                  <a:lnTo>
                    <a:pt x="1062550" y="0"/>
                  </a:lnTo>
                  <a:lnTo>
                    <a:pt x="1080238" y="0"/>
                  </a:lnTo>
                  <a:lnTo>
                    <a:pt x="1111833" y="0"/>
                  </a:lnTo>
                  <a:lnTo>
                    <a:pt x="1126205" y="0"/>
                  </a:lnTo>
                  <a:lnTo>
                    <a:pt x="1136941" y="0"/>
                  </a:lnTo>
                  <a:lnTo>
                    <a:pt x="1175488" y="0"/>
                  </a:lnTo>
                  <a:lnTo>
                    <a:pt x="1182908" y="0"/>
                  </a:lnTo>
                  <a:lnTo>
                    <a:pt x="1207529" y="0"/>
                  </a:lnTo>
                  <a:lnTo>
                    <a:pt x="1232191" y="0"/>
                  </a:lnTo>
                  <a:lnTo>
                    <a:pt x="1253496" y="0"/>
                  </a:lnTo>
                  <a:lnTo>
                    <a:pt x="1264232" y="0"/>
                  </a:lnTo>
                  <a:lnTo>
                    <a:pt x="1302779" y="0"/>
                  </a:lnTo>
                  <a:lnTo>
                    <a:pt x="1310199" y="0"/>
                  </a:lnTo>
                  <a:lnTo>
                    <a:pt x="1327887" y="0"/>
                  </a:lnTo>
                  <a:lnTo>
                    <a:pt x="1359482" y="0"/>
                  </a:lnTo>
                  <a:lnTo>
                    <a:pt x="1373854" y="0"/>
                  </a:lnTo>
                  <a:lnTo>
                    <a:pt x="1384590" y="0"/>
                  </a:lnTo>
                  <a:lnTo>
                    <a:pt x="1417080" y="0"/>
                  </a:lnTo>
                  <a:lnTo>
                    <a:pt x="1423137" y="0"/>
                  </a:lnTo>
                  <a:lnTo>
                    <a:pt x="1430557" y="0"/>
                  </a:lnTo>
                  <a:lnTo>
                    <a:pt x="1463047" y="0"/>
                  </a:lnTo>
                  <a:lnTo>
                    <a:pt x="1473783" y="0"/>
                  </a:lnTo>
                  <a:lnTo>
                    <a:pt x="1479840" y="0"/>
                  </a:lnTo>
                  <a:lnTo>
                    <a:pt x="1495425" y="0"/>
                  </a:lnTo>
                  <a:lnTo>
                    <a:pt x="1512330" y="0"/>
                  </a:lnTo>
                  <a:lnTo>
                    <a:pt x="1519750" y="0"/>
                  </a:lnTo>
                  <a:lnTo>
                    <a:pt x="1537438" y="0"/>
                  </a:lnTo>
                  <a:lnTo>
                    <a:pt x="1541392" y="0"/>
                  </a:lnTo>
                  <a:lnTo>
                    <a:pt x="1552128" y="0"/>
                  </a:lnTo>
                  <a:lnTo>
                    <a:pt x="1569033" y="0"/>
                  </a:lnTo>
                  <a:lnTo>
                    <a:pt x="1583405" y="0"/>
                  </a:lnTo>
                  <a:lnTo>
                    <a:pt x="1590675" y="0"/>
                  </a:lnTo>
                  <a:lnTo>
                    <a:pt x="1594141" y="0"/>
                  </a:lnTo>
                  <a:lnTo>
                    <a:pt x="1598095" y="0"/>
                  </a:lnTo>
                  <a:lnTo>
                    <a:pt x="1615783" y="0"/>
                  </a:lnTo>
                  <a:lnTo>
                    <a:pt x="1632688" y="0"/>
                  </a:lnTo>
                  <a:lnTo>
                    <a:pt x="1640108" y="0"/>
                  </a:lnTo>
                  <a:lnTo>
                    <a:pt x="1647378" y="0"/>
                  </a:lnTo>
                  <a:lnTo>
                    <a:pt x="1661750" y="0"/>
                  </a:lnTo>
                  <a:lnTo>
                    <a:pt x="1672486" y="0"/>
                  </a:lnTo>
                  <a:lnTo>
                    <a:pt x="1689391" y="0"/>
                  </a:lnTo>
                  <a:lnTo>
                    <a:pt x="1704976" y="0"/>
                  </a:lnTo>
                  <a:lnTo>
                    <a:pt x="1711033" y="0"/>
                  </a:lnTo>
                  <a:lnTo>
                    <a:pt x="1718453" y="0"/>
                  </a:lnTo>
                  <a:lnTo>
                    <a:pt x="1750943" y="0"/>
                  </a:lnTo>
                  <a:lnTo>
                    <a:pt x="1761679" y="0"/>
                  </a:lnTo>
                  <a:lnTo>
                    <a:pt x="1767736" y="0"/>
                  </a:lnTo>
                  <a:lnTo>
                    <a:pt x="1800226" y="0"/>
                  </a:lnTo>
                  <a:lnTo>
                    <a:pt x="1807646" y="0"/>
                  </a:lnTo>
                  <a:lnTo>
                    <a:pt x="1825334" y="0"/>
                  </a:lnTo>
                  <a:lnTo>
                    <a:pt x="1856929" y="0"/>
                  </a:lnTo>
                  <a:lnTo>
                    <a:pt x="1871301" y="0"/>
                  </a:lnTo>
                  <a:lnTo>
                    <a:pt x="1882037" y="0"/>
                  </a:lnTo>
                  <a:lnTo>
                    <a:pt x="1920584" y="0"/>
                  </a:lnTo>
                  <a:lnTo>
                    <a:pt x="1928004" y="0"/>
                  </a:lnTo>
                  <a:lnTo>
                    <a:pt x="1952625" y="0"/>
                  </a:lnTo>
                  <a:lnTo>
                    <a:pt x="1977287" y="0"/>
                  </a:lnTo>
                  <a:lnTo>
                    <a:pt x="1998592" y="0"/>
                  </a:lnTo>
                  <a:lnTo>
                    <a:pt x="2009328" y="0"/>
                  </a:lnTo>
                  <a:lnTo>
                    <a:pt x="2047875" y="0"/>
                  </a:lnTo>
                  <a:lnTo>
                    <a:pt x="2055295" y="0"/>
                  </a:lnTo>
                  <a:lnTo>
                    <a:pt x="2057400" y="0"/>
                  </a:lnTo>
                  <a:lnTo>
                    <a:pt x="2072983" y="0"/>
                  </a:lnTo>
                  <a:lnTo>
                    <a:pt x="2103367" y="0"/>
                  </a:lnTo>
                  <a:lnTo>
                    <a:pt x="2104578" y="0"/>
                  </a:lnTo>
                  <a:lnTo>
                    <a:pt x="2114103" y="0"/>
                  </a:lnTo>
                  <a:lnTo>
                    <a:pt x="2118950" y="0"/>
                  </a:lnTo>
                  <a:lnTo>
                    <a:pt x="2129686" y="0"/>
                  </a:lnTo>
                  <a:lnTo>
                    <a:pt x="2140979" y="0"/>
                  </a:lnTo>
                  <a:lnTo>
                    <a:pt x="2152650" y="0"/>
                  </a:lnTo>
                  <a:lnTo>
                    <a:pt x="2160070" y="0"/>
                  </a:lnTo>
                  <a:lnTo>
                    <a:pt x="2162176" y="0"/>
                  </a:lnTo>
                  <a:lnTo>
                    <a:pt x="2168233" y="0"/>
                  </a:lnTo>
                  <a:lnTo>
                    <a:pt x="2175653" y="0"/>
                  </a:lnTo>
                  <a:lnTo>
                    <a:pt x="2177758" y="0"/>
                  </a:lnTo>
                  <a:lnTo>
                    <a:pt x="2186946" y="0"/>
                  </a:lnTo>
                  <a:lnTo>
                    <a:pt x="2197682" y="0"/>
                  </a:lnTo>
                  <a:lnTo>
                    <a:pt x="2208143" y="0"/>
                  </a:lnTo>
                  <a:lnTo>
                    <a:pt x="2209353" y="0"/>
                  </a:lnTo>
                  <a:lnTo>
                    <a:pt x="2218879" y="0"/>
                  </a:lnTo>
                  <a:lnTo>
                    <a:pt x="2223725" y="0"/>
                  </a:lnTo>
                  <a:lnTo>
                    <a:pt x="2224936" y="0"/>
                  </a:lnTo>
                  <a:lnTo>
                    <a:pt x="2234461" y="0"/>
                  </a:lnTo>
                  <a:lnTo>
                    <a:pt x="2236229" y="0"/>
                  </a:lnTo>
                  <a:lnTo>
                    <a:pt x="2243649" y="0"/>
                  </a:lnTo>
                  <a:lnTo>
                    <a:pt x="2257426" y="0"/>
                  </a:lnTo>
                  <a:lnTo>
                    <a:pt x="2261337" y="0"/>
                  </a:lnTo>
                  <a:lnTo>
                    <a:pt x="2264846" y="0"/>
                  </a:lnTo>
                  <a:lnTo>
                    <a:pt x="2266951" y="0"/>
                  </a:lnTo>
                  <a:lnTo>
                    <a:pt x="2273008" y="0"/>
                  </a:lnTo>
                  <a:lnTo>
                    <a:pt x="2280428" y="0"/>
                  </a:lnTo>
                  <a:lnTo>
                    <a:pt x="2282534" y="0"/>
                  </a:lnTo>
                  <a:lnTo>
                    <a:pt x="2292932" y="0"/>
                  </a:lnTo>
                  <a:lnTo>
                    <a:pt x="2307304" y="0"/>
                  </a:lnTo>
                  <a:lnTo>
                    <a:pt x="2312918" y="0"/>
                  </a:lnTo>
                  <a:lnTo>
                    <a:pt x="2314129" y="0"/>
                  </a:lnTo>
                  <a:lnTo>
                    <a:pt x="2318040" y="0"/>
                  </a:lnTo>
                  <a:lnTo>
                    <a:pt x="2323654" y="0"/>
                  </a:lnTo>
                  <a:lnTo>
                    <a:pt x="2328501" y="0"/>
                  </a:lnTo>
                  <a:lnTo>
                    <a:pt x="2329711" y="0"/>
                  </a:lnTo>
                  <a:lnTo>
                    <a:pt x="2339237" y="0"/>
                  </a:lnTo>
                  <a:lnTo>
                    <a:pt x="2350530" y="0"/>
                  </a:lnTo>
                  <a:lnTo>
                    <a:pt x="2356587" y="0"/>
                  </a:lnTo>
                  <a:lnTo>
                    <a:pt x="2362201" y="0"/>
                  </a:lnTo>
                  <a:lnTo>
                    <a:pt x="2364007" y="0"/>
                  </a:lnTo>
                  <a:lnTo>
                    <a:pt x="2369621" y="0"/>
                  </a:lnTo>
                  <a:lnTo>
                    <a:pt x="2377784" y="0"/>
                  </a:lnTo>
                  <a:lnTo>
                    <a:pt x="2385204" y="0"/>
                  </a:lnTo>
                  <a:lnTo>
                    <a:pt x="2387309" y="0"/>
                  </a:lnTo>
                  <a:lnTo>
                    <a:pt x="2396497" y="0"/>
                  </a:lnTo>
                  <a:lnTo>
                    <a:pt x="2407233" y="0"/>
                  </a:lnTo>
                  <a:lnTo>
                    <a:pt x="2413290" y="0"/>
                  </a:lnTo>
                  <a:lnTo>
                    <a:pt x="2418904" y="0"/>
                  </a:lnTo>
                  <a:lnTo>
                    <a:pt x="2433276" y="0"/>
                  </a:lnTo>
                  <a:lnTo>
                    <a:pt x="2434487" y="0"/>
                  </a:lnTo>
                  <a:lnTo>
                    <a:pt x="2444012" y="0"/>
                  </a:lnTo>
                  <a:lnTo>
                    <a:pt x="2445780" y="0"/>
                  </a:lnTo>
                  <a:lnTo>
                    <a:pt x="2453200" y="0"/>
                  </a:lnTo>
                  <a:lnTo>
                    <a:pt x="2470888" y="0"/>
                  </a:lnTo>
                  <a:lnTo>
                    <a:pt x="2482559" y="0"/>
                  </a:lnTo>
                  <a:lnTo>
                    <a:pt x="2489979" y="0"/>
                  </a:lnTo>
                  <a:lnTo>
                    <a:pt x="2502483" y="0"/>
                  </a:lnTo>
                  <a:lnTo>
                    <a:pt x="2514600" y="0"/>
                  </a:lnTo>
                  <a:lnTo>
                    <a:pt x="2516855" y="0"/>
                  </a:lnTo>
                  <a:lnTo>
                    <a:pt x="2527591" y="0"/>
                  </a:lnTo>
                  <a:lnTo>
                    <a:pt x="2539262" y="0"/>
                  </a:lnTo>
                  <a:lnTo>
                    <a:pt x="2560567" y="0"/>
                  </a:lnTo>
                  <a:lnTo>
                    <a:pt x="2566138" y="0"/>
                  </a:lnTo>
                  <a:lnTo>
                    <a:pt x="2571303" y="0"/>
                  </a:lnTo>
                  <a:lnTo>
                    <a:pt x="2573558" y="0"/>
                  </a:lnTo>
                  <a:lnTo>
                    <a:pt x="2598179" y="0"/>
                  </a:lnTo>
                  <a:lnTo>
                    <a:pt x="2609850" y="0"/>
                  </a:lnTo>
                  <a:lnTo>
                    <a:pt x="2617270" y="0"/>
                  </a:lnTo>
                  <a:lnTo>
                    <a:pt x="2622841" y="0"/>
                  </a:lnTo>
                  <a:lnTo>
                    <a:pt x="2634958" y="0"/>
                  </a:lnTo>
                  <a:lnTo>
                    <a:pt x="2644146" y="0"/>
                  </a:lnTo>
                  <a:lnTo>
                    <a:pt x="2654882" y="0"/>
                  </a:lnTo>
                  <a:lnTo>
                    <a:pt x="2666553" y="0"/>
                  </a:lnTo>
                  <a:lnTo>
                    <a:pt x="2680925" y="0"/>
                  </a:lnTo>
                  <a:lnTo>
                    <a:pt x="2691661" y="0"/>
                  </a:lnTo>
                  <a:lnTo>
                    <a:pt x="2693429" y="0"/>
                  </a:lnTo>
                  <a:lnTo>
                    <a:pt x="2700849" y="0"/>
                  </a:lnTo>
                  <a:lnTo>
                    <a:pt x="2702954" y="0"/>
                  </a:lnTo>
                  <a:lnTo>
                    <a:pt x="2718537" y="0"/>
                  </a:lnTo>
                  <a:lnTo>
                    <a:pt x="2724151" y="0"/>
                  </a:lnTo>
                  <a:lnTo>
                    <a:pt x="2730208" y="0"/>
                  </a:lnTo>
                  <a:lnTo>
                    <a:pt x="2737628" y="0"/>
                  </a:lnTo>
                  <a:lnTo>
                    <a:pt x="2748921" y="0"/>
                  </a:lnTo>
                  <a:lnTo>
                    <a:pt x="2750132" y="0"/>
                  </a:lnTo>
                  <a:lnTo>
                    <a:pt x="2759657" y="0"/>
                  </a:lnTo>
                  <a:lnTo>
                    <a:pt x="2764504" y="0"/>
                  </a:lnTo>
                  <a:lnTo>
                    <a:pt x="2770118" y="0"/>
                  </a:lnTo>
                  <a:lnTo>
                    <a:pt x="2775240" y="0"/>
                  </a:lnTo>
                  <a:lnTo>
                    <a:pt x="2780854" y="0"/>
                  </a:lnTo>
                  <a:lnTo>
                    <a:pt x="2786911" y="0"/>
                  </a:lnTo>
                  <a:lnTo>
                    <a:pt x="2798204" y="0"/>
                  </a:lnTo>
                  <a:lnTo>
                    <a:pt x="2805624" y="0"/>
                  </a:lnTo>
                  <a:lnTo>
                    <a:pt x="2807730" y="0"/>
                  </a:lnTo>
                  <a:lnTo>
                    <a:pt x="2813787" y="0"/>
                  </a:lnTo>
                  <a:lnTo>
                    <a:pt x="2819401" y="0"/>
                  </a:lnTo>
                  <a:lnTo>
                    <a:pt x="2821207" y="0"/>
                  </a:lnTo>
                  <a:lnTo>
                    <a:pt x="2823312" y="0"/>
                  </a:lnTo>
                  <a:lnTo>
                    <a:pt x="2826821" y="0"/>
                  </a:lnTo>
                  <a:lnTo>
                    <a:pt x="2844509" y="0"/>
                  </a:lnTo>
                  <a:lnTo>
                    <a:pt x="2853697" y="0"/>
                  </a:lnTo>
                  <a:lnTo>
                    <a:pt x="2854907" y="0"/>
                  </a:lnTo>
                  <a:lnTo>
                    <a:pt x="2864433" y="0"/>
                  </a:lnTo>
                  <a:lnTo>
                    <a:pt x="2869279" y="0"/>
                  </a:lnTo>
                  <a:lnTo>
                    <a:pt x="2870490" y="0"/>
                  </a:lnTo>
                  <a:lnTo>
                    <a:pt x="2876104" y="0"/>
                  </a:lnTo>
                  <a:lnTo>
                    <a:pt x="2880015" y="0"/>
                  </a:lnTo>
                  <a:lnTo>
                    <a:pt x="2890476" y="0"/>
                  </a:lnTo>
                  <a:lnTo>
                    <a:pt x="2901212" y="0"/>
                  </a:lnTo>
                  <a:lnTo>
                    <a:pt x="2902980" y="0"/>
                  </a:lnTo>
                  <a:lnTo>
                    <a:pt x="2910400" y="0"/>
                  </a:lnTo>
                  <a:lnTo>
                    <a:pt x="2912505" y="0"/>
                  </a:lnTo>
                  <a:lnTo>
                    <a:pt x="2918562" y="0"/>
                  </a:lnTo>
                  <a:lnTo>
                    <a:pt x="2925982" y="0"/>
                  </a:lnTo>
                  <a:lnTo>
                    <a:pt x="2928088" y="0"/>
                  </a:lnTo>
                  <a:lnTo>
                    <a:pt x="2939759" y="0"/>
                  </a:lnTo>
                  <a:lnTo>
                    <a:pt x="2947179" y="0"/>
                  </a:lnTo>
                  <a:lnTo>
                    <a:pt x="2958472" y="0"/>
                  </a:lnTo>
                  <a:lnTo>
                    <a:pt x="2959683" y="0"/>
                  </a:lnTo>
                  <a:lnTo>
                    <a:pt x="2969208" y="0"/>
                  </a:lnTo>
                  <a:lnTo>
                    <a:pt x="2974055" y="0"/>
                  </a:lnTo>
                  <a:lnTo>
                    <a:pt x="2975265" y="0"/>
                  </a:lnTo>
                  <a:lnTo>
                    <a:pt x="2984791" y="0"/>
                  </a:lnTo>
                  <a:lnTo>
                    <a:pt x="2996462" y="0"/>
                  </a:lnTo>
                  <a:lnTo>
                    <a:pt x="3007755" y="0"/>
                  </a:lnTo>
                  <a:lnTo>
                    <a:pt x="3015175" y="0"/>
                  </a:lnTo>
                  <a:lnTo>
                    <a:pt x="3023338" y="0"/>
                  </a:lnTo>
                  <a:lnTo>
                    <a:pt x="3030758" y="0"/>
                  </a:lnTo>
                  <a:lnTo>
                    <a:pt x="3032863" y="0"/>
                  </a:lnTo>
                  <a:lnTo>
                    <a:pt x="3064458" y="0"/>
                  </a:lnTo>
                  <a:lnTo>
                    <a:pt x="3078830" y="0"/>
                  </a:lnTo>
                  <a:lnTo>
                    <a:pt x="3080041" y="0"/>
                  </a:lnTo>
                  <a:lnTo>
                    <a:pt x="3089566" y="0"/>
                  </a:lnTo>
                  <a:lnTo>
                    <a:pt x="3128113" y="0"/>
                  </a:lnTo>
                  <a:lnTo>
                    <a:pt x="3135533" y="0"/>
                  </a:lnTo>
                  <a:lnTo>
                    <a:pt x="3160154" y="0"/>
                  </a:lnTo>
                  <a:lnTo>
                    <a:pt x="3184816" y="0"/>
                  </a:lnTo>
                  <a:lnTo>
                    <a:pt x="3206121" y="0"/>
                  </a:lnTo>
                  <a:lnTo>
                    <a:pt x="3216857" y="0"/>
                  </a:lnTo>
                  <a:lnTo>
                    <a:pt x="3255404" y="0"/>
                  </a:lnTo>
                  <a:lnTo>
                    <a:pt x="3262824" y="0"/>
                  </a:lnTo>
                  <a:lnTo>
                    <a:pt x="3280512" y="0"/>
                  </a:lnTo>
                  <a:lnTo>
                    <a:pt x="3312107" y="0"/>
                  </a:lnTo>
                  <a:lnTo>
                    <a:pt x="3326479" y="0"/>
                  </a:lnTo>
                  <a:lnTo>
                    <a:pt x="3337215" y="0"/>
                  </a:lnTo>
                  <a:lnTo>
                    <a:pt x="3369705" y="0"/>
                  </a:lnTo>
                  <a:lnTo>
                    <a:pt x="3375762" y="0"/>
                  </a:lnTo>
                  <a:lnTo>
                    <a:pt x="3383182" y="0"/>
                  </a:lnTo>
                  <a:lnTo>
                    <a:pt x="3415672" y="0"/>
                  </a:lnTo>
                  <a:lnTo>
                    <a:pt x="3426408" y="0"/>
                  </a:lnTo>
                  <a:lnTo>
                    <a:pt x="3432465" y="0"/>
                  </a:lnTo>
                  <a:lnTo>
                    <a:pt x="3448050" y="0"/>
                  </a:lnTo>
                  <a:lnTo>
                    <a:pt x="3464955" y="0"/>
                  </a:lnTo>
                  <a:lnTo>
                    <a:pt x="3472375" y="0"/>
                  </a:lnTo>
                  <a:lnTo>
                    <a:pt x="3490063" y="0"/>
                  </a:lnTo>
                  <a:lnTo>
                    <a:pt x="3494017" y="0"/>
                  </a:lnTo>
                  <a:lnTo>
                    <a:pt x="3504753" y="0"/>
                  </a:lnTo>
                  <a:lnTo>
                    <a:pt x="3521658" y="0"/>
                  </a:lnTo>
                  <a:lnTo>
                    <a:pt x="3536030" y="0"/>
                  </a:lnTo>
                  <a:lnTo>
                    <a:pt x="3543300" y="0"/>
                  </a:lnTo>
                  <a:lnTo>
                    <a:pt x="3546766" y="0"/>
                  </a:lnTo>
                  <a:lnTo>
                    <a:pt x="3550720" y="0"/>
                  </a:lnTo>
                  <a:lnTo>
                    <a:pt x="3568408" y="0"/>
                  </a:lnTo>
                  <a:lnTo>
                    <a:pt x="3585313" y="0"/>
                  </a:lnTo>
                  <a:lnTo>
                    <a:pt x="3592733" y="0"/>
                  </a:lnTo>
                  <a:lnTo>
                    <a:pt x="3600003" y="0"/>
                  </a:lnTo>
                  <a:lnTo>
                    <a:pt x="3614375" y="0"/>
                  </a:lnTo>
                  <a:lnTo>
                    <a:pt x="3625111" y="0"/>
                  </a:lnTo>
                  <a:lnTo>
                    <a:pt x="3642016" y="0"/>
                  </a:lnTo>
                  <a:lnTo>
                    <a:pt x="3657601" y="0"/>
                  </a:lnTo>
                  <a:lnTo>
                    <a:pt x="3663658" y="0"/>
                  </a:lnTo>
                  <a:lnTo>
                    <a:pt x="3671078" y="0"/>
                  </a:lnTo>
                  <a:lnTo>
                    <a:pt x="3703568" y="0"/>
                  </a:lnTo>
                  <a:lnTo>
                    <a:pt x="3714304" y="0"/>
                  </a:lnTo>
                  <a:lnTo>
                    <a:pt x="3720361" y="0"/>
                  </a:lnTo>
                  <a:lnTo>
                    <a:pt x="3752851" y="0"/>
                  </a:lnTo>
                  <a:lnTo>
                    <a:pt x="3760271" y="0"/>
                  </a:lnTo>
                  <a:lnTo>
                    <a:pt x="3777959" y="0"/>
                  </a:lnTo>
                  <a:lnTo>
                    <a:pt x="3809554" y="0"/>
                  </a:lnTo>
                  <a:lnTo>
                    <a:pt x="3823926" y="0"/>
                  </a:lnTo>
                  <a:lnTo>
                    <a:pt x="3834662" y="0"/>
                  </a:lnTo>
                  <a:lnTo>
                    <a:pt x="3873209" y="0"/>
                  </a:lnTo>
                  <a:lnTo>
                    <a:pt x="3880629" y="0"/>
                  </a:lnTo>
                  <a:lnTo>
                    <a:pt x="3905250" y="0"/>
                  </a:lnTo>
                  <a:lnTo>
                    <a:pt x="3929912" y="0"/>
                  </a:lnTo>
                  <a:lnTo>
                    <a:pt x="3951217" y="0"/>
                  </a:lnTo>
                  <a:lnTo>
                    <a:pt x="3961953" y="0"/>
                  </a:lnTo>
                  <a:lnTo>
                    <a:pt x="4000500" y="0"/>
                  </a:lnTo>
                  <a:lnTo>
                    <a:pt x="4007920" y="0"/>
                  </a:lnTo>
                  <a:lnTo>
                    <a:pt x="4025608" y="0"/>
                  </a:lnTo>
                  <a:lnTo>
                    <a:pt x="4057203" y="0"/>
                  </a:lnTo>
                  <a:lnTo>
                    <a:pt x="4071575" y="0"/>
                  </a:lnTo>
                  <a:lnTo>
                    <a:pt x="4082311" y="0"/>
                  </a:lnTo>
                  <a:lnTo>
                    <a:pt x="4093604" y="0"/>
                  </a:lnTo>
                  <a:lnTo>
                    <a:pt x="4114801" y="0"/>
                  </a:lnTo>
                  <a:lnTo>
                    <a:pt x="4120858" y="0"/>
                  </a:lnTo>
                  <a:lnTo>
                    <a:pt x="4128278" y="0"/>
                  </a:lnTo>
                  <a:lnTo>
                    <a:pt x="4139571" y="0"/>
                  </a:lnTo>
                  <a:lnTo>
                    <a:pt x="4150307" y="0"/>
                  </a:lnTo>
                  <a:lnTo>
                    <a:pt x="4160768" y="0"/>
                  </a:lnTo>
                  <a:lnTo>
                    <a:pt x="4171504" y="0"/>
                  </a:lnTo>
                  <a:lnTo>
                    <a:pt x="4177561" y="0"/>
                  </a:lnTo>
                  <a:lnTo>
                    <a:pt x="4188854" y="0"/>
                  </a:lnTo>
                  <a:lnTo>
                    <a:pt x="4196274" y="0"/>
                  </a:lnTo>
                  <a:lnTo>
                    <a:pt x="4210051" y="0"/>
                  </a:lnTo>
                  <a:lnTo>
                    <a:pt x="4213962" y="0"/>
                  </a:lnTo>
                  <a:lnTo>
                    <a:pt x="4217471" y="0"/>
                  </a:lnTo>
                  <a:lnTo>
                    <a:pt x="4235159" y="0"/>
                  </a:lnTo>
                  <a:lnTo>
                    <a:pt x="4245557" y="0"/>
                  </a:lnTo>
                  <a:lnTo>
                    <a:pt x="4259929" y="0"/>
                  </a:lnTo>
                  <a:lnTo>
                    <a:pt x="4266754" y="0"/>
                  </a:lnTo>
                  <a:lnTo>
                    <a:pt x="4270665" y="0"/>
                  </a:lnTo>
                  <a:lnTo>
                    <a:pt x="4281126" y="0"/>
                  </a:lnTo>
                  <a:lnTo>
                    <a:pt x="4291862" y="0"/>
                  </a:lnTo>
                  <a:lnTo>
                    <a:pt x="4303155" y="0"/>
                  </a:lnTo>
                  <a:lnTo>
                    <a:pt x="4309212" y="0"/>
                  </a:lnTo>
                  <a:lnTo>
                    <a:pt x="4316632" y="0"/>
                  </a:lnTo>
                  <a:lnTo>
                    <a:pt x="4330409" y="0"/>
                  </a:lnTo>
                  <a:lnTo>
                    <a:pt x="4337829" y="0"/>
                  </a:lnTo>
                  <a:lnTo>
                    <a:pt x="4349122" y="0"/>
                  </a:lnTo>
                  <a:lnTo>
                    <a:pt x="4359858" y="0"/>
                  </a:lnTo>
                  <a:lnTo>
                    <a:pt x="4365915" y="0"/>
                  </a:lnTo>
                  <a:lnTo>
                    <a:pt x="4387112" y="0"/>
                  </a:lnTo>
                  <a:lnTo>
                    <a:pt x="4398405" y="0"/>
                  </a:lnTo>
                  <a:lnTo>
                    <a:pt x="4405825" y="0"/>
                  </a:lnTo>
                  <a:lnTo>
                    <a:pt x="4423513" y="0"/>
                  </a:lnTo>
                  <a:lnTo>
                    <a:pt x="4455108" y="0"/>
                  </a:lnTo>
                  <a:lnTo>
                    <a:pt x="4469480" y="0"/>
                  </a:lnTo>
                  <a:lnTo>
                    <a:pt x="4480216" y="0"/>
                  </a:lnTo>
                  <a:lnTo>
                    <a:pt x="4518763" y="0"/>
                  </a:lnTo>
                  <a:lnTo>
                    <a:pt x="4526183" y="0"/>
                  </a:lnTo>
                  <a:lnTo>
                    <a:pt x="4550804" y="0"/>
                  </a:lnTo>
                  <a:lnTo>
                    <a:pt x="4575466" y="0"/>
                  </a:lnTo>
                  <a:lnTo>
                    <a:pt x="4596771" y="0"/>
                  </a:lnTo>
                  <a:lnTo>
                    <a:pt x="4607507" y="0"/>
                  </a:lnTo>
                  <a:lnTo>
                    <a:pt x="4646054" y="0"/>
                  </a:lnTo>
                  <a:lnTo>
                    <a:pt x="4653474" y="0"/>
                  </a:lnTo>
                  <a:lnTo>
                    <a:pt x="4671162" y="0"/>
                  </a:lnTo>
                  <a:lnTo>
                    <a:pt x="4702757" y="0"/>
                  </a:lnTo>
                  <a:lnTo>
                    <a:pt x="4717129" y="0"/>
                  </a:lnTo>
                  <a:lnTo>
                    <a:pt x="4727865" y="0"/>
                  </a:lnTo>
                  <a:lnTo>
                    <a:pt x="4760355" y="0"/>
                  </a:lnTo>
                  <a:lnTo>
                    <a:pt x="4766412" y="0"/>
                  </a:lnTo>
                  <a:lnTo>
                    <a:pt x="4773832" y="0"/>
                  </a:lnTo>
                  <a:lnTo>
                    <a:pt x="4806322" y="0"/>
                  </a:lnTo>
                  <a:lnTo>
                    <a:pt x="4817058" y="0"/>
                  </a:lnTo>
                  <a:lnTo>
                    <a:pt x="4823115" y="0"/>
                  </a:lnTo>
                  <a:lnTo>
                    <a:pt x="4855605" y="0"/>
                  </a:lnTo>
                  <a:lnTo>
                    <a:pt x="4863025" y="0"/>
                  </a:lnTo>
                  <a:lnTo>
                    <a:pt x="4880713" y="0"/>
                  </a:lnTo>
                  <a:lnTo>
                    <a:pt x="4912308" y="0"/>
                  </a:lnTo>
                  <a:lnTo>
                    <a:pt x="4926680" y="0"/>
                  </a:lnTo>
                  <a:lnTo>
                    <a:pt x="4937416" y="0"/>
                  </a:lnTo>
                  <a:lnTo>
                    <a:pt x="4975963" y="0"/>
                  </a:lnTo>
                  <a:lnTo>
                    <a:pt x="4983383" y="0"/>
                  </a:lnTo>
                  <a:lnTo>
                    <a:pt x="5032666" y="0"/>
                  </a:lnTo>
                  <a:lnTo>
                    <a:pt x="4927891" y="419100"/>
                  </a:lnTo>
                  <a:lnTo>
                    <a:pt x="4878608" y="419100"/>
                  </a:lnTo>
                  <a:lnTo>
                    <a:pt x="4871188" y="419100"/>
                  </a:lnTo>
                  <a:lnTo>
                    <a:pt x="4832641" y="419100"/>
                  </a:lnTo>
                  <a:lnTo>
                    <a:pt x="4821905" y="419100"/>
                  </a:lnTo>
                  <a:lnTo>
                    <a:pt x="4807533" y="419100"/>
                  </a:lnTo>
                  <a:lnTo>
                    <a:pt x="4775938" y="419100"/>
                  </a:lnTo>
                  <a:lnTo>
                    <a:pt x="4758250" y="419100"/>
                  </a:lnTo>
                  <a:lnTo>
                    <a:pt x="4750830" y="419100"/>
                  </a:lnTo>
                  <a:lnTo>
                    <a:pt x="4718340" y="419100"/>
                  </a:lnTo>
                  <a:lnTo>
                    <a:pt x="4712283" y="419100"/>
                  </a:lnTo>
                  <a:lnTo>
                    <a:pt x="4701547" y="419100"/>
                  </a:lnTo>
                  <a:lnTo>
                    <a:pt x="4669057" y="419100"/>
                  </a:lnTo>
                  <a:lnTo>
                    <a:pt x="4661637" y="419100"/>
                  </a:lnTo>
                  <a:lnTo>
                    <a:pt x="4655580" y="419100"/>
                  </a:lnTo>
                  <a:lnTo>
                    <a:pt x="4623090" y="419100"/>
                  </a:lnTo>
                  <a:lnTo>
                    <a:pt x="4612354" y="419100"/>
                  </a:lnTo>
                  <a:lnTo>
                    <a:pt x="4597982" y="419100"/>
                  </a:lnTo>
                  <a:lnTo>
                    <a:pt x="4566387" y="419100"/>
                  </a:lnTo>
                  <a:lnTo>
                    <a:pt x="4548699" y="419100"/>
                  </a:lnTo>
                  <a:lnTo>
                    <a:pt x="4541279" y="419100"/>
                  </a:lnTo>
                  <a:lnTo>
                    <a:pt x="4502732" y="419100"/>
                  </a:lnTo>
                  <a:lnTo>
                    <a:pt x="4491996" y="419100"/>
                  </a:lnTo>
                  <a:lnTo>
                    <a:pt x="4470691" y="419100"/>
                  </a:lnTo>
                  <a:lnTo>
                    <a:pt x="4446029" y="419100"/>
                  </a:lnTo>
                  <a:lnTo>
                    <a:pt x="4421408" y="419100"/>
                  </a:lnTo>
                  <a:lnTo>
                    <a:pt x="4413988" y="419100"/>
                  </a:lnTo>
                  <a:lnTo>
                    <a:pt x="4375441" y="419100"/>
                  </a:lnTo>
                  <a:lnTo>
                    <a:pt x="4364705" y="419100"/>
                  </a:lnTo>
                  <a:lnTo>
                    <a:pt x="4350333" y="419100"/>
                  </a:lnTo>
                  <a:lnTo>
                    <a:pt x="4318738" y="419100"/>
                  </a:lnTo>
                  <a:lnTo>
                    <a:pt x="4301050" y="419100"/>
                  </a:lnTo>
                  <a:lnTo>
                    <a:pt x="4293630" y="419100"/>
                  </a:lnTo>
                  <a:lnTo>
                    <a:pt x="4282337" y="419100"/>
                  </a:lnTo>
                  <a:lnTo>
                    <a:pt x="4261140" y="419100"/>
                  </a:lnTo>
                  <a:lnTo>
                    <a:pt x="4255083" y="419100"/>
                  </a:lnTo>
                  <a:lnTo>
                    <a:pt x="4244347" y="419100"/>
                  </a:lnTo>
                  <a:lnTo>
                    <a:pt x="4233054" y="419100"/>
                  </a:lnTo>
                  <a:lnTo>
                    <a:pt x="4225634" y="419100"/>
                  </a:lnTo>
                  <a:lnTo>
                    <a:pt x="4211857" y="419100"/>
                  </a:lnTo>
                  <a:lnTo>
                    <a:pt x="4204437" y="419100"/>
                  </a:lnTo>
                  <a:lnTo>
                    <a:pt x="4198380" y="419100"/>
                  </a:lnTo>
                  <a:lnTo>
                    <a:pt x="4187087" y="419100"/>
                  </a:lnTo>
                  <a:lnTo>
                    <a:pt x="4176351" y="419100"/>
                  </a:lnTo>
                  <a:lnTo>
                    <a:pt x="4165890" y="419100"/>
                  </a:lnTo>
                  <a:lnTo>
                    <a:pt x="4161979" y="419100"/>
                  </a:lnTo>
                  <a:lnTo>
                    <a:pt x="4155154" y="419100"/>
                  </a:lnTo>
                  <a:lnTo>
                    <a:pt x="4140782" y="419100"/>
                  </a:lnTo>
                  <a:lnTo>
                    <a:pt x="4130384" y="419100"/>
                  </a:lnTo>
                  <a:lnTo>
                    <a:pt x="4112696" y="419100"/>
                  </a:lnTo>
                  <a:lnTo>
                    <a:pt x="4109187" y="419100"/>
                  </a:lnTo>
                  <a:lnTo>
                    <a:pt x="4105276" y="419100"/>
                  </a:lnTo>
                  <a:lnTo>
                    <a:pt x="4091499" y="419100"/>
                  </a:lnTo>
                  <a:lnTo>
                    <a:pt x="4084079" y="419100"/>
                  </a:lnTo>
                  <a:lnTo>
                    <a:pt x="4072786" y="419100"/>
                  </a:lnTo>
                  <a:lnTo>
                    <a:pt x="4066729" y="419100"/>
                  </a:lnTo>
                  <a:lnTo>
                    <a:pt x="4055993" y="419100"/>
                  </a:lnTo>
                  <a:lnTo>
                    <a:pt x="4045532" y="419100"/>
                  </a:lnTo>
                  <a:lnTo>
                    <a:pt x="4034796" y="419100"/>
                  </a:lnTo>
                  <a:lnTo>
                    <a:pt x="4023503" y="419100"/>
                  </a:lnTo>
                  <a:lnTo>
                    <a:pt x="4016083" y="419100"/>
                  </a:lnTo>
                  <a:lnTo>
                    <a:pt x="4010026" y="419100"/>
                  </a:lnTo>
                  <a:lnTo>
                    <a:pt x="3988829" y="419100"/>
                  </a:lnTo>
                  <a:lnTo>
                    <a:pt x="3977536" y="419100"/>
                  </a:lnTo>
                  <a:lnTo>
                    <a:pt x="3966800" y="419100"/>
                  </a:lnTo>
                  <a:lnTo>
                    <a:pt x="3952428" y="419100"/>
                  </a:lnTo>
                  <a:lnTo>
                    <a:pt x="3920833" y="419100"/>
                  </a:lnTo>
                  <a:lnTo>
                    <a:pt x="3903145" y="419100"/>
                  </a:lnTo>
                  <a:lnTo>
                    <a:pt x="3895725" y="419100"/>
                  </a:lnTo>
                  <a:lnTo>
                    <a:pt x="3857178" y="419100"/>
                  </a:lnTo>
                  <a:lnTo>
                    <a:pt x="3846442" y="419100"/>
                  </a:lnTo>
                  <a:lnTo>
                    <a:pt x="3825137" y="419100"/>
                  </a:lnTo>
                  <a:lnTo>
                    <a:pt x="3800475" y="419100"/>
                  </a:lnTo>
                  <a:lnTo>
                    <a:pt x="3775854" y="419100"/>
                  </a:lnTo>
                  <a:lnTo>
                    <a:pt x="3768434" y="419100"/>
                  </a:lnTo>
                  <a:lnTo>
                    <a:pt x="3729887" y="419100"/>
                  </a:lnTo>
                  <a:lnTo>
                    <a:pt x="3719151" y="419100"/>
                  </a:lnTo>
                  <a:lnTo>
                    <a:pt x="3704779" y="419100"/>
                  </a:lnTo>
                  <a:lnTo>
                    <a:pt x="3673184" y="419100"/>
                  </a:lnTo>
                  <a:lnTo>
                    <a:pt x="3655496" y="419100"/>
                  </a:lnTo>
                  <a:lnTo>
                    <a:pt x="3648076" y="419100"/>
                  </a:lnTo>
                  <a:lnTo>
                    <a:pt x="3615586" y="419100"/>
                  </a:lnTo>
                  <a:lnTo>
                    <a:pt x="3609529" y="419100"/>
                  </a:lnTo>
                  <a:lnTo>
                    <a:pt x="3598793" y="419100"/>
                  </a:lnTo>
                  <a:lnTo>
                    <a:pt x="3566303" y="419100"/>
                  </a:lnTo>
                  <a:lnTo>
                    <a:pt x="3558883" y="419100"/>
                  </a:lnTo>
                  <a:lnTo>
                    <a:pt x="3552826" y="419100"/>
                  </a:lnTo>
                  <a:lnTo>
                    <a:pt x="3537241" y="419100"/>
                  </a:lnTo>
                  <a:lnTo>
                    <a:pt x="3520336" y="419100"/>
                  </a:lnTo>
                  <a:lnTo>
                    <a:pt x="3509600" y="419100"/>
                  </a:lnTo>
                  <a:lnTo>
                    <a:pt x="3495228" y="419100"/>
                  </a:lnTo>
                  <a:lnTo>
                    <a:pt x="3487958" y="419100"/>
                  </a:lnTo>
                  <a:lnTo>
                    <a:pt x="3480538" y="419100"/>
                  </a:lnTo>
                  <a:lnTo>
                    <a:pt x="3463633" y="419100"/>
                  </a:lnTo>
                  <a:lnTo>
                    <a:pt x="3445945" y="419100"/>
                  </a:lnTo>
                  <a:lnTo>
                    <a:pt x="3441991" y="419100"/>
                  </a:lnTo>
                  <a:lnTo>
                    <a:pt x="3438525" y="419100"/>
                  </a:lnTo>
                  <a:lnTo>
                    <a:pt x="3431255" y="419100"/>
                  </a:lnTo>
                  <a:lnTo>
                    <a:pt x="3416883" y="419100"/>
                  </a:lnTo>
                  <a:lnTo>
                    <a:pt x="3399978" y="419100"/>
                  </a:lnTo>
                  <a:lnTo>
                    <a:pt x="3389242" y="419100"/>
                  </a:lnTo>
                  <a:lnTo>
                    <a:pt x="3385288" y="419100"/>
                  </a:lnTo>
                  <a:lnTo>
                    <a:pt x="3367600" y="419100"/>
                  </a:lnTo>
                  <a:lnTo>
                    <a:pt x="3360180" y="419100"/>
                  </a:lnTo>
                  <a:lnTo>
                    <a:pt x="3343275" y="419100"/>
                  </a:lnTo>
                  <a:lnTo>
                    <a:pt x="3327690" y="419100"/>
                  </a:lnTo>
                  <a:lnTo>
                    <a:pt x="3321633" y="419100"/>
                  </a:lnTo>
                  <a:lnTo>
                    <a:pt x="3310897" y="419100"/>
                  </a:lnTo>
                  <a:lnTo>
                    <a:pt x="3278407" y="419100"/>
                  </a:lnTo>
                  <a:lnTo>
                    <a:pt x="3270987" y="419100"/>
                  </a:lnTo>
                  <a:lnTo>
                    <a:pt x="3264930" y="419100"/>
                  </a:lnTo>
                  <a:lnTo>
                    <a:pt x="3232440" y="419100"/>
                  </a:lnTo>
                  <a:lnTo>
                    <a:pt x="3221704" y="419100"/>
                  </a:lnTo>
                  <a:lnTo>
                    <a:pt x="3207332" y="419100"/>
                  </a:lnTo>
                  <a:lnTo>
                    <a:pt x="3175737" y="419100"/>
                  </a:lnTo>
                  <a:lnTo>
                    <a:pt x="3158049" y="419100"/>
                  </a:lnTo>
                  <a:lnTo>
                    <a:pt x="3150629" y="419100"/>
                  </a:lnTo>
                  <a:lnTo>
                    <a:pt x="3112082" y="419100"/>
                  </a:lnTo>
                  <a:lnTo>
                    <a:pt x="3101346" y="419100"/>
                  </a:lnTo>
                  <a:lnTo>
                    <a:pt x="3080041" y="419100"/>
                  </a:lnTo>
                  <a:lnTo>
                    <a:pt x="3055379" y="419100"/>
                  </a:lnTo>
                  <a:lnTo>
                    <a:pt x="3030758" y="419100"/>
                  </a:lnTo>
                  <a:lnTo>
                    <a:pt x="3023338" y="419100"/>
                  </a:lnTo>
                  <a:lnTo>
                    <a:pt x="2984791" y="419100"/>
                  </a:lnTo>
                  <a:lnTo>
                    <a:pt x="2975266" y="419100"/>
                  </a:lnTo>
                  <a:lnTo>
                    <a:pt x="2974055" y="419100"/>
                  </a:lnTo>
                  <a:lnTo>
                    <a:pt x="2959683" y="419100"/>
                  </a:lnTo>
                  <a:lnTo>
                    <a:pt x="2928088" y="419100"/>
                  </a:lnTo>
                  <a:lnTo>
                    <a:pt x="2925983" y="419100"/>
                  </a:lnTo>
                  <a:lnTo>
                    <a:pt x="2918563" y="419100"/>
                  </a:lnTo>
                  <a:lnTo>
                    <a:pt x="2910400" y="419100"/>
                  </a:lnTo>
                  <a:lnTo>
                    <a:pt x="2902980" y="419100"/>
                  </a:lnTo>
                  <a:lnTo>
                    <a:pt x="2891687" y="419100"/>
                  </a:lnTo>
                  <a:lnTo>
                    <a:pt x="2880016" y="419100"/>
                  </a:lnTo>
                  <a:lnTo>
                    <a:pt x="2870490" y="419100"/>
                  </a:lnTo>
                  <a:lnTo>
                    <a:pt x="2869280" y="419100"/>
                  </a:lnTo>
                  <a:lnTo>
                    <a:pt x="2864433" y="419100"/>
                  </a:lnTo>
                  <a:lnTo>
                    <a:pt x="2854908" y="419100"/>
                  </a:lnTo>
                  <a:lnTo>
                    <a:pt x="2853697" y="419100"/>
                  </a:lnTo>
                  <a:lnTo>
                    <a:pt x="2842404" y="419100"/>
                  </a:lnTo>
                  <a:lnTo>
                    <a:pt x="2834984" y="419100"/>
                  </a:lnTo>
                  <a:lnTo>
                    <a:pt x="2823313" y="419100"/>
                  </a:lnTo>
                  <a:lnTo>
                    <a:pt x="2821207" y="419100"/>
                  </a:lnTo>
                  <a:lnTo>
                    <a:pt x="2813787" y="419100"/>
                  </a:lnTo>
                  <a:lnTo>
                    <a:pt x="2807730" y="419100"/>
                  </a:lnTo>
                  <a:lnTo>
                    <a:pt x="2805625" y="419100"/>
                  </a:lnTo>
                  <a:lnTo>
                    <a:pt x="2798205" y="419100"/>
                  </a:lnTo>
                  <a:lnTo>
                    <a:pt x="2796437" y="419100"/>
                  </a:lnTo>
                  <a:lnTo>
                    <a:pt x="2785701" y="419100"/>
                  </a:lnTo>
                  <a:lnTo>
                    <a:pt x="2775240" y="419100"/>
                  </a:lnTo>
                  <a:lnTo>
                    <a:pt x="2771329" y="419100"/>
                  </a:lnTo>
                  <a:lnTo>
                    <a:pt x="2765715" y="419100"/>
                  </a:lnTo>
                  <a:lnTo>
                    <a:pt x="2764504" y="419100"/>
                  </a:lnTo>
                  <a:lnTo>
                    <a:pt x="2759658" y="419100"/>
                  </a:lnTo>
                  <a:lnTo>
                    <a:pt x="2750132" y="419100"/>
                  </a:lnTo>
                  <a:lnTo>
                    <a:pt x="2748922" y="419100"/>
                  </a:lnTo>
                  <a:lnTo>
                    <a:pt x="2739734" y="419100"/>
                  </a:lnTo>
                  <a:lnTo>
                    <a:pt x="2722046" y="419100"/>
                  </a:lnTo>
                  <a:lnTo>
                    <a:pt x="2718537" y="419100"/>
                  </a:lnTo>
                  <a:lnTo>
                    <a:pt x="2716432" y="419100"/>
                  </a:lnTo>
                  <a:lnTo>
                    <a:pt x="2714626" y="419100"/>
                  </a:lnTo>
                  <a:lnTo>
                    <a:pt x="2709012" y="419100"/>
                  </a:lnTo>
                  <a:lnTo>
                    <a:pt x="2702955" y="419100"/>
                  </a:lnTo>
                  <a:lnTo>
                    <a:pt x="2700849" y="419100"/>
                  </a:lnTo>
                  <a:lnTo>
                    <a:pt x="2693429" y="419100"/>
                  </a:lnTo>
                  <a:lnTo>
                    <a:pt x="2682136" y="419100"/>
                  </a:lnTo>
                  <a:lnTo>
                    <a:pt x="2676079" y="419100"/>
                  </a:lnTo>
                  <a:lnTo>
                    <a:pt x="2670465" y="419100"/>
                  </a:lnTo>
                  <a:lnTo>
                    <a:pt x="2665343" y="419100"/>
                  </a:lnTo>
                  <a:lnTo>
                    <a:pt x="2659729" y="419100"/>
                  </a:lnTo>
                  <a:lnTo>
                    <a:pt x="2654882" y="419100"/>
                  </a:lnTo>
                  <a:lnTo>
                    <a:pt x="2645357" y="419100"/>
                  </a:lnTo>
                  <a:lnTo>
                    <a:pt x="2644146" y="419100"/>
                  </a:lnTo>
                  <a:lnTo>
                    <a:pt x="2632853" y="419100"/>
                  </a:lnTo>
                  <a:lnTo>
                    <a:pt x="2625433" y="419100"/>
                  </a:lnTo>
                  <a:lnTo>
                    <a:pt x="2619376" y="419100"/>
                  </a:lnTo>
                  <a:lnTo>
                    <a:pt x="2613762" y="419100"/>
                  </a:lnTo>
                  <a:lnTo>
                    <a:pt x="2598179" y="419100"/>
                  </a:lnTo>
                  <a:lnTo>
                    <a:pt x="2596074" y="419100"/>
                  </a:lnTo>
                  <a:lnTo>
                    <a:pt x="2588654" y="419100"/>
                  </a:lnTo>
                  <a:lnTo>
                    <a:pt x="2586886" y="419100"/>
                  </a:lnTo>
                  <a:lnTo>
                    <a:pt x="2576150" y="419100"/>
                  </a:lnTo>
                  <a:lnTo>
                    <a:pt x="2561778" y="419100"/>
                  </a:lnTo>
                  <a:lnTo>
                    <a:pt x="2550107" y="419100"/>
                  </a:lnTo>
                  <a:lnTo>
                    <a:pt x="2539371" y="419100"/>
                  </a:lnTo>
                  <a:lnTo>
                    <a:pt x="2530183" y="419100"/>
                  </a:lnTo>
                  <a:lnTo>
                    <a:pt x="2518066" y="419100"/>
                  </a:lnTo>
                  <a:lnTo>
                    <a:pt x="2512495" y="419100"/>
                  </a:lnTo>
                  <a:lnTo>
                    <a:pt x="2505075" y="419100"/>
                  </a:lnTo>
                  <a:lnTo>
                    <a:pt x="2493404" y="419100"/>
                  </a:lnTo>
                  <a:lnTo>
                    <a:pt x="2468783" y="419100"/>
                  </a:lnTo>
                  <a:lnTo>
                    <a:pt x="2466528" y="419100"/>
                  </a:lnTo>
                  <a:lnTo>
                    <a:pt x="2461363" y="419100"/>
                  </a:lnTo>
                  <a:lnTo>
                    <a:pt x="2455792" y="419100"/>
                  </a:lnTo>
                  <a:lnTo>
                    <a:pt x="2434487" y="419100"/>
                  </a:lnTo>
                  <a:lnTo>
                    <a:pt x="2422816" y="419100"/>
                  </a:lnTo>
                  <a:lnTo>
                    <a:pt x="2412080" y="419100"/>
                  </a:lnTo>
                  <a:lnTo>
                    <a:pt x="2409825" y="419100"/>
                  </a:lnTo>
                  <a:lnTo>
                    <a:pt x="2397708" y="419100"/>
                  </a:lnTo>
                  <a:lnTo>
                    <a:pt x="2385204" y="419100"/>
                  </a:lnTo>
                  <a:lnTo>
                    <a:pt x="2377784" y="419100"/>
                  </a:lnTo>
                  <a:lnTo>
                    <a:pt x="2366113" y="419100"/>
                  </a:lnTo>
                  <a:lnTo>
                    <a:pt x="2348425" y="419100"/>
                  </a:lnTo>
                  <a:lnTo>
                    <a:pt x="2341005" y="419100"/>
                  </a:lnTo>
                  <a:lnTo>
                    <a:pt x="2339237" y="419100"/>
                  </a:lnTo>
                  <a:lnTo>
                    <a:pt x="2329712" y="419100"/>
                  </a:lnTo>
                  <a:lnTo>
                    <a:pt x="2328501" y="419100"/>
                  </a:lnTo>
                  <a:lnTo>
                    <a:pt x="2314129" y="419100"/>
                  </a:lnTo>
                  <a:lnTo>
                    <a:pt x="2308515" y="419100"/>
                  </a:lnTo>
                  <a:lnTo>
                    <a:pt x="2302458" y="419100"/>
                  </a:lnTo>
                  <a:lnTo>
                    <a:pt x="2291722" y="419100"/>
                  </a:lnTo>
                  <a:lnTo>
                    <a:pt x="2282534" y="419100"/>
                  </a:lnTo>
                  <a:lnTo>
                    <a:pt x="2280429" y="419100"/>
                  </a:lnTo>
                  <a:lnTo>
                    <a:pt x="2273009" y="419100"/>
                  </a:lnTo>
                  <a:lnTo>
                    <a:pt x="2264846" y="419100"/>
                  </a:lnTo>
                  <a:lnTo>
                    <a:pt x="2259232" y="419100"/>
                  </a:lnTo>
                  <a:lnTo>
                    <a:pt x="2257426" y="419100"/>
                  </a:lnTo>
                  <a:lnTo>
                    <a:pt x="2251812" y="419100"/>
                  </a:lnTo>
                  <a:lnTo>
                    <a:pt x="2245755" y="419100"/>
                  </a:lnTo>
                  <a:lnTo>
                    <a:pt x="2234462" y="419100"/>
                  </a:lnTo>
                  <a:lnTo>
                    <a:pt x="2224936" y="419100"/>
                  </a:lnTo>
                  <a:lnTo>
                    <a:pt x="2223726" y="419100"/>
                  </a:lnTo>
                  <a:lnTo>
                    <a:pt x="2218879" y="419100"/>
                  </a:lnTo>
                  <a:lnTo>
                    <a:pt x="2213265" y="419100"/>
                  </a:lnTo>
                  <a:lnTo>
                    <a:pt x="2209354" y="419100"/>
                  </a:lnTo>
                  <a:lnTo>
                    <a:pt x="2208143" y="419100"/>
                  </a:lnTo>
                  <a:lnTo>
                    <a:pt x="2202529" y="419100"/>
                  </a:lnTo>
                  <a:lnTo>
                    <a:pt x="2188157" y="419100"/>
                  </a:lnTo>
                  <a:lnTo>
                    <a:pt x="2177759" y="419100"/>
                  </a:lnTo>
                  <a:lnTo>
                    <a:pt x="2175653" y="419100"/>
                  </a:lnTo>
                  <a:lnTo>
                    <a:pt x="2168233" y="419100"/>
                  </a:lnTo>
                  <a:lnTo>
                    <a:pt x="2162176" y="419100"/>
                  </a:lnTo>
                  <a:lnTo>
                    <a:pt x="2160071" y="419100"/>
                  </a:lnTo>
                  <a:lnTo>
                    <a:pt x="2156562" y="419100"/>
                  </a:lnTo>
                  <a:lnTo>
                    <a:pt x="2152651" y="419100"/>
                  </a:lnTo>
                  <a:lnTo>
                    <a:pt x="2138874" y="419100"/>
                  </a:lnTo>
                  <a:lnTo>
                    <a:pt x="2131454" y="419100"/>
                  </a:lnTo>
                  <a:lnTo>
                    <a:pt x="2129686" y="419100"/>
                  </a:lnTo>
                  <a:lnTo>
                    <a:pt x="2120161" y="419100"/>
                  </a:lnTo>
                  <a:lnTo>
                    <a:pt x="2118950" y="419100"/>
                  </a:lnTo>
                  <a:lnTo>
                    <a:pt x="2114104" y="419100"/>
                  </a:lnTo>
                  <a:lnTo>
                    <a:pt x="2104578" y="419100"/>
                  </a:lnTo>
                  <a:lnTo>
                    <a:pt x="2103368" y="419100"/>
                  </a:lnTo>
                  <a:lnTo>
                    <a:pt x="2092907" y="419100"/>
                  </a:lnTo>
                  <a:lnTo>
                    <a:pt x="2082171" y="419100"/>
                  </a:lnTo>
                  <a:lnTo>
                    <a:pt x="2072983" y="419100"/>
                  </a:lnTo>
                  <a:lnTo>
                    <a:pt x="2070878" y="419100"/>
                  </a:lnTo>
                  <a:lnTo>
                    <a:pt x="2063458" y="419100"/>
                  </a:lnTo>
                  <a:lnTo>
                    <a:pt x="2057401" y="419100"/>
                  </a:lnTo>
                  <a:lnTo>
                    <a:pt x="2055295" y="419100"/>
                  </a:lnTo>
                  <a:lnTo>
                    <a:pt x="2047875" y="419100"/>
                  </a:lnTo>
                  <a:lnTo>
                    <a:pt x="2036204" y="419100"/>
                  </a:lnTo>
                  <a:lnTo>
                    <a:pt x="2024911" y="419100"/>
                  </a:lnTo>
                  <a:lnTo>
                    <a:pt x="2014175" y="419100"/>
                  </a:lnTo>
                  <a:lnTo>
                    <a:pt x="2009328" y="419100"/>
                  </a:lnTo>
                  <a:lnTo>
                    <a:pt x="1999803" y="419100"/>
                  </a:lnTo>
                  <a:lnTo>
                    <a:pt x="1998592" y="419100"/>
                  </a:lnTo>
                  <a:lnTo>
                    <a:pt x="1968208" y="419100"/>
                  </a:lnTo>
                  <a:lnTo>
                    <a:pt x="1952625" y="419100"/>
                  </a:lnTo>
                  <a:lnTo>
                    <a:pt x="1950520" y="419100"/>
                  </a:lnTo>
                  <a:lnTo>
                    <a:pt x="1943100" y="419100"/>
                  </a:lnTo>
                  <a:lnTo>
                    <a:pt x="1904553" y="419100"/>
                  </a:lnTo>
                  <a:lnTo>
                    <a:pt x="1893817" y="419100"/>
                  </a:lnTo>
                  <a:lnTo>
                    <a:pt x="1872512" y="419100"/>
                  </a:lnTo>
                  <a:lnTo>
                    <a:pt x="1847850" y="419100"/>
                  </a:lnTo>
                  <a:lnTo>
                    <a:pt x="1823229" y="419100"/>
                  </a:lnTo>
                  <a:lnTo>
                    <a:pt x="1815809" y="419100"/>
                  </a:lnTo>
                  <a:lnTo>
                    <a:pt x="1777262" y="419100"/>
                  </a:lnTo>
                  <a:lnTo>
                    <a:pt x="1766526" y="419100"/>
                  </a:lnTo>
                  <a:lnTo>
                    <a:pt x="1752154" y="419100"/>
                  </a:lnTo>
                  <a:lnTo>
                    <a:pt x="1720559" y="419100"/>
                  </a:lnTo>
                  <a:lnTo>
                    <a:pt x="1702871" y="419100"/>
                  </a:lnTo>
                  <a:lnTo>
                    <a:pt x="1695451" y="419100"/>
                  </a:lnTo>
                  <a:lnTo>
                    <a:pt x="1662961" y="419100"/>
                  </a:lnTo>
                  <a:lnTo>
                    <a:pt x="1656904" y="419100"/>
                  </a:lnTo>
                  <a:lnTo>
                    <a:pt x="1646168" y="419100"/>
                  </a:lnTo>
                  <a:lnTo>
                    <a:pt x="1613678" y="419100"/>
                  </a:lnTo>
                  <a:lnTo>
                    <a:pt x="1606258" y="419100"/>
                  </a:lnTo>
                  <a:lnTo>
                    <a:pt x="1600201" y="419100"/>
                  </a:lnTo>
                  <a:lnTo>
                    <a:pt x="1584616" y="419100"/>
                  </a:lnTo>
                  <a:lnTo>
                    <a:pt x="1567711" y="419100"/>
                  </a:lnTo>
                  <a:lnTo>
                    <a:pt x="1556975" y="419100"/>
                  </a:lnTo>
                  <a:lnTo>
                    <a:pt x="1542603" y="419100"/>
                  </a:lnTo>
                  <a:lnTo>
                    <a:pt x="1535333" y="419100"/>
                  </a:lnTo>
                  <a:lnTo>
                    <a:pt x="1527913" y="419100"/>
                  </a:lnTo>
                  <a:lnTo>
                    <a:pt x="1511008" y="419100"/>
                  </a:lnTo>
                  <a:lnTo>
                    <a:pt x="1493320" y="419100"/>
                  </a:lnTo>
                  <a:lnTo>
                    <a:pt x="1489366" y="419100"/>
                  </a:lnTo>
                  <a:lnTo>
                    <a:pt x="1485900" y="419100"/>
                  </a:lnTo>
                  <a:lnTo>
                    <a:pt x="1478630" y="419100"/>
                  </a:lnTo>
                  <a:lnTo>
                    <a:pt x="1464258" y="419100"/>
                  </a:lnTo>
                  <a:lnTo>
                    <a:pt x="1447353" y="419100"/>
                  </a:lnTo>
                  <a:lnTo>
                    <a:pt x="1436617" y="419100"/>
                  </a:lnTo>
                  <a:lnTo>
                    <a:pt x="1432663" y="419100"/>
                  </a:lnTo>
                  <a:lnTo>
                    <a:pt x="1414975" y="419100"/>
                  </a:lnTo>
                  <a:lnTo>
                    <a:pt x="1407555" y="419100"/>
                  </a:lnTo>
                  <a:lnTo>
                    <a:pt x="1390650" y="419100"/>
                  </a:lnTo>
                  <a:lnTo>
                    <a:pt x="1375065" y="419100"/>
                  </a:lnTo>
                  <a:lnTo>
                    <a:pt x="1369008" y="419100"/>
                  </a:lnTo>
                  <a:lnTo>
                    <a:pt x="1358272" y="419100"/>
                  </a:lnTo>
                  <a:lnTo>
                    <a:pt x="1325782" y="419100"/>
                  </a:lnTo>
                  <a:lnTo>
                    <a:pt x="1318362" y="419100"/>
                  </a:lnTo>
                  <a:lnTo>
                    <a:pt x="1312305" y="419100"/>
                  </a:lnTo>
                  <a:lnTo>
                    <a:pt x="1279815" y="419100"/>
                  </a:lnTo>
                  <a:lnTo>
                    <a:pt x="1269079" y="419100"/>
                  </a:lnTo>
                  <a:lnTo>
                    <a:pt x="1254707" y="419100"/>
                  </a:lnTo>
                  <a:lnTo>
                    <a:pt x="1223112" y="419100"/>
                  </a:lnTo>
                  <a:lnTo>
                    <a:pt x="1205424" y="419100"/>
                  </a:lnTo>
                  <a:lnTo>
                    <a:pt x="1198004" y="419100"/>
                  </a:lnTo>
                  <a:lnTo>
                    <a:pt x="1159457" y="419100"/>
                  </a:lnTo>
                  <a:lnTo>
                    <a:pt x="1148721" y="419100"/>
                  </a:lnTo>
                  <a:lnTo>
                    <a:pt x="1127416" y="419100"/>
                  </a:lnTo>
                  <a:lnTo>
                    <a:pt x="1102754" y="419100"/>
                  </a:lnTo>
                  <a:lnTo>
                    <a:pt x="1078133" y="419100"/>
                  </a:lnTo>
                  <a:lnTo>
                    <a:pt x="1070713" y="419100"/>
                  </a:lnTo>
                  <a:lnTo>
                    <a:pt x="1032166" y="419100"/>
                  </a:lnTo>
                  <a:lnTo>
                    <a:pt x="1021430" y="419100"/>
                  </a:lnTo>
                  <a:lnTo>
                    <a:pt x="1007058" y="419100"/>
                  </a:lnTo>
                  <a:lnTo>
                    <a:pt x="975463" y="419100"/>
                  </a:lnTo>
                  <a:lnTo>
                    <a:pt x="957775" y="419100"/>
                  </a:lnTo>
                  <a:lnTo>
                    <a:pt x="950355" y="419100"/>
                  </a:lnTo>
                  <a:lnTo>
                    <a:pt x="939062" y="419100"/>
                  </a:lnTo>
                  <a:lnTo>
                    <a:pt x="917865" y="419100"/>
                  </a:lnTo>
                  <a:lnTo>
                    <a:pt x="911808" y="419100"/>
                  </a:lnTo>
                  <a:lnTo>
                    <a:pt x="901072" y="419100"/>
                  </a:lnTo>
                  <a:lnTo>
                    <a:pt x="889779" y="419100"/>
                  </a:lnTo>
                  <a:lnTo>
                    <a:pt x="882359" y="419100"/>
                  </a:lnTo>
                  <a:lnTo>
                    <a:pt x="868582" y="419100"/>
                  </a:lnTo>
                  <a:lnTo>
                    <a:pt x="861162" y="419100"/>
                  </a:lnTo>
                  <a:lnTo>
                    <a:pt x="855105" y="419100"/>
                  </a:lnTo>
                  <a:lnTo>
                    <a:pt x="843812" y="419100"/>
                  </a:lnTo>
                  <a:lnTo>
                    <a:pt x="833076" y="419100"/>
                  </a:lnTo>
                  <a:lnTo>
                    <a:pt x="822615" y="419100"/>
                  </a:lnTo>
                  <a:lnTo>
                    <a:pt x="818704" y="419100"/>
                  </a:lnTo>
                  <a:lnTo>
                    <a:pt x="811879" y="419100"/>
                  </a:lnTo>
                  <a:lnTo>
                    <a:pt x="797507" y="419100"/>
                  </a:lnTo>
                  <a:lnTo>
                    <a:pt x="787109" y="419100"/>
                  </a:lnTo>
                  <a:lnTo>
                    <a:pt x="769421" y="419100"/>
                  </a:lnTo>
                  <a:lnTo>
                    <a:pt x="765912" y="419100"/>
                  </a:lnTo>
                  <a:lnTo>
                    <a:pt x="762001" y="419100"/>
                  </a:lnTo>
                  <a:lnTo>
                    <a:pt x="748224" y="419100"/>
                  </a:lnTo>
                  <a:lnTo>
                    <a:pt x="740804" y="419100"/>
                  </a:lnTo>
                  <a:lnTo>
                    <a:pt x="729511" y="419100"/>
                  </a:lnTo>
                  <a:lnTo>
                    <a:pt x="723454" y="419100"/>
                  </a:lnTo>
                  <a:lnTo>
                    <a:pt x="712718" y="419100"/>
                  </a:lnTo>
                  <a:lnTo>
                    <a:pt x="702257" y="419100"/>
                  </a:lnTo>
                  <a:lnTo>
                    <a:pt x="691521" y="419100"/>
                  </a:lnTo>
                  <a:lnTo>
                    <a:pt x="680228" y="419100"/>
                  </a:lnTo>
                  <a:lnTo>
                    <a:pt x="672808" y="419100"/>
                  </a:lnTo>
                  <a:lnTo>
                    <a:pt x="666751" y="419100"/>
                  </a:lnTo>
                  <a:lnTo>
                    <a:pt x="645554" y="419100"/>
                  </a:lnTo>
                  <a:lnTo>
                    <a:pt x="634261" y="419100"/>
                  </a:lnTo>
                  <a:lnTo>
                    <a:pt x="623525" y="419100"/>
                  </a:lnTo>
                  <a:lnTo>
                    <a:pt x="609153" y="419100"/>
                  </a:lnTo>
                  <a:lnTo>
                    <a:pt x="577558" y="419100"/>
                  </a:lnTo>
                  <a:lnTo>
                    <a:pt x="559870" y="419100"/>
                  </a:lnTo>
                  <a:lnTo>
                    <a:pt x="552450" y="419100"/>
                  </a:lnTo>
                  <a:lnTo>
                    <a:pt x="513903" y="419100"/>
                  </a:lnTo>
                  <a:lnTo>
                    <a:pt x="503167" y="419100"/>
                  </a:lnTo>
                  <a:lnTo>
                    <a:pt x="481862" y="419100"/>
                  </a:lnTo>
                  <a:lnTo>
                    <a:pt x="457200" y="419100"/>
                  </a:lnTo>
                  <a:lnTo>
                    <a:pt x="432579" y="419100"/>
                  </a:lnTo>
                  <a:lnTo>
                    <a:pt x="425159" y="419100"/>
                  </a:lnTo>
                  <a:lnTo>
                    <a:pt x="386612" y="419100"/>
                  </a:lnTo>
                  <a:lnTo>
                    <a:pt x="375876" y="419100"/>
                  </a:lnTo>
                  <a:lnTo>
                    <a:pt x="361504" y="419100"/>
                  </a:lnTo>
                  <a:lnTo>
                    <a:pt x="329909" y="419100"/>
                  </a:lnTo>
                  <a:lnTo>
                    <a:pt x="312221" y="419100"/>
                  </a:lnTo>
                  <a:lnTo>
                    <a:pt x="304801" y="419100"/>
                  </a:lnTo>
                  <a:lnTo>
                    <a:pt x="272311" y="419100"/>
                  </a:lnTo>
                  <a:lnTo>
                    <a:pt x="266254" y="419100"/>
                  </a:lnTo>
                  <a:lnTo>
                    <a:pt x="255518" y="419100"/>
                  </a:lnTo>
                  <a:lnTo>
                    <a:pt x="223028" y="419100"/>
                  </a:lnTo>
                  <a:lnTo>
                    <a:pt x="215608" y="419100"/>
                  </a:lnTo>
                  <a:lnTo>
                    <a:pt x="209551" y="419100"/>
                  </a:lnTo>
                  <a:lnTo>
                    <a:pt x="177061" y="419100"/>
                  </a:lnTo>
                  <a:lnTo>
                    <a:pt x="166325" y="419100"/>
                  </a:lnTo>
                  <a:lnTo>
                    <a:pt x="151953" y="419100"/>
                  </a:lnTo>
                  <a:lnTo>
                    <a:pt x="120358" y="419100"/>
                  </a:lnTo>
                  <a:lnTo>
                    <a:pt x="102670" y="419100"/>
                  </a:lnTo>
                  <a:lnTo>
                    <a:pt x="95250" y="419100"/>
                  </a:lnTo>
                  <a:lnTo>
                    <a:pt x="56703" y="419100"/>
                  </a:lnTo>
                  <a:lnTo>
                    <a:pt x="45967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91195" y="-320730"/>
              <a:ext cx="1417774" cy="723901"/>
              <a:chOff x="-391195" y="-1"/>
              <a:chExt cx="1697596" cy="866775"/>
            </a:xfrm>
            <a:solidFill>
              <a:schemeClr val="accent1"/>
            </a:solidFill>
          </p:grpSpPr>
          <p:sp>
            <p:nvSpPr>
              <p:cNvPr id="11" name="任意多边形 68"/>
              <p:cNvSpPr/>
              <p:nvPr/>
            </p:nvSpPr>
            <p:spPr>
              <a:xfrm>
                <a:off x="238265" y="-1"/>
                <a:ext cx="333967" cy="866775"/>
              </a:xfrm>
              <a:custGeom>
                <a:avLst/>
                <a:gdLst>
                  <a:gd name="connsiteX0" fmla="*/ 895550 w 1380209"/>
                  <a:gd name="connsiteY0" fmla="*/ 0 h 3582188"/>
                  <a:gd name="connsiteX1" fmla="*/ 1380209 w 1380209"/>
                  <a:gd name="connsiteY1" fmla="*/ 0 h 3582188"/>
                  <a:gd name="connsiteX2" fmla="*/ 484659 w 1380209"/>
                  <a:gd name="connsiteY2" fmla="*/ 3582188 h 3582188"/>
                  <a:gd name="connsiteX3" fmla="*/ 0 w 1380209"/>
                  <a:gd name="connsiteY3" fmla="*/ 3582188 h 358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0209" h="3582188">
                    <a:moveTo>
                      <a:pt x="895550" y="0"/>
                    </a:moveTo>
                    <a:lnTo>
                      <a:pt x="1380209" y="0"/>
                    </a:lnTo>
                    <a:lnTo>
                      <a:pt x="484659" y="3582188"/>
                    </a:lnTo>
                    <a:lnTo>
                      <a:pt x="0" y="3582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2" name="任意多边形 69"/>
              <p:cNvSpPr/>
              <p:nvPr/>
            </p:nvSpPr>
            <p:spPr>
              <a:xfrm>
                <a:off x="421807" y="-1"/>
                <a:ext cx="333967" cy="866775"/>
              </a:xfrm>
              <a:custGeom>
                <a:avLst/>
                <a:gdLst>
                  <a:gd name="connsiteX0" fmla="*/ 895550 w 1380209"/>
                  <a:gd name="connsiteY0" fmla="*/ 0 h 3582188"/>
                  <a:gd name="connsiteX1" fmla="*/ 1380209 w 1380209"/>
                  <a:gd name="connsiteY1" fmla="*/ 0 h 3582188"/>
                  <a:gd name="connsiteX2" fmla="*/ 484659 w 1380209"/>
                  <a:gd name="connsiteY2" fmla="*/ 3582188 h 3582188"/>
                  <a:gd name="connsiteX3" fmla="*/ 0 w 1380209"/>
                  <a:gd name="connsiteY3" fmla="*/ 3582188 h 358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0209" h="3582188">
                    <a:moveTo>
                      <a:pt x="895550" y="0"/>
                    </a:moveTo>
                    <a:lnTo>
                      <a:pt x="1380209" y="0"/>
                    </a:lnTo>
                    <a:lnTo>
                      <a:pt x="484659" y="3582188"/>
                    </a:lnTo>
                    <a:lnTo>
                      <a:pt x="0" y="3582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3" name="任意多边形 70"/>
              <p:cNvSpPr/>
              <p:nvPr/>
            </p:nvSpPr>
            <p:spPr>
              <a:xfrm>
                <a:off x="605349" y="-1"/>
                <a:ext cx="333967" cy="866775"/>
              </a:xfrm>
              <a:custGeom>
                <a:avLst/>
                <a:gdLst>
                  <a:gd name="connsiteX0" fmla="*/ 895550 w 1380209"/>
                  <a:gd name="connsiteY0" fmla="*/ 0 h 3582188"/>
                  <a:gd name="connsiteX1" fmla="*/ 1380209 w 1380209"/>
                  <a:gd name="connsiteY1" fmla="*/ 0 h 3582188"/>
                  <a:gd name="connsiteX2" fmla="*/ 484659 w 1380209"/>
                  <a:gd name="connsiteY2" fmla="*/ 3582188 h 3582188"/>
                  <a:gd name="connsiteX3" fmla="*/ 0 w 1380209"/>
                  <a:gd name="connsiteY3" fmla="*/ 3582188 h 358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0209" h="3582188">
                    <a:moveTo>
                      <a:pt x="895550" y="0"/>
                    </a:moveTo>
                    <a:lnTo>
                      <a:pt x="1380209" y="0"/>
                    </a:lnTo>
                    <a:lnTo>
                      <a:pt x="484659" y="3582188"/>
                    </a:lnTo>
                    <a:lnTo>
                      <a:pt x="0" y="3582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4" name="任意多边形 71"/>
              <p:cNvSpPr/>
              <p:nvPr/>
            </p:nvSpPr>
            <p:spPr>
              <a:xfrm>
                <a:off x="788891" y="-1"/>
                <a:ext cx="333967" cy="866775"/>
              </a:xfrm>
              <a:custGeom>
                <a:avLst/>
                <a:gdLst>
                  <a:gd name="connsiteX0" fmla="*/ 895550 w 1380209"/>
                  <a:gd name="connsiteY0" fmla="*/ 0 h 3582188"/>
                  <a:gd name="connsiteX1" fmla="*/ 1380209 w 1380209"/>
                  <a:gd name="connsiteY1" fmla="*/ 0 h 3582188"/>
                  <a:gd name="connsiteX2" fmla="*/ 484659 w 1380209"/>
                  <a:gd name="connsiteY2" fmla="*/ 3582188 h 3582188"/>
                  <a:gd name="connsiteX3" fmla="*/ 0 w 1380209"/>
                  <a:gd name="connsiteY3" fmla="*/ 3582188 h 358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0209" h="3582188">
                    <a:moveTo>
                      <a:pt x="895550" y="0"/>
                    </a:moveTo>
                    <a:lnTo>
                      <a:pt x="1380209" y="0"/>
                    </a:lnTo>
                    <a:lnTo>
                      <a:pt x="484659" y="3582188"/>
                    </a:lnTo>
                    <a:lnTo>
                      <a:pt x="0" y="3582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5" name="任意多边形 72"/>
              <p:cNvSpPr/>
              <p:nvPr/>
            </p:nvSpPr>
            <p:spPr>
              <a:xfrm>
                <a:off x="972434" y="-1"/>
                <a:ext cx="333967" cy="866775"/>
              </a:xfrm>
              <a:custGeom>
                <a:avLst/>
                <a:gdLst>
                  <a:gd name="connsiteX0" fmla="*/ 895550 w 1380209"/>
                  <a:gd name="connsiteY0" fmla="*/ 0 h 3582188"/>
                  <a:gd name="connsiteX1" fmla="*/ 1380209 w 1380209"/>
                  <a:gd name="connsiteY1" fmla="*/ 0 h 3582188"/>
                  <a:gd name="connsiteX2" fmla="*/ 484659 w 1380209"/>
                  <a:gd name="connsiteY2" fmla="*/ 3582188 h 3582188"/>
                  <a:gd name="connsiteX3" fmla="*/ 0 w 1380209"/>
                  <a:gd name="connsiteY3" fmla="*/ 3582188 h 358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0209" h="3582188">
                    <a:moveTo>
                      <a:pt x="895550" y="0"/>
                    </a:moveTo>
                    <a:lnTo>
                      <a:pt x="1380209" y="0"/>
                    </a:lnTo>
                    <a:lnTo>
                      <a:pt x="484659" y="3582188"/>
                    </a:lnTo>
                    <a:lnTo>
                      <a:pt x="0" y="3582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6" name="任意多边形 73"/>
              <p:cNvSpPr/>
              <p:nvPr/>
            </p:nvSpPr>
            <p:spPr>
              <a:xfrm>
                <a:off x="-391195" y="-1"/>
                <a:ext cx="779885" cy="866775"/>
              </a:xfrm>
              <a:custGeom>
                <a:avLst/>
                <a:gdLst>
                  <a:gd name="connsiteX0" fmla="*/ 167467 w 602715"/>
                  <a:gd name="connsiteY0" fmla="*/ 0 h 669866"/>
                  <a:gd name="connsiteX1" fmla="*/ 240938 w 602715"/>
                  <a:gd name="connsiteY1" fmla="*/ 0 h 669866"/>
                  <a:gd name="connsiteX2" fmla="*/ 258098 w 602715"/>
                  <a:gd name="connsiteY2" fmla="*/ 0 h 669866"/>
                  <a:gd name="connsiteX3" fmla="*/ 319710 w 602715"/>
                  <a:gd name="connsiteY3" fmla="*/ 0 h 669866"/>
                  <a:gd name="connsiteX4" fmla="*/ 331569 w 602715"/>
                  <a:gd name="connsiteY4" fmla="*/ 0 h 669866"/>
                  <a:gd name="connsiteX5" fmla="*/ 359841 w 602715"/>
                  <a:gd name="connsiteY5" fmla="*/ 0 h 669866"/>
                  <a:gd name="connsiteX6" fmla="*/ 410341 w 602715"/>
                  <a:gd name="connsiteY6" fmla="*/ 0 h 669866"/>
                  <a:gd name="connsiteX7" fmla="*/ 433312 w 602715"/>
                  <a:gd name="connsiteY7" fmla="*/ 0 h 669866"/>
                  <a:gd name="connsiteX8" fmla="*/ 450472 w 602715"/>
                  <a:gd name="connsiteY8" fmla="*/ 0 h 669866"/>
                  <a:gd name="connsiteX9" fmla="*/ 512084 w 602715"/>
                  <a:gd name="connsiteY9" fmla="*/ 0 h 669866"/>
                  <a:gd name="connsiteX10" fmla="*/ 523943 w 602715"/>
                  <a:gd name="connsiteY10" fmla="*/ 0 h 669866"/>
                  <a:gd name="connsiteX11" fmla="*/ 602715 w 602715"/>
                  <a:gd name="connsiteY11" fmla="*/ 0 h 669866"/>
                  <a:gd name="connsiteX12" fmla="*/ 435248 w 602715"/>
                  <a:gd name="connsiteY12" fmla="*/ 669866 h 669866"/>
                  <a:gd name="connsiteX13" fmla="*/ 356476 w 602715"/>
                  <a:gd name="connsiteY13" fmla="*/ 669866 h 669866"/>
                  <a:gd name="connsiteX14" fmla="*/ 344617 w 602715"/>
                  <a:gd name="connsiteY14" fmla="*/ 669866 h 669866"/>
                  <a:gd name="connsiteX15" fmla="*/ 283005 w 602715"/>
                  <a:gd name="connsiteY15" fmla="*/ 669866 h 669866"/>
                  <a:gd name="connsiteX16" fmla="*/ 265845 w 602715"/>
                  <a:gd name="connsiteY16" fmla="*/ 669866 h 669866"/>
                  <a:gd name="connsiteX17" fmla="*/ 242874 w 602715"/>
                  <a:gd name="connsiteY17" fmla="*/ 669866 h 669866"/>
                  <a:gd name="connsiteX18" fmla="*/ 192374 w 602715"/>
                  <a:gd name="connsiteY18" fmla="*/ 669866 h 669866"/>
                  <a:gd name="connsiteX19" fmla="*/ 164102 w 602715"/>
                  <a:gd name="connsiteY19" fmla="*/ 669866 h 669866"/>
                  <a:gd name="connsiteX20" fmla="*/ 152243 w 602715"/>
                  <a:gd name="connsiteY20" fmla="*/ 669866 h 669866"/>
                  <a:gd name="connsiteX21" fmla="*/ 90631 w 602715"/>
                  <a:gd name="connsiteY21" fmla="*/ 669866 h 669866"/>
                  <a:gd name="connsiteX22" fmla="*/ 73471 w 602715"/>
                  <a:gd name="connsiteY22" fmla="*/ 669866 h 669866"/>
                  <a:gd name="connsiteX23" fmla="*/ 0 w 602715"/>
                  <a:gd name="connsiteY23" fmla="*/ 669866 h 66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2715" h="669866">
                    <a:moveTo>
                      <a:pt x="167467" y="0"/>
                    </a:moveTo>
                    <a:lnTo>
                      <a:pt x="240938" y="0"/>
                    </a:lnTo>
                    <a:lnTo>
                      <a:pt x="258098" y="0"/>
                    </a:lnTo>
                    <a:lnTo>
                      <a:pt x="319710" y="0"/>
                    </a:lnTo>
                    <a:lnTo>
                      <a:pt x="331569" y="0"/>
                    </a:lnTo>
                    <a:lnTo>
                      <a:pt x="359841" y="0"/>
                    </a:lnTo>
                    <a:lnTo>
                      <a:pt x="410341" y="0"/>
                    </a:lnTo>
                    <a:lnTo>
                      <a:pt x="433312" y="0"/>
                    </a:lnTo>
                    <a:lnTo>
                      <a:pt x="450472" y="0"/>
                    </a:lnTo>
                    <a:lnTo>
                      <a:pt x="512084" y="0"/>
                    </a:lnTo>
                    <a:lnTo>
                      <a:pt x="523943" y="0"/>
                    </a:lnTo>
                    <a:lnTo>
                      <a:pt x="602715" y="0"/>
                    </a:lnTo>
                    <a:lnTo>
                      <a:pt x="435248" y="669866"/>
                    </a:lnTo>
                    <a:lnTo>
                      <a:pt x="356476" y="669866"/>
                    </a:lnTo>
                    <a:lnTo>
                      <a:pt x="344617" y="669866"/>
                    </a:lnTo>
                    <a:lnTo>
                      <a:pt x="283005" y="669866"/>
                    </a:lnTo>
                    <a:lnTo>
                      <a:pt x="265845" y="669866"/>
                    </a:lnTo>
                    <a:lnTo>
                      <a:pt x="242874" y="669866"/>
                    </a:lnTo>
                    <a:lnTo>
                      <a:pt x="192374" y="669866"/>
                    </a:lnTo>
                    <a:lnTo>
                      <a:pt x="164102" y="669866"/>
                    </a:lnTo>
                    <a:lnTo>
                      <a:pt x="152243" y="669866"/>
                    </a:lnTo>
                    <a:lnTo>
                      <a:pt x="90631" y="669866"/>
                    </a:lnTo>
                    <a:lnTo>
                      <a:pt x="73471" y="669866"/>
                    </a:lnTo>
                    <a:lnTo>
                      <a:pt x="0" y="6698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1026578" y="228600"/>
              <a:ext cx="8125445" cy="0"/>
            </a:xfrm>
            <a:prstGeom prst="line">
              <a:avLst/>
            </a:prstGeom>
            <a:ln w="28575">
              <a:solidFill>
                <a:schemeClr val="accent5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4542B8E-3E62-6BBD-5792-C605B3F41E32}"/>
              </a:ext>
            </a:extLst>
          </p:cNvPr>
          <p:cNvSpPr txBox="1"/>
          <p:nvPr userDrawn="1"/>
        </p:nvSpPr>
        <p:spPr>
          <a:xfrm>
            <a:off x="103367" y="6372416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8C1515"/>
                </a:solidFill>
                <a:effectLst/>
                <a:latin typeface="方正舒体" panose="02010601030101010101" pitchFamily="2" charset="-122"/>
                <a:ea typeface="方正舒体" panose="02010601030101010101" pitchFamily="2" charset="-122"/>
              </a:rPr>
              <a:t>厚德 真理 忏思 拼搏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DDAA5-3A61-406A-D369-A912EE0286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4" y="154034"/>
            <a:ext cx="2568273" cy="5813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61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hemeOverride" Target="../theme/themeOverride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84" b="79037"/>
          <a:stretch>
            <a:fillRect/>
          </a:stretch>
        </p:blipFill>
        <p:spPr>
          <a:xfrm>
            <a:off x="1" y="358327"/>
            <a:ext cx="1333500" cy="647975"/>
          </a:xfrm>
          <a:prstGeom prst="rect">
            <a:avLst/>
          </a:prstGeom>
        </p:spPr>
      </p:pic>
      <p:sp>
        <p:nvSpPr>
          <p:cNvPr id="10" name="Shape"/>
          <p:cNvSpPr/>
          <p:nvPr/>
        </p:nvSpPr>
        <p:spPr>
          <a:xfrm>
            <a:off x="1333500" y="322580"/>
            <a:ext cx="1333500" cy="1089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3220" y="15972"/>
                </a:lnTo>
                <a:lnTo>
                  <a:pt x="21600" y="15972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dist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zh-CN" altLang="en-US" sz="1600" dirty="0">
              <a:solidFill>
                <a:srgbClr val="3D484E"/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cs typeface="+mn-ea"/>
              <a:sym typeface="字魂95号-手刻宋" panose="00000500000000000000" pitchFamily="2" charset="-122"/>
            </a:endParaRPr>
          </a:p>
        </p:txBody>
      </p:sp>
      <p:sp>
        <p:nvSpPr>
          <p:cNvPr id="18" name="PA_库_meet…"/>
          <p:cNvSpPr txBox="1"/>
          <p:nvPr>
            <p:custDataLst>
              <p:tags r:id="rId2"/>
            </p:custDataLst>
          </p:nvPr>
        </p:nvSpPr>
        <p:spPr>
          <a:xfrm>
            <a:off x="779393" y="3429000"/>
            <a:ext cx="10739187" cy="78996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b">
            <a:spAutoFit/>
          </a:bodyPr>
          <a:lstStyle/>
          <a:p>
            <a:pPr>
              <a:lnSpc>
                <a:spcPct val="80000"/>
              </a:lnSpc>
              <a:defRPr sz="7500" spc="0">
                <a:latin typeface="+mn-lt"/>
                <a:ea typeface="+mn-ea"/>
                <a:cs typeface="+mn-cs"/>
                <a:sym typeface="Bebas Neue Bold"/>
              </a:defRPr>
            </a:pPr>
            <a:r>
              <a:rPr lang="zh-CN" altLang="en-US" sz="60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字魂95号-手刻宋" panose="00000500000000000000" pitchFamily="2" charset="-122"/>
              </a:rPr>
              <a:t>组织胚胎学</a:t>
            </a:r>
            <a:endParaRPr sz="6000" dirty="0">
              <a:solidFill>
                <a:schemeClr val="bg1"/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cs typeface="+mn-ea"/>
              <a:sym typeface="字魂95号-手刻宋" panose="00000500000000000000" pitchFamily="2" charset="-122"/>
            </a:endParaRPr>
          </a:p>
        </p:txBody>
      </p:sp>
      <p:sp>
        <p:nvSpPr>
          <p:cNvPr id="19" name="PA_库_Loremipsumdolorsumetipsumdolormatae "/>
          <p:cNvSpPr txBox="1"/>
          <p:nvPr>
            <p:custDataLst>
              <p:tags r:id="rId3"/>
            </p:custDataLst>
          </p:nvPr>
        </p:nvSpPr>
        <p:spPr>
          <a:xfrm>
            <a:off x="666749" y="5289804"/>
            <a:ext cx="7886700" cy="420628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/>
          <a:p>
            <a:r>
              <a:rPr lang="zh-CN" altLang="en-US" sz="2400" dirty="0">
                <a:solidFill>
                  <a:srgbClr val="850505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字魂95号-手刻宋" panose="00000500000000000000" pitchFamily="2" charset="-122"/>
              </a:rPr>
              <a:t> 授课教师：</a:t>
            </a:r>
            <a:endParaRPr sz="2400" dirty="0">
              <a:solidFill>
                <a:srgbClr val="850505"/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cs typeface="+mn-ea"/>
              <a:sym typeface="字魂95号-手刻宋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A26FEF-1F22-4A8F-B7A8-9252ECE950F8}"/>
              </a:ext>
            </a:extLst>
          </p:cNvPr>
          <p:cNvSpPr txBox="1"/>
          <p:nvPr/>
        </p:nvSpPr>
        <p:spPr>
          <a:xfrm>
            <a:off x="666750" y="6137686"/>
            <a:ext cx="439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8C151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厚德 真理 忏思 拼搏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20939E-10FB-DDBF-1120-17B78D173F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6" y="618765"/>
            <a:ext cx="4913663" cy="1112281"/>
          </a:xfrm>
          <a:prstGeom prst="rect">
            <a:avLst/>
          </a:prstGeom>
        </p:spPr>
      </p:pic>
      <p:sp>
        <p:nvSpPr>
          <p:cNvPr id="2" name="PA_库_Loremipsumdolorsumetipsumdolormatae ">
            <a:extLst>
              <a:ext uri="{FF2B5EF4-FFF2-40B4-BE49-F238E27FC236}">
                <a16:creationId xmlns:a16="http://schemas.microsoft.com/office/drawing/2014/main" id="{81BC863D-2263-DB4A-A805-61A0A12932F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66749" y="4455174"/>
            <a:ext cx="7886700" cy="420628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字魂95号-手刻宋" panose="00000500000000000000" pitchFamily="2" charset="-122"/>
              </a:rPr>
              <a:t> 授课对象：</a:t>
            </a:r>
            <a:endParaRPr sz="2400" dirty="0">
              <a:solidFill>
                <a:schemeClr val="bg1"/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cs typeface="+mn-ea"/>
              <a:sym typeface="字魂95号-手刻宋" panose="000005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B1C7E-C748-3175-B114-20E4527A0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80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7921536" y="1699236"/>
            <a:ext cx="576064" cy="577112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93344" y="1699760"/>
            <a:ext cx="576064" cy="576064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 dirty="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57442" y="1699236"/>
            <a:ext cx="577111" cy="577112"/>
            <a:chOff x="5436096" y="1274820"/>
            <a:chExt cx="432833" cy="432834"/>
          </a:xfrm>
        </p:grpSpPr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65154" y="1699236"/>
            <a:ext cx="577111" cy="577112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29250" y="1699236"/>
            <a:ext cx="577111" cy="577112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0" y="2202442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593769" y="284178"/>
              <a:ext cx="569115" cy="50674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defTabSz="1219200"/>
              <a:r>
                <a:rPr lang="en-US" altLang="zh-CN" sz="9600" dirty="0">
                  <a:solidFill>
                    <a:prstClr val="white">
                      <a:lumMod val="9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04</a:t>
              </a:r>
              <a:endParaRPr lang="zh-CN" altLang="en-US" sz="9600" dirty="0">
                <a:solidFill>
                  <a:prstClr val="white">
                    <a:lumMod val="9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0636" y="2729029"/>
            <a:ext cx="6733877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/>
            <a:r>
              <a:rPr lang="zh-CN" altLang="en-US" sz="48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点击添加标题内容</a:t>
            </a:r>
            <a:endParaRPr lang="en-GB" altLang="zh-CN" sz="4800" dirty="0">
              <a:solidFill>
                <a:schemeClr val="bg1"/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sym typeface="Source Han Serif SC" panose="02020400000000000000" pitchFamily="18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70635" y="3597572"/>
            <a:ext cx="4100944" cy="420566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 eaLnBrk="0" hangingPunct="0"/>
            <a:r>
              <a:rPr lang="zh-CN" altLang="en-US" sz="2135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点击此处添加副标题文本内容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8" b="74599"/>
          <a:stretch>
            <a:fillRect/>
          </a:stretch>
        </p:blipFill>
        <p:spPr>
          <a:xfrm>
            <a:off x="5810865" y="5158240"/>
            <a:ext cx="6381134" cy="12529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B0DA2-2CA1-7A34-DEE0-25D32B41E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3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84" b="79037"/>
          <a:stretch>
            <a:fillRect/>
          </a:stretch>
        </p:blipFill>
        <p:spPr>
          <a:xfrm>
            <a:off x="1" y="358327"/>
            <a:ext cx="1333500" cy="647975"/>
          </a:xfrm>
          <a:prstGeom prst="rect">
            <a:avLst/>
          </a:prstGeom>
        </p:spPr>
      </p:pic>
      <p:sp>
        <p:nvSpPr>
          <p:cNvPr id="10" name="Shape"/>
          <p:cNvSpPr/>
          <p:nvPr/>
        </p:nvSpPr>
        <p:spPr>
          <a:xfrm>
            <a:off x="1333500" y="322580"/>
            <a:ext cx="1333500" cy="1089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3220" y="15972"/>
                </a:lnTo>
                <a:lnTo>
                  <a:pt x="21600" y="15972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dist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zh-CN" altLang="en-US" sz="1600" dirty="0">
              <a:solidFill>
                <a:srgbClr val="3D484E"/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cs typeface="+mn-ea"/>
              <a:sym typeface="字魂95号-手刻宋" panose="00000500000000000000" pitchFamily="2" charset="-122"/>
            </a:endParaRPr>
          </a:p>
        </p:txBody>
      </p:sp>
      <p:sp>
        <p:nvSpPr>
          <p:cNvPr id="18" name="PA_库_meet…"/>
          <p:cNvSpPr txBox="1"/>
          <p:nvPr>
            <p:custDataLst>
              <p:tags r:id="rId2"/>
            </p:custDataLst>
          </p:nvPr>
        </p:nvSpPr>
        <p:spPr>
          <a:xfrm>
            <a:off x="666750" y="3524044"/>
            <a:ext cx="9925050" cy="78996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b">
            <a:spAutoFit/>
          </a:bodyPr>
          <a:lstStyle/>
          <a:p>
            <a:pPr algn="l">
              <a:lnSpc>
                <a:spcPct val="80000"/>
              </a:lnSpc>
              <a:defRPr sz="7500" spc="0">
                <a:latin typeface="+mn-lt"/>
                <a:ea typeface="+mn-ea"/>
                <a:cs typeface="+mn-cs"/>
                <a:sym typeface="Bebas Neue Bold"/>
              </a:defRPr>
            </a:pPr>
            <a:r>
              <a:rPr lang="zh-CN" altLang="en-US" sz="60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字魂95号-手刻宋" panose="00000500000000000000" pitchFamily="2" charset="-122"/>
              </a:rPr>
              <a:t>谢谢大家！</a:t>
            </a:r>
            <a:endParaRPr sz="6000" dirty="0">
              <a:solidFill>
                <a:schemeClr val="bg1"/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cs typeface="+mn-ea"/>
              <a:sym typeface="字魂95号-手刻宋" panose="000005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D97AD6-B0AA-413E-273E-D105D70258B6}"/>
              </a:ext>
            </a:extLst>
          </p:cNvPr>
          <p:cNvSpPr txBox="1"/>
          <p:nvPr/>
        </p:nvSpPr>
        <p:spPr>
          <a:xfrm>
            <a:off x="666750" y="6137686"/>
            <a:ext cx="439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8C151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厚德 真理 忏思 拼搏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7A19D-961A-9506-E848-13767665A7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6" y="618765"/>
            <a:ext cx="4913663" cy="11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2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582044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774972" y="429637"/>
              <a:ext cx="771184" cy="32789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defTabSz="1219200"/>
              <a:r>
                <a:rPr lang="zh-CN" altLang="en-US" sz="6000" dirty="0">
                  <a:solidFill>
                    <a:prstClr val="white">
                      <a:lumMod val="9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第</a:t>
              </a:r>
              <a:r>
                <a:rPr lang="en-US" altLang="zh-CN" sz="6000" dirty="0">
                  <a:solidFill>
                    <a:prstClr val="white">
                      <a:lumMod val="9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1</a:t>
              </a:r>
              <a:r>
                <a:rPr lang="zh-CN" altLang="en-US" sz="6000" dirty="0">
                  <a:solidFill>
                    <a:prstClr val="white">
                      <a:lumMod val="9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章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01872" y="3073582"/>
            <a:ext cx="6733877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/>
            <a:r>
              <a:rPr lang="zh-CN" altLang="en-US" sz="48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组织学绪论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8" b="74599"/>
          <a:stretch>
            <a:fillRect/>
          </a:stretch>
        </p:blipFill>
        <p:spPr>
          <a:xfrm>
            <a:off x="5810865" y="5158240"/>
            <a:ext cx="6381134" cy="12529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5" y="750325"/>
            <a:ext cx="3008380" cy="662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200">
              <a:buNone/>
            </a:pPr>
            <a:r>
              <a:rPr lang="zh-CN" altLang="en-US" sz="4265" b="1" dirty="0">
                <a:solidFill>
                  <a:schemeClr val="bg2">
                    <a:lumMod val="10000"/>
                  </a:scheme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目录</a:t>
            </a:r>
            <a:r>
              <a:rPr lang="en-US" altLang="zh-CN" sz="4265" b="1" dirty="0">
                <a:solidFill>
                  <a:schemeClr val="bg2">
                    <a:lumMod val="10000"/>
                  </a:scheme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/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Contents</a:t>
            </a:r>
            <a:endParaRPr lang="en-GB" sz="2400" b="1" dirty="0">
              <a:solidFill>
                <a:schemeClr val="bg2">
                  <a:lumMod val="10000"/>
                </a:schemeClr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sym typeface="Source Han Serif SC" panose="02020400000000000000" pitchFamily="18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84764" y="15904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119673" y="2019829"/>
            <a:ext cx="1192345" cy="666786"/>
            <a:chOff x="2215144" y="927951"/>
            <a:chExt cx="1244730" cy="916846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1865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16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/>
              <a:r>
                <a:rPr lang="en-US" altLang="zh-CN" sz="3735" dirty="0">
                  <a:solidFill>
                    <a:prstClr val="white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01</a:t>
              </a:r>
              <a:endParaRPr lang="zh-CN" altLang="en-US" sz="3735" dirty="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3" y="3166365"/>
            <a:ext cx="1192345" cy="672219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1865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1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/>
              <a:r>
                <a:rPr lang="en-US" altLang="zh-CN" sz="3735" dirty="0">
                  <a:solidFill>
                    <a:prstClr val="white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02</a:t>
              </a:r>
              <a:endParaRPr lang="zh-CN" altLang="en-US" sz="3735" dirty="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3" y="4285518"/>
            <a:ext cx="1192345" cy="666786"/>
            <a:chOff x="2215144" y="3018134"/>
            <a:chExt cx="1244730" cy="916848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1865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1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/>
              <a:r>
                <a:rPr lang="en-US" altLang="zh-CN" sz="3735" dirty="0">
                  <a:solidFill>
                    <a:prstClr val="white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03</a:t>
              </a:r>
              <a:endParaRPr lang="zh-CN" altLang="en-US" sz="3735" dirty="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119669" y="5431548"/>
            <a:ext cx="1179315" cy="670313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1865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916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/>
              <a:r>
                <a:rPr lang="en-US" altLang="zh-CN" sz="3735" dirty="0">
                  <a:solidFill>
                    <a:prstClr val="white"/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04</a:t>
              </a:r>
              <a:endParaRPr lang="zh-CN" altLang="en-US" sz="3735" dirty="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1" y="2037580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defTabSz="1219200"/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组织学的内容和意义</a:t>
              </a:r>
              <a:endParaRPr lang="en-GB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5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defTabSz="1219200"/>
              <a:endParaRPr lang="zh-CN" altLang="en-US" sz="2135" b="1">
                <a:solidFill>
                  <a:prstClr val="black">
                    <a:lumMod val="75000"/>
                    <a:lumOff val="2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1" y="3203500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defTabSz="1219200"/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组织学发展简史</a:t>
              </a:r>
              <a:endParaRPr lang="en-GB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defTabSz="1219200"/>
              <a:endParaRPr lang="zh-CN" altLang="en-US" sz="2135" b="1">
                <a:solidFill>
                  <a:prstClr val="black">
                    <a:lumMod val="75000"/>
                    <a:lumOff val="2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1" y="4312395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defTabSz="1219200"/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组织学的学习方法</a:t>
              </a:r>
              <a:endParaRPr lang="en-GB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5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defTabSz="1219200"/>
              <a:endParaRPr lang="zh-CN" altLang="en-US" sz="2135" b="1">
                <a:solidFill>
                  <a:prstClr val="black">
                    <a:lumMod val="75000"/>
                    <a:lumOff val="2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025341" y="5466799"/>
            <a:ext cx="5143000" cy="61292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defTabSz="1219200"/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常用组织学技术</a:t>
              </a:r>
              <a:endParaRPr lang="en-GB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defTabSz="1219200"/>
              <a:endParaRPr lang="zh-CN" altLang="en-US" sz="2135" b="1">
                <a:solidFill>
                  <a:prstClr val="black">
                    <a:lumMod val="75000"/>
                    <a:lumOff val="2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608501" y="832144"/>
            <a:ext cx="576064" cy="577112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880309" y="832668"/>
            <a:ext cx="576064" cy="576064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 dirty="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744407" y="832144"/>
            <a:ext cx="577111" cy="577112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52119" y="832144"/>
            <a:ext cx="577111" cy="577112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016215" y="832144"/>
            <a:ext cx="577111" cy="577112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756302" y="1853928"/>
            <a:ext cx="3518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字魂95号-手刻宋" panose="00000500000000000000" pitchFamily="2" charset="-122"/>
              </a:rPr>
              <a:t>组织学的基本概念和研究方法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6003635" y="44047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sym typeface="字魂95号-手刻宋" panose="00000500000000000000" pitchFamily="2" charset="-122"/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FE2C2F02-83AC-CF4B-1757-7E9C4326771C}"/>
              </a:ext>
            </a:extLst>
          </p:cNvPr>
          <p:cNvSpPr/>
          <p:nvPr/>
        </p:nvSpPr>
        <p:spPr>
          <a:xfrm>
            <a:off x="3671774" y="1534346"/>
            <a:ext cx="1039274" cy="1039274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2000" kern="0" dirty="0">
                <a:solidFill>
                  <a:srgbClr val="F8F8F8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字魂95号-手刻宋" panose="00000500000000000000" pitchFamily="2" charset="-122"/>
              </a:rPr>
              <a:t>掌握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B6043EDB-11BF-3E8D-6862-C117C2FCF8A0}"/>
              </a:ext>
            </a:extLst>
          </p:cNvPr>
          <p:cNvSpPr/>
          <p:nvPr/>
        </p:nvSpPr>
        <p:spPr>
          <a:xfrm>
            <a:off x="3671774" y="4685856"/>
            <a:ext cx="1039274" cy="1039274"/>
          </a:xfrm>
          <a:prstGeom prst="diamond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2000" kern="0" dirty="0">
                <a:solidFill>
                  <a:srgbClr val="F8F8F8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字魂95号-手刻宋" panose="00000500000000000000" pitchFamily="2" charset="-122"/>
              </a:rPr>
              <a:t>了解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687C1571-1266-72D1-09FD-BA79BD4DF077}"/>
              </a:ext>
            </a:extLst>
          </p:cNvPr>
          <p:cNvSpPr/>
          <p:nvPr/>
        </p:nvSpPr>
        <p:spPr>
          <a:xfrm>
            <a:off x="3671774" y="3110101"/>
            <a:ext cx="1039274" cy="1039274"/>
          </a:xfrm>
          <a:prstGeom prst="diamond">
            <a:avLst/>
          </a:prstGeom>
          <a:solidFill>
            <a:schemeClr val="accent5">
              <a:lumMod val="10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2000" kern="0" dirty="0">
                <a:solidFill>
                  <a:srgbClr val="F8F8F8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字魂95号-手刻宋" panose="00000500000000000000" pitchFamily="2" charset="-122"/>
              </a:rPr>
              <a:t>理解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11BCC7-9746-8D1B-237C-3D862A1A12C0}"/>
              </a:ext>
            </a:extLst>
          </p:cNvPr>
          <p:cNvSpPr/>
          <p:nvPr/>
        </p:nvSpPr>
        <p:spPr>
          <a:xfrm>
            <a:off x="4756302" y="3445072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字魂95号-手刻宋" panose="00000500000000000000" pitchFamily="2" charset="-122"/>
              </a:rPr>
              <a:t>各种组织学技术的原理和适用范围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AF2656-CF47-FABA-4B76-2BB9986E6DBC}"/>
              </a:ext>
            </a:extLst>
          </p:cNvPr>
          <p:cNvSpPr/>
          <p:nvPr/>
        </p:nvSpPr>
        <p:spPr>
          <a:xfrm>
            <a:off x="4811110" y="3742581"/>
            <a:ext cx="4460507" cy="393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字魂95号-手刻宋" panose="00000500000000000000" pitchFamily="2" charset="-122"/>
              </a:rPr>
              <a:t>重点：石蜡切片制作流程、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字魂95号-手刻宋" panose="00000500000000000000" pitchFamily="2" charset="-122"/>
              </a:rPr>
              <a:t>HE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字魂95号-手刻宋" panose="00000500000000000000" pitchFamily="2" charset="-122"/>
              </a:rPr>
              <a:t>染色及光镜的基本原理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sym typeface="字魂95号-手刻宋" panose="000005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29B1B0-8F4B-5F19-0E1F-AD3E24A53FE1}"/>
              </a:ext>
            </a:extLst>
          </p:cNvPr>
          <p:cNvSpPr/>
          <p:nvPr/>
        </p:nvSpPr>
        <p:spPr>
          <a:xfrm>
            <a:off x="4756302" y="5005438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字魂95号-手刻宋" panose="00000500000000000000" pitchFamily="2" charset="-122"/>
              </a:rPr>
              <a:t>现代组织学技术的发展趋势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34E190-D441-7BB0-D4AC-2F1E0CBC1C46}"/>
              </a:ext>
            </a:extLst>
          </p:cNvPr>
          <p:cNvSpPr/>
          <p:nvPr/>
        </p:nvSpPr>
        <p:spPr>
          <a:xfrm>
            <a:off x="2461186" y="100885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850505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字魂95号-手刻宋" panose="00000500000000000000" pitchFamily="2" charset="-122"/>
              </a:rPr>
              <a:t>教学目标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190F8-5AC6-9AC2-80C7-6B6820763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449108B-47F7-0EEF-E388-816ABE2570BC}"/>
              </a:ext>
            </a:extLst>
          </p:cNvPr>
          <p:cNvGrpSpPr/>
          <p:nvPr/>
        </p:nvGrpSpPr>
        <p:grpSpPr>
          <a:xfrm>
            <a:off x="7921536" y="1699236"/>
            <a:ext cx="576064" cy="577112"/>
            <a:chOff x="6084168" y="1274820"/>
            <a:chExt cx="432048" cy="432834"/>
          </a:xfrm>
        </p:grpSpPr>
        <p:sp>
          <p:nvSpPr>
            <p:cNvPr id="27" name="椭圆 22">
              <a:extLst>
                <a:ext uri="{FF2B5EF4-FFF2-40B4-BE49-F238E27FC236}">
                  <a16:creationId xmlns:a16="http://schemas.microsoft.com/office/drawing/2014/main" id="{6207337A-7754-7A1C-1DCC-B1DE42337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ADBBD2B-82DF-11A2-2F33-763A6BF0E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9F41BD-1D66-886D-0D0B-F4F295BDD6F7}"/>
              </a:ext>
            </a:extLst>
          </p:cNvPr>
          <p:cNvGrpSpPr/>
          <p:nvPr/>
        </p:nvGrpSpPr>
        <p:grpSpPr>
          <a:xfrm>
            <a:off x="6193344" y="1699760"/>
            <a:ext cx="576064" cy="576064"/>
            <a:chOff x="4788024" y="1275213"/>
            <a:chExt cx="432048" cy="432048"/>
          </a:xfrm>
        </p:grpSpPr>
        <p:sp>
          <p:nvSpPr>
            <p:cNvPr id="30" name="椭圆 65">
              <a:extLst>
                <a:ext uri="{FF2B5EF4-FFF2-40B4-BE49-F238E27FC236}">
                  <a16:creationId xmlns:a16="http://schemas.microsoft.com/office/drawing/2014/main" id="{7233F7B1-2795-8DE5-5685-5684F516E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 dirty="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1" name="Freeform 110">
              <a:extLst>
                <a:ext uri="{FF2B5EF4-FFF2-40B4-BE49-F238E27FC236}">
                  <a16:creationId xmlns:a16="http://schemas.microsoft.com/office/drawing/2014/main" id="{F7AD8CE9-6413-CEA9-64AD-048EFDE8C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D8A9E5C-6336-0DFD-AD1A-57CA97B64F94}"/>
              </a:ext>
            </a:extLst>
          </p:cNvPr>
          <p:cNvGrpSpPr/>
          <p:nvPr/>
        </p:nvGrpSpPr>
        <p:grpSpPr>
          <a:xfrm>
            <a:off x="7057442" y="1699236"/>
            <a:ext cx="577111" cy="577112"/>
            <a:chOff x="5436096" y="1274820"/>
            <a:chExt cx="432833" cy="432834"/>
          </a:xfrm>
        </p:grpSpPr>
        <p:sp>
          <p:nvSpPr>
            <p:cNvPr id="33" name="椭圆 16">
              <a:extLst>
                <a:ext uri="{FF2B5EF4-FFF2-40B4-BE49-F238E27FC236}">
                  <a16:creationId xmlns:a16="http://schemas.microsoft.com/office/drawing/2014/main" id="{F4F3D4D4-94B8-AC14-4D17-29DD880C3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E1B9E0E0-B1D1-6B9B-098F-8AD8CF1A1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82E48EF-D0BE-E6CC-54CD-9B6AF2DAB993}"/>
              </a:ext>
            </a:extLst>
          </p:cNvPr>
          <p:cNvGrpSpPr/>
          <p:nvPr/>
        </p:nvGrpSpPr>
        <p:grpSpPr>
          <a:xfrm>
            <a:off x="4465154" y="1699236"/>
            <a:ext cx="577111" cy="577112"/>
            <a:chOff x="3491880" y="1274820"/>
            <a:chExt cx="432833" cy="432834"/>
          </a:xfrm>
        </p:grpSpPr>
        <p:sp>
          <p:nvSpPr>
            <p:cNvPr id="36" name="椭圆 16">
              <a:extLst>
                <a:ext uri="{FF2B5EF4-FFF2-40B4-BE49-F238E27FC236}">
                  <a16:creationId xmlns:a16="http://schemas.microsoft.com/office/drawing/2014/main" id="{59020BD3-F919-05F8-038E-C43690387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6C9BC883-6D1D-8D8F-B990-88E3EF7FD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C0731CF-DEF1-EBD0-2E46-6E253C30860F}"/>
              </a:ext>
            </a:extLst>
          </p:cNvPr>
          <p:cNvGrpSpPr/>
          <p:nvPr/>
        </p:nvGrpSpPr>
        <p:grpSpPr>
          <a:xfrm>
            <a:off x="5329250" y="1699236"/>
            <a:ext cx="577111" cy="577112"/>
            <a:chOff x="4139952" y="1274820"/>
            <a:chExt cx="432833" cy="432834"/>
          </a:xfrm>
        </p:grpSpPr>
        <p:sp>
          <p:nvSpPr>
            <p:cNvPr id="39" name="椭圆 16">
              <a:extLst>
                <a:ext uri="{FF2B5EF4-FFF2-40B4-BE49-F238E27FC236}">
                  <a16:creationId xmlns:a16="http://schemas.microsoft.com/office/drawing/2014/main" id="{D3147640-E53A-D44B-CABD-64612235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0" name="Freeform 84">
              <a:extLst>
                <a:ext uri="{FF2B5EF4-FFF2-40B4-BE49-F238E27FC236}">
                  <a16:creationId xmlns:a16="http://schemas.microsoft.com/office/drawing/2014/main" id="{4490A80B-B093-0BB6-46EB-35EA3EAD3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AC36A07-09A0-E476-1F43-1546A69D20C5}"/>
              </a:ext>
            </a:extLst>
          </p:cNvPr>
          <p:cNvGrpSpPr/>
          <p:nvPr/>
        </p:nvGrpSpPr>
        <p:grpSpPr>
          <a:xfrm>
            <a:off x="0" y="2202442"/>
            <a:ext cx="12192000" cy="2419703"/>
            <a:chOff x="170694" y="177982"/>
            <a:chExt cx="3936004" cy="78116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9A427212-4932-9145-9F69-CB4A984D1B27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58B3DB89-19D0-EF5D-0C3F-B01951082077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2E6E437-7143-AA91-FEBA-E64D0AF7939E}"/>
                </a:ext>
              </a:extLst>
            </p:cNvPr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4FF58C77-D150-E51F-0216-96A135B4EB31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8" name="文本框 6">
              <a:extLst>
                <a:ext uri="{FF2B5EF4-FFF2-40B4-BE49-F238E27FC236}">
                  <a16:creationId xmlns:a16="http://schemas.microsoft.com/office/drawing/2014/main" id="{DB8841FE-74E7-D77C-77E5-94F92B43E367}"/>
                </a:ext>
              </a:extLst>
            </p:cNvPr>
            <p:cNvSpPr txBox="1"/>
            <p:nvPr/>
          </p:nvSpPr>
          <p:spPr>
            <a:xfrm>
              <a:off x="650907" y="284178"/>
              <a:ext cx="569115" cy="50674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defTabSz="1219200"/>
              <a:r>
                <a:rPr lang="en-US" altLang="zh-CN" sz="9600" dirty="0">
                  <a:solidFill>
                    <a:prstClr val="white">
                      <a:lumMod val="9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01</a:t>
              </a:r>
              <a:endParaRPr lang="zh-CN" altLang="en-US" sz="9600" dirty="0">
                <a:solidFill>
                  <a:prstClr val="white">
                    <a:lumMod val="9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5922863-4824-D61F-30E3-14D2BCF381E5}"/>
              </a:ext>
            </a:extLst>
          </p:cNvPr>
          <p:cNvSpPr txBox="1"/>
          <p:nvPr/>
        </p:nvSpPr>
        <p:spPr>
          <a:xfrm>
            <a:off x="3970636" y="3090272"/>
            <a:ext cx="6733877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/>
            <a:r>
              <a:rPr lang="zh-CN" altLang="en-US" sz="48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组织学的内容和意义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4CC20A2B-85F5-31E4-B4D5-5C21EF32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8" b="74599"/>
          <a:stretch>
            <a:fillRect/>
          </a:stretch>
        </p:blipFill>
        <p:spPr>
          <a:xfrm>
            <a:off x="5810865" y="5158240"/>
            <a:ext cx="6381134" cy="125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5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04FB3764-F489-5A0F-7423-B17C6988F4D4}"/>
              </a:ext>
            </a:extLst>
          </p:cNvPr>
          <p:cNvGrpSpPr/>
          <p:nvPr/>
        </p:nvGrpSpPr>
        <p:grpSpPr>
          <a:xfrm>
            <a:off x="707537" y="1418706"/>
            <a:ext cx="10394506" cy="4440987"/>
            <a:chOff x="1262743" y="1466173"/>
            <a:chExt cx="10394506" cy="4440987"/>
          </a:xfrm>
        </p:grpSpPr>
        <p:sp>
          <p:nvSpPr>
            <p:cNvPr id="41" name="TextBox 5">
              <a:extLst>
                <a:ext uri="{FF2B5EF4-FFF2-40B4-BE49-F238E27FC236}">
                  <a16:creationId xmlns:a16="http://schemas.microsoft.com/office/drawing/2014/main" id="{C385ED77-7BD0-7DBB-1F83-B7C813243C91}"/>
                </a:ext>
              </a:extLst>
            </p:cNvPr>
            <p:cNvSpPr txBox="1"/>
            <p:nvPr/>
          </p:nvSpPr>
          <p:spPr>
            <a:xfrm>
              <a:off x="1262743" y="1466173"/>
              <a:ext cx="10394506" cy="3251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1" dirty="0">
                  <a:solidFill>
                    <a:srgbClr val="850505"/>
                  </a:solidFill>
                  <a:ea typeface="字魂95号-手刻宋" panose="00000500000000000000"/>
                </a:rPr>
                <a:t>概念：</a:t>
              </a:r>
              <a:r>
                <a:rPr lang="zh-CN" altLang="en-US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组织学</a:t>
              </a:r>
              <a:r>
                <a:rPr lang="zh-CN" altLang="en-US" sz="2000" dirty="0">
                  <a:latin typeface="黑体" panose="02010609060101010101" pitchFamily="49" charset="-122"/>
                  <a:ea typeface="字魂95号-手刻宋" panose="00000500000000000000"/>
                </a:rPr>
                <a:t>（</a:t>
              </a:r>
              <a:r>
                <a:rPr lang="en-US" altLang="zh-CN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histology</a:t>
              </a:r>
              <a:r>
                <a:rPr lang="zh-CN" altLang="en-US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）是</a:t>
              </a:r>
              <a:r>
                <a:rPr lang="zh-CN" altLang="en-US" sz="2000" dirty="0">
                  <a:latin typeface="黑体" panose="02010609060101010101" pitchFamily="49" charset="-122"/>
                  <a:ea typeface="字魂95号-手刻宋" panose="00000500000000000000"/>
                </a:rPr>
                <a:t>研究正常机体微细结构及其相关功能的科学。</a:t>
              </a:r>
              <a:endParaRPr lang="en-US" altLang="zh-CN" sz="2000" dirty="0">
                <a:latin typeface="黑体" panose="02010609060101010101" pitchFamily="49" charset="-122"/>
                <a:ea typeface="字魂95号-手刻宋" panose="00000500000000000000"/>
              </a:endParaRPr>
            </a:p>
            <a:p>
              <a:pPr marL="342900" indent="-342900" fontAlgn="auto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1" dirty="0">
                  <a:solidFill>
                    <a:srgbClr val="850505"/>
                  </a:solidFill>
                  <a:latin typeface="黑体" panose="02010609060101010101" pitchFamily="49" charset="-122"/>
                  <a:ea typeface="字魂95号-手刻宋" panose="00000500000000000000"/>
                </a:rPr>
                <a:t>内容：</a:t>
              </a:r>
              <a:r>
                <a:rPr lang="zh-CN" altLang="en-US" sz="2000" dirty="0">
                  <a:latin typeface="黑体" panose="02010609060101010101" pitchFamily="49" charset="-122"/>
                  <a:ea typeface="字魂95号-手刻宋" panose="00000500000000000000"/>
                </a:rPr>
                <a:t>包括细胞、组织、器官和系统。</a:t>
              </a:r>
              <a:endParaRPr lang="en-US" altLang="zh-CN" sz="2000" dirty="0">
                <a:latin typeface="黑体" panose="02010609060101010101" pitchFamily="49" charset="-122"/>
                <a:ea typeface="字魂95号-手刻宋" panose="00000500000000000000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000" b="1" dirty="0">
                <a:solidFill>
                  <a:srgbClr val="0B76C2"/>
                </a:solidFill>
                <a:latin typeface="黑体" panose="02010609060101010101" pitchFamily="49" charset="-122"/>
                <a:ea typeface="字魂95号-手刻宋" panose="00000500000000000000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B76C2"/>
                  </a:solidFill>
                  <a:latin typeface="黑体" panose="02010609060101010101" pitchFamily="49" charset="-122"/>
                  <a:ea typeface="字魂95号-手刻宋" panose="00000500000000000000"/>
                </a:rPr>
                <a:t> </a:t>
              </a:r>
              <a:r>
                <a:rPr lang="zh-CN" altLang="en-US" sz="2000" b="1" dirty="0">
                  <a:solidFill>
                    <a:srgbClr val="850505"/>
                  </a:solidFill>
                  <a:latin typeface="黑体" panose="02010609060101010101" pitchFamily="49" charset="-122"/>
                  <a:ea typeface="字魂95号-手刻宋" panose="00000500000000000000"/>
                </a:rPr>
                <a:t>细胞</a:t>
              </a:r>
              <a:endParaRPr lang="en-US" altLang="zh-CN" sz="2000" dirty="0">
                <a:solidFill>
                  <a:srgbClr val="850505"/>
                </a:solidFill>
                <a:latin typeface="黑体" panose="02010609060101010101" pitchFamily="49" charset="-122"/>
                <a:ea typeface="字魂95号-手刻宋" panose="00000500000000000000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850505"/>
                  </a:solidFill>
                  <a:latin typeface="黑体" panose="02010609060101010101" pitchFamily="49" charset="-122"/>
                  <a:ea typeface="字魂95号-手刻宋" panose="00000500000000000000"/>
                </a:rPr>
                <a:t> 细胞外基质</a:t>
              </a:r>
              <a:r>
                <a:rPr lang="zh-CN" altLang="en-US" sz="2000" dirty="0">
                  <a:latin typeface="黑体" panose="02010609060101010101" pitchFamily="49" charset="-122"/>
                  <a:ea typeface="字魂95号-手刻宋" panose="00000500000000000000"/>
                </a:rPr>
                <a:t>（细胞间质）</a:t>
              </a:r>
              <a:endParaRPr lang="en-US" altLang="zh-CN" sz="2000" dirty="0">
                <a:latin typeface="黑体" panose="02010609060101010101" pitchFamily="49" charset="-122"/>
                <a:ea typeface="字魂95号-手刻宋" panose="00000500000000000000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2000" dirty="0">
                  <a:latin typeface="黑体" panose="02010609060101010101" pitchFamily="49" charset="-122"/>
                  <a:ea typeface="字魂95号-手刻宋" panose="00000500000000000000"/>
                </a:rPr>
                <a:t>（</a:t>
              </a:r>
              <a:r>
                <a:rPr lang="en-US" altLang="zh-CN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extracellular matrix</a:t>
              </a:r>
              <a:r>
                <a:rPr lang="zh-CN" altLang="en-US" sz="2000" dirty="0">
                  <a:latin typeface="黑体" panose="02010609060101010101" pitchFamily="49" charset="-122"/>
                  <a:ea typeface="字魂95号-手刻宋" panose="00000500000000000000"/>
                </a:rPr>
                <a:t>）</a:t>
              </a:r>
              <a:endParaRPr lang="en-US" altLang="zh-CN" sz="2000" dirty="0">
                <a:latin typeface="黑体" panose="02010609060101010101" pitchFamily="49" charset="-122"/>
                <a:ea typeface="字魂95号-手刻宋" panose="0000050000000000000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>
                <a:latin typeface="黑体" panose="02010609060101010101" pitchFamily="49" charset="-122"/>
                <a:ea typeface="字魂95号-手刻宋" panose="00000500000000000000"/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E6894A51-A610-8061-8AD1-F8BBE2A0BF86}"/>
                </a:ext>
              </a:extLst>
            </p:cNvPr>
            <p:cNvSpPr/>
            <p:nvPr/>
          </p:nvSpPr>
          <p:spPr>
            <a:xfrm>
              <a:off x="4250428" y="3043235"/>
              <a:ext cx="166744" cy="105693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字魂95号-手刻宋" panose="0000050000000000000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6883783-4895-613F-6895-7991C8B5518D}"/>
                </a:ext>
              </a:extLst>
            </p:cNvPr>
            <p:cNvSpPr txBox="1"/>
            <p:nvPr/>
          </p:nvSpPr>
          <p:spPr>
            <a:xfrm>
              <a:off x="5898500" y="2606103"/>
              <a:ext cx="1523596" cy="1909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850505"/>
                  </a:solidFill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上皮组织</a:t>
              </a:r>
              <a:endParaRPr lang="en-US" altLang="zh-CN" sz="2000" dirty="0">
                <a:solidFill>
                  <a:srgbClr val="850505"/>
                </a:solidFill>
                <a:latin typeface="Times New Roman" panose="02020603050405020304" pitchFamily="18" charset="0"/>
                <a:ea typeface="字魂95号-手刻宋" panose="00000500000000000000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850505"/>
                  </a:solidFill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结缔组织</a:t>
              </a:r>
              <a:endParaRPr lang="en-US" altLang="zh-CN" sz="2000" dirty="0">
                <a:solidFill>
                  <a:srgbClr val="850505"/>
                </a:solidFill>
                <a:latin typeface="Times New Roman" panose="02020603050405020304" pitchFamily="18" charset="0"/>
                <a:ea typeface="字魂95号-手刻宋" panose="00000500000000000000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850505"/>
                  </a:solidFill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肌组织</a:t>
              </a:r>
              <a:endParaRPr lang="en-US" altLang="zh-CN" sz="2000" dirty="0">
                <a:solidFill>
                  <a:srgbClr val="850505"/>
                </a:solidFill>
                <a:latin typeface="Times New Roman" panose="02020603050405020304" pitchFamily="18" charset="0"/>
                <a:ea typeface="字魂95号-手刻宋" panose="00000500000000000000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850505"/>
                  </a:solidFill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神经组织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5630C48-8E1D-DEA7-C5AB-EE84E37D6C45}"/>
                </a:ext>
              </a:extLst>
            </p:cNvPr>
            <p:cNvSpPr txBox="1"/>
            <p:nvPr/>
          </p:nvSpPr>
          <p:spPr>
            <a:xfrm>
              <a:off x="4412561" y="3257125"/>
              <a:ext cx="1196368" cy="95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B76C2"/>
                  </a:solidFill>
                  <a:latin typeface="黑体" panose="02010609060101010101" pitchFamily="49" charset="-122"/>
                  <a:ea typeface="字魂95号-手刻宋" panose="00000500000000000000"/>
                </a:rPr>
                <a:t>  </a:t>
              </a:r>
              <a:r>
                <a:rPr lang="zh-CN" altLang="en-US" sz="2000" b="1" dirty="0">
                  <a:solidFill>
                    <a:srgbClr val="850505"/>
                  </a:solidFill>
                  <a:latin typeface="黑体" panose="02010609060101010101" pitchFamily="49" charset="-122"/>
                  <a:ea typeface="字魂95号-手刻宋" panose="00000500000000000000"/>
                </a:rPr>
                <a:t>组织</a:t>
              </a:r>
              <a:endParaRPr lang="en-US" altLang="zh-CN" sz="2000" b="1" dirty="0">
                <a:solidFill>
                  <a:srgbClr val="850505"/>
                </a:solidFill>
                <a:latin typeface="黑体" panose="02010609060101010101" pitchFamily="49" charset="-122"/>
                <a:ea typeface="字魂95号-手刻宋" panose="0000050000000000000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latin typeface="黑体" panose="02010609060101010101" pitchFamily="49" charset="-122"/>
                  <a:ea typeface="字魂95号-手刻宋" panose="00000500000000000000"/>
                </a:rPr>
                <a:t>（</a:t>
              </a:r>
              <a:r>
                <a:rPr lang="en-US" altLang="zh-CN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tissue</a:t>
              </a:r>
              <a:r>
                <a:rPr lang="zh-CN" altLang="en-US" sz="2000" dirty="0">
                  <a:latin typeface="黑体" panose="02010609060101010101" pitchFamily="49" charset="-122"/>
                  <a:ea typeface="字魂95号-手刻宋" panose="00000500000000000000"/>
                </a:rPr>
                <a:t>）</a:t>
              </a:r>
              <a:endParaRPr lang="zh-CN" altLang="en-US" sz="2000" dirty="0">
                <a:latin typeface="黑体" panose="02010609060101010101" pitchFamily="49" charset="-122"/>
                <a:ea typeface="字魂95号-手刻宋" panose="00000500000000000000"/>
                <a:cs typeface="Times New Roman" panose="02020603050405020304" pitchFamily="18" charset="0"/>
              </a:endParaRPr>
            </a:p>
          </p:txBody>
        </p:sp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3718CBFC-73D3-A3AE-74A0-C6CD28F5B827}"/>
                </a:ext>
              </a:extLst>
            </p:cNvPr>
            <p:cNvSpPr/>
            <p:nvPr/>
          </p:nvSpPr>
          <p:spPr>
            <a:xfrm>
              <a:off x="5676722" y="2877524"/>
              <a:ext cx="166744" cy="1409692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字魂95号-手刻宋" panose="0000050000000000000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98329A8-5866-F329-63D7-D1E142264721}"/>
                </a:ext>
              </a:extLst>
            </p:cNvPr>
            <p:cNvCxnSpPr>
              <a:cxnSpLocks/>
            </p:cNvCxnSpPr>
            <p:nvPr/>
          </p:nvCxnSpPr>
          <p:spPr>
            <a:xfrm>
              <a:off x="5001367" y="4232731"/>
              <a:ext cx="0" cy="398729"/>
            </a:xfrm>
            <a:prstGeom prst="straightConnector1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AD20E44-2B20-9114-ECDF-02FF40A1E890}"/>
                </a:ext>
              </a:extLst>
            </p:cNvPr>
            <p:cNvSpPr txBox="1"/>
            <p:nvPr/>
          </p:nvSpPr>
          <p:spPr>
            <a:xfrm>
              <a:off x="3417319" y="4496624"/>
              <a:ext cx="4095607" cy="495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850505"/>
                  </a:solidFill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器官</a:t>
              </a:r>
              <a:r>
                <a:rPr lang="zh-CN" altLang="en-US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organ</a:t>
              </a:r>
              <a:r>
                <a:rPr lang="zh-CN" altLang="en-US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）</a:t>
              </a:r>
              <a:r>
                <a:rPr lang="zh-CN" altLang="en-US" sz="2000" dirty="0">
                  <a:solidFill>
                    <a:srgbClr val="850505"/>
                  </a:solidFill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与系统</a:t>
              </a:r>
              <a:r>
                <a:rPr lang="zh-CN" altLang="en-US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system</a:t>
              </a:r>
              <a:r>
                <a:rPr lang="zh-CN" altLang="en-US" sz="2000" dirty="0"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）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BEE35F2-A070-2B4E-486C-22B443ACA191}"/>
                </a:ext>
              </a:extLst>
            </p:cNvPr>
            <p:cNvCxnSpPr>
              <a:cxnSpLocks/>
            </p:cNvCxnSpPr>
            <p:nvPr/>
          </p:nvCxnSpPr>
          <p:spPr>
            <a:xfrm>
              <a:off x="5010799" y="4999109"/>
              <a:ext cx="0" cy="405566"/>
            </a:xfrm>
            <a:prstGeom prst="straightConnector1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4365685-CCAD-1B65-84E2-5F8AD298AB8F}"/>
                </a:ext>
              </a:extLst>
            </p:cNvPr>
            <p:cNvSpPr txBox="1"/>
            <p:nvPr/>
          </p:nvSpPr>
          <p:spPr>
            <a:xfrm>
              <a:off x="4709006" y="5404675"/>
              <a:ext cx="759441" cy="502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850505"/>
                  </a:solidFill>
                  <a:latin typeface="Times New Roman" panose="02020603050405020304" pitchFamily="18" charset="0"/>
                  <a:ea typeface="字魂95号-手刻宋" panose="00000500000000000000"/>
                  <a:cs typeface="Times New Roman" panose="02020603050405020304" pitchFamily="18" charset="0"/>
                </a:rPr>
                <a:t>人体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0EB76C3-B4E4-8AB3-C07E-7DC1A99B3283}"/>
              </a:ext>
            </a:extLst>
          </p:cNvPr>
          <p:cNvGrpSpPr/>
          <p:nvPr/>
        </p:nvGrpSpPr>
        <p:grpSpPr>
          <a:xfrm>
            <a:off x="7055199" y="2214880"/>
            <a:ext cx="4235153" cy="4045265"/>
            <a:chOff x="7055199" y="2214880"/>
            <a:chExt cx="4235153" cy="404526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FAC7608-5C26-A917-3CA2-EAF81C64E138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7055199" y="2214880"/>
              <a:ext cx="4025810" cy="4045265"/>
              <a:chOff x="7055199" y="2214880"/>
              <a:chExt cx="4025810" cy="4045265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D586909B-8E05-C7B6-93AD-C51B436EC180}"/>
                  </a:ext>
                </a:extLst>
              </p:cNvPr>
              <p:cNvGrpSpPr/>
              <p:nvPr/>
            </p:nvGrpSpPr>
            <p:grpSpPr>
              <a:xfrm>
                <a:off x="7055199" y="2415754"/>
                <a:ext cx="4025810" cy="3844391"/>
                <a:chOff x="7157238" y="2481783"/>
                <a:chExt cx="4025810" cy="3844391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FC025A5B-F2B4-E34B-D6EE-9177CCC0F539}"/>
                    </a:ext>
                  </a:extLst>
                </p:cNvPr>
                <p:cNvGrpSpPr/>
                <p:nvPr/>
              </p:nvGrpSpPr>
              <p:grpSpPr>
                <a:xfrm>
                  <a:off x="7157238" y="2481783"/>
                  <a:ext cx="4025810" cy="3844391"/>
                  <a:chOff x="7307602" y="2266136"/>
                  <a:chExt cx="4025810" cy="3844391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B3CF0731-09B5-14C3-8C38-83AB9FFCFCA2}"/>
                      </a:ext>
                    </a:extLst>
                  </p:cNvPr>
                  <p:cNvGrpSpPr/>
                  <p:nvPr/>
                </p:nvGrpSpPr>
                <p:grpSpPr>
                  <a:xfrm>
                    <a:off x="7307602" y="2266136"/>
                    <a:ext cx="1993941" cy="2755049"/>
                    <a:chOff x="2506488" y="1750954"/>
                    <a:chExt cx="3195401" cy="3946138"/>
                  </a:xfrm>
                </p:grpSpPr>
                <p:pic>
                  <p:nvPicPr>
                    <p:cNvPr id="59" name="图片 58" descr="心内膜彩色模式图（绪论）">
                      <a:extLst>
                        <a:ext uri="{FF2B5EF4-FFF2-40B4-BE49-F238E27FC236}">
                          <a16:creationId xmlns:a16="http://schemas.microsoft.com/office/drawing/2014/main" id="{93F7D7C8-D66C-D058-E743-5C651111D3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rightnessContrast bright="-20000" contrast="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06488" y="1750954"/>
                      <a:ext cx="3195401" cy="394613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2AEB274C-A909-D5E5-D880-95BE3011E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3302" y="1987671"/>
                      <a:ext cx="620485" cy="498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2B81B545-9B99-E2CF-0840-1EA891CA6C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7572" y="4913266"/>
                      <a:ext cx="620485" cy="498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8" name="文本框 7170">
                    <a:extLst>
                      <a:ext uri="{FF2B5EF4-FFF2-40B4-BE49-F238E27FC236}">
                        <a16:creationId xmlns:a16="http://schemas.microsoft.com/office/drawing/2014/main" id="{9F83ECDF-1E70-D62A-2FC7-4B44393434DB}"/>
                      </a:ext>
                    </a:extLst>
                  </p:cNvPr>
                  <p:cNvSpPr txBox="1"/>
                  <p:nvPr/>
                </p:nvSpPr>
                <p:spPr>
                  <a:xfrm>
                    <a:off x="7585742" y="5217975"/>
                    <a:ext cx="3747670" cy="89255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lvl="1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lvl="2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lvl="3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lvl="4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lvl="5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lvl="6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lvl="7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lvl="8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  <a:defRPr b="0" i="0" u="non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400" b="1" dirty="0">
                        <a:latin typeface="楷体_GB2312" pitchFamily="1" charset="-122"/>
                        <a:ea typeface="楷体_GB2312" pitchFamily="1" charset="-122"/>
                      </a:rPr>
                      <a:t> </a:t>
                    </a:r>
                    <a:r>
                      <a: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心脏</a:t>
                    </a:r>
                    <a:endParaRPr lang="en-US" altLang="zh-CN" sz="14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  <a:p>
                    <a:pPr algn="ctr" eaLnBrk="1" hangingPunct="1"/>
                    <a:r>
                      <a:rPr lang="en-US" altLang="zh-CN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A.</a:t>
                    </a:r>
                    <a:r>
                      <a: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组织光镜图；</a:t>
                    </a:r>
                    <a:r>
                      <a:rPr lang="en-US" altLang="zh-CN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B.</a:t>
                    </a:r>
                    <a:r>
                      <a: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模式图；</a:t>
                    </a:r>
                    <a:r>
                      <a:rPr lang="en-US" altLang="zh-CN" sz="1400" dirty="0">
                        <a:solidFill>
                          <a:srgbClr val="E76F3D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↑</a:t>
                    </a:r>
                    <a:r>
                      <a: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上皮组织；</a:t>
                    </a:r>
                    <a:r>
                      <a:rPr lang="en-US" altLang="zh-CN" sz="1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2.</a:t>
                    </a:r>
                    <a:r>
                      <a: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结缔组织；</a:t>
                    </a:r>
                    <a:r>
                      <a:rPr lang="en-US" altLang="zh-CN" sz="1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3.</a:t>
                    </a:r>
                    <a:r>
                      <a: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肌组织。  </a:t>
                    </a:r>
                  </a:p>
                </p:txBody>
              </p:sp>
            </p:grp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F3ADB3F-DD81-48D7-58A3-273DAA51EE9B}"/>
                    </a:ext>
                  </a:extLst>
                </p:cNvPr>
                <p:cNvSpPr txBox="1"/>
                <p:nvPr/>
              </p:nvSpPr>
              <p:spPr>
                <a:xfrm>
                  <a:off x="7167610" y="4771630"/>
                  <a:ext cx="331089" cy="498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  <a:endPara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3635242-5577-ECD8-CFFB-1A6315EE84BD}"/>
                    </a:ext>
                  </a:extLst>
                </p:cNvPr>
                <p:cNvSpPr txBox="1"/>
                <p:nvPr/>
              </p:nvSpPr>
              <p:spPr>
                <a:xfrm>
                  <a:off x="9581855" y="4760177"/>
                  <a:ext cx="331089" cy="498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  <a:endPara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3EBCA950-8B30-947F-1C4E-03C4F91E9C27}"/>
                  </a:ext>
                </a:extLst>
              </p:cNvPr>
              <p:cNvCxnSpPr/>
              <p:nvPr/>
            </p:nvCxnSpPr>
            <p:spPr>
              <a:xfrm>
                <a:off x="7894320" y="2214880"/>
                <a:ext cx="0" cy="366141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F5FB54DA-F791-8B84-3415-C40C552D1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57753" y="2439916"/>
              <a:ext cx="1932599" cy="2627604"/>
            </a:xfrm>
            <a:prstGeom prst="rect">
              <a:avLst/>
            </a:prstGeom>
          </p:spPr>
        </p:pic>
      </p:grpSp>
      <p:sp>
        <p:nvSpPr>
          <p:cNvPr id="64" name="TextBox 48">
            <a:extLst>
              <a:ext uri="{FF2B5EF4-FFF2-40B4-BE49-F238E27FC236}">
                <a16:creationId xmlns:a16="http://schemas.microsoft.com/office/drawing/2014/main" id="{C65656C9-7E89-8EA7-AB23-1FCDB467B4A1}"/>
              </a:ext>
            </a:extLst>
          </p:cNvPr>
          <p:cNvSpPr txBox="1"/>
          <p:nvPr/>
        </p:nvSpPr>
        <p:spPr>
          <a:xfrm>
            <a:off x="7396661" y="0"/>
            <a:ext cx="2921312" cy="40011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/>
            <a:r>
              <a:rPr lang="en-US" altLang="zh-CN" sz="20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组织学的内容和意义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71C4F-0D95-2E93-8CB6-52BDC1918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C5F92A9-B6B2-99F9-0419-DA5BC656C404}"/>
              </a:ext>
            </a:extLst>
          </p:cNvPr>
          <p:cNvGrpSpPr/>
          <p:nvPr/>
        </p:nvGrpSpPr>
        <p:grpSpPr>
          <a:xfrm>
            <a:off x="7921536" y="1699236"/>
            <a:ext cx="576064" cy="577112"/>
            <a:chOff x="6084168" y="1274820"/>
            <a:chExt cx="432048" cy="432834"/>
          </a:xfrm>
        </p:grpSpPr>
        <p:sp>
          <p:nvSpPr>
            <p:cNvPr id="27" name="椭圆 22">
              <a:extLst>
                <a:ext uri="{FF2B5EF4-FFF2-40B4-BE49-F238E27FC236}">
                  <a16:creationId xmlns:a16="http://schemas.microsoft.com/office/drawing/2014/main" id="{F10461AD-40A0-E5C4-2F37-D2587839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45D38D7-5256-38EA-9F49-9F1992264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FF2D636-964E-1F96-6A04-3DA2115A2F00}"/>
              </a:ext>
            </a:extLst>
          </p:cNvPr>
          <p:cNvGrpSpPr/>
          <p:nvPr/>
        </p:nvGrpSpPr>
        <p:grpSpPr>
          <a:xfrm>
            <a:off x="6193344" y="1699760"/>
            <a:ext cx="576064" cy="576064"/>
            <a:chOff x="4788024" y="1275213"/>
            <a:chExt cx="432048" cy="432048"/>
          </a:xfrm>
        </p:grpSpPr>
        <p:sp>
          <p:nvSpPr>
            <p:cNvPr id="30" name="椭圆 65">
              <a:extLst>
                <a:ext uri="{FF2B5EF4-FFF2-40B4-BE49-F238E27FC236}">
                  <a16:creationId xmlns:a16="http://schemas.microsoft.com/office/drawing/2014/main" id="{4E6C9B0E-082B-15EB-224E-DDAB684E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 dirty="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1" name="Freeform 110">
              <a:extLst>
                <a:ext uri="{FF2B5EF4-FFF2-40B4-BE49-F238E27FC236}">
                  <a16:creationId xmlns:a16="http://schemas.microsoft.com/office/drawing/2014/main" id="{D4B89F94-D59D-AE0A-32E8-7DC178A90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A83E76-85EB-0C1E-8B8A-A2017C065DD4}"/>
              </a:ext>
            </a:extLst>
          </p:cNvPr>
          <p:cNvGrpSpPr/>
          <p:nvPr/>
        </p:nvGrpSpPr>
        <p:grpSpPr>
          <a:xfrm>
            <a:off x="7057442" y="1699236"/>
            <a:ext cx="577111" cy="577112"/>
            <a:chOff x="5436096" y="1274820"/>
            <a:chExt cx="432833" cy="432834"/>
          </a:xfrm>
        </p:grpSpPr>
        <p:sp>
          <p:nvSpPr>
            <p:cNvPr id="33" name="椭圆 16">
              <a:extLst>
                <a:ext uri="{FF2B5EF4-FFF2-40B4-BE49-F238E27FC236}">
                  <a16:creationId xmlns:a16="http://schemas.microsoft.com/office/drawing/2014/main" id="{23203A9D-E9F0-C644-A3E7-F9092DAB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C33468FF-4A6A-3E0F-1158-13339674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F67CB01-29DE-E89F-8AC3-9DE228374A96}"/>
              </a:ext>
            </a:extLst>
          </p:cNvPr>
          <p:cNvGrpSpPr/>
          <p:nvPr/>
        </p:nvGrpSpPr>
        <p:grpSpPr>
          <a:xfrm>
            <a:off x="4465154" y="1699236"/>
            <a:ext cx="577111" cy="577112"/>
            <a:chOff x="3491880" y="1274820"/>
            <a:chExt cx="432833" cy="432834"/>
          </a:xfrm>
        </p:grpSpPr>
        <p:sp>
          <p:nvSpPr>
            <p:cNvPr id="36" name="椭圆 16">
              <a:extLst>
                <a:ext uri="{FF2B5EF4-FFF2-40B4-BE49-F238E27FC236}">
                  <a16:creationId xmlns:a16="http://schemas.microsoft.com/office/drawing/2014/main" id="{8EF59DCD-D762-7D18-FF1A-D15136112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3E2D09CC-0372-2B5B-3E87-53A499845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A22F815-D258-8AB4-5BFE-B15AD5DA35E7}"/>
              </a:ext>
            </a:extLst>
          </p:cNvPr>
          <p:cNvGrpSpPr/>
          <p:nvPr/>
        </p:nvGrpSpPr>
        <p:grpSpPr>
          <a:xfrm>
            <a:off x="5329250" y="1699236"/>
            <a:ext cx="577111" cy="577112"/>
            <a:chOff x="4139952" y="1274820"/>
            <a:chExt cx="432833" cy="432834"/>
          </a:xfrm>
        </p:grpSpPr>
        <p:sp>
          <p:nvSpPr>
            <p:cNvPr id="39" name="椭圆 16">
              <a:extLst>
                <a:ext uri="{FF2B5EF4-FFF2-40B4-BE49-F238E27FC236}">
                  <a16:creationId xmlns:a16="http://schemas.microsoft.com/office/drawing/2014/main" id="{5CB301FE-7018-9751-33C1-DCEBADD1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0" name="Freeform 84">
              <a:extLst>
                <a:ext uri="{FF2B5EF4-FFF2-40B4-BE49-F238E27FC236}">
                  <a16:creationId xmlns:a16="http://schemas.microsoft.com/office/drawing/2014/main" id="{DA20315E-A1CE-7984-0C2F-645F9B45B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3F8AAD7-B8CB-BA29-B8FA-AADAA2515990}"/>
              </a:ext>
            </a:extLst>
          </p:cNvPr>
          <p:cNvGrpSpPr/>
          <p:nvPr/>
        </p:nvGrpSpPr>
        <p:grpSpPr>
          <a:xfrm>
            <a:off x="0" y="2202442"/>
            <a:ext cx="12192000" cy="2419703"/>
            <a:chOff x="170694" y="177982"/>
            <a:chExt cx="3936004" cy="78116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6A9ADB49-B577-622B-817D-8139B6C5DD5F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40BA2246-573B-B7F4-9E34-64BEEF65B149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E82F74D-CE21-A4D4-8A44-88A6D5E60B69}"/>
                </a:ext>
              </a:extLst>
            </p:cNvPr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0A8B140E-AF12-650D-198F-1EEFD23FF8F5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8" name="文本框 6">
              <a:extLst>
                <a:ext uri="{FF2B5EF4-FFF2-40B4-BE49-F238E27FC236}">
                  <a16:creationId xmlns:a16="http://schemas.microsoft.com/office/drawing/2014/main" id="{5170A9B6-0CBB-942C-3595-1EC6F3F63CDB}"/>
                </a:ext>
              </a:extLst>
            </p:cNvPr>
            <p:cNvSpPr txBox="1"/>
            <p:nvPr/>
          </p:nvSpPr>
          <p:spPr>
            <a:xfrm>
              <a:off x="650907" y="284178"/>
              <a:ext cx="569115" cy="50674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defTabSz="1219200"/>
              <a:r>
                <a:rPr lang="en-US" altLang="zh-CN" sz="9600" dirty="0">
                  <a:solidFill>
                    <a:prstClr val="white">
                      <a:lumMod val="9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02</a:t>
              </a:r>
              <a:endParaRPr lang="zh-CN" altLang="en-US" sz="9600" dirty="0">
                <a:solidFill>
                  <a:prstClr val="white">
                    <a:lumMod val="9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9336B43-7E9E-4197-0743-810176F9BF33}"/>
              </a:ext>
            </a:extLst>
          </p:cNvPr>
          <p:cNvSpPr txBox="1"/>
          <p:nvPr/>
        </p:nvSpPr>
        <p:spPr>
          <a:xfrm>
            <a:off x="3970636" y="3090272"/>
            <a:ext cx="6733877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/>
            <a:r>
              <a:rPr lang="zh-CN" altLang="en-US" sz="48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组织学发展简史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FE8FF92-B3C6-0E25-1D9B-982209B7B4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8" b="74599"/>
          <a:stretch>
            <a:fillRect/>
          </a:stretch>
        </p:blipFill>
        <p:spPr>
          <a:xfrm>
            <a:off x="5810865" y="5158240"/>
            <a:ext cx="6381134" cy="125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1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7921536" y="1699236"/>
            <a:ext cx="576064" cy="577112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93344" y="1699760"/>
            <a:ext cx="576064" cy="576064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 dirty="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57442" y="1699236"/>
            <a:ext cx="577111" cy="577112"/>
            <a:chOff x="5436096" y="1274820"/>
            <a:chExt cx="432833" cy="432834"/>
          </a:xfrm>
        </p:grpSpPr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65154" y="1699236"/>
            <a:ext cx="577111" cy="577112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29250" y="1699236"/>
            <a:ext cx="577111" cy="577112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 eaLnBrk="1" hangingPunct="1"/>
              <a:endParaRPr lang="zh-CN" altLang="en-US" sz="2400">
                <a:solidFill>
                  <a:srgbClr val="FFFFF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pPr defTabSz="1219200"/>
              <a:endParaRPr lang="en-US" sz="2400">
                <a:solidFill>
                  <a:prstClr val="black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0" y="2202442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2815" y="284178"/>
              <a:ext cx="569115" cy="50674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defTabSz="1219200"/>
              <a:r>
                <a:rPr lang="en-US" altLang="zh-CN" sz="9600" dirty="0">
                  <a:solidFill>
                    <a:prstClr val="white">
                      <a:lumMod val="95000"/>
                    </a:prst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sym typeface="Source Han Serif SC" panose="02020400000000000000" pitchFamily="18" charset="-122"/>
                </a:rPr>
                <a:t>03</a:t>
              </a:r>
              <a:endParaRPr lang="zh-CN" altLang="en-US" sz="9600" dirty="0">
                <a:solidFill>
                  <a:prstClr val="white">
                    <a:lumMod val="95000"/>
                  </a:prst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0636" y="2729029"/>
            <a:ext cx="6733877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/>
            <a:r>
              <a:rPr lang="zh-CN" altLang="en-US" sz="48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点击添加标题内容</a:t>
            </a:r>
            <a:endParaRPr lang="en-GB" altLang="zh-CN" sz="4800" dirty="0">
              <a:solidFill>
                <a:schemeClr val="bg1"/>
              </a:solidFill>
              <a:latin typeface="字魂95号-手刻宋" panose="00000500000000000000" pitchFamily="2" charset="-122"/>
              <a:ea typeface="字魂95号-手刻宋" panose="00000500000000000000" pitchFamily="2" charset="-122"/>
              <a:sym typeface="Source Han Serif SC" panose="02020400000000000000" pitchFamily="18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70635" y="3597572"/>
            <a:ext cx="4100944" cy="420566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 eaLnBrk="0" hangingPunct="0"/>
            <a:r>
              <a:rPr lang="zh-CN" altLang="en-US" sz="2135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sym typeface="Source Han Serif SC" panose="02020400000000000000" pitchFamily="18" charset="-122"/>
              </a:rPr>
              <a:t>点击此处添加副标题文本内容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8" b="74599"/>
          <a:stretch>
            <a:fillRect/>
          </a:stretch>
        </p:blipFill>
        <p:spPr>
          <a:xfrm>
            <a:off x="5810865" y="5158240"/>
            <a:ext cx="6381134" cy="125290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MWE5M2Q3YTk2NzExM2ViYmM0ZjRmYzRhOWQ2NWVkYz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555"/>
  <p:tag name="TOP" val="174"/>
  <p:tag name="WIDTH" val="340"/>
  <p:tag name="HEIGHT" val="318"/>
  <p:tag name="ID" val="1708998546675188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自定义 22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76F3D"/>
      </a:accent1>
      <a:accent2>
        <a:srgbClr val="0F364B"/>
      </a:accent2>
      <a:accent3>
        <a:srgbClr val="E76F3D"/>
      </a:accent3>
      <a:accent4>
        <a:srgbClr val="0F364B"/>
      </a:accent4>
      <a:accent5>
        <a:srgbClr val="850505"/>
      </a:accent5>
      <a:accent6>
        <a:srgbClr val="0F364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自定义 2217">
    <a:dk1>
      <a:srgbClr val="000000"/>
    </a:dk1>
    <a:lt1>
      <a:srgbClr val="FFFFFF"/>
    </a:lt1>
    <a:dk2>
      <a:srgbClr val="44546A"/>
    </a:dk2>
    <a:lt2>
      <a:srgbClr val="E7E6E6"/>
    </a:lt2>
    <a:accent1>
      <a:srgbClr val="E76F3D"/>
    </a:accent1>
    <a:accent2>
      <a:srgbClr val="0F364B"/>
    </a:accent2>
    <a:accent3>
      <a:srgbClr val="E76F3D"/>
    </a:accent3>
    <a:accent4>
      <a:srgbClr val="0F364B"/>
    </a:accent4>
    <a:accent5>
      <a:srgbClr val="850505"/>
    </a:accent5>
    <a:accent6>
      <a:srgbClr val="0F364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228</Words>
  <Application>Microsoft Office PowerPoint</Application>
  <PresentationFormat>宽屏</PresentationFormat>
  <Paragraphs>67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方正舒体</vt:lpstr>
      <vt:lpstr>黑体</vt:lpstr>
      <vt:lpstr>华文行楷</vt:lpstr>
      <vt:lpstr>楷体_GB2312</vt:lpstr>
      <vt:lpstr>字魂95号-手刻宋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qqqqq</dc:creator>
  <cp:lastModifiedBy>通 冯</cp:lastModifiedBy>
  <cp:revision>70</cp:revision>
  <dcterms:created xsi:type="dcterms:W3CDTF">2020-03-15T13:44:00Z</dcterms:created>
  <dcterms:modified xsi:type="dcterms:W3CDTF">2025-09-25T07:28:13Z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B0915F07043A4B23840D0AD65435C159_12</vt:lpwstr>
  </property>
  <property fmtid="{D5CDD505-2E9C-101B-9397-08002B2CF9AE}" pid="3" name="KSOProductBuildVer">
    <vt:lpwstr>2052-12.1.0.15712</vt:lpwstr>
  </property>
</Properties>
</file>