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9" r:id="rId4"/>
    <p:sldId id="256" r:id="rId5"/>
    <p:sldId id="261" r:id="rId6"/>
    <p:sldId id="264" r:id="rId7"/>
    <p:sldId id="258" r:id="rId8"/>
    <p:sldId id="262" r:id="rId9"/>
    <p:sldId id="263" r:id="rId10"/>
  </p:sldIdLst>
  <p:sldSz cx="18002250" cy="8640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89" autoAdjust="0"/>
    <p:restoredTop sz="94660"/>
  </p:normalViewPr>
  <p:slideViewPr>
    <p:cSldViewPr>
      <p:cViewPr>
        <p:scale>
          <a:sx n="66" d="100"/>
          <a:sy n="66" d="100"/>
        </p:scale>
        <p:origin x="-58" y="-58"/>
      </p:cViewPr>
      <p:guideLst>
        <p:guide orient="horz" pos="272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1521-7940-41C7-B448-2EEBA2EB0DD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42875" y="685800"/>
            <a:ext cx="7143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B1DC-31A7-4614-9900-24F76E0E2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7B1DC-31A7-4614-9900-24F76E0E2A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5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684237"/>
            <a:ext cx="15301913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4896433"/>
            <a:ext cx="1260157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346033"/>
            <a:ext cx="4050506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346033"/>
            <a:ext cx="11851481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5552491"/>
            <a:ext cx="15301913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3662325"/>
            <a:ext cx="15301913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016179"/>
            <a:ext cx="7950994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016179"/>
            <a:ext cx="7950994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934172"/>
            <a:ext cx="7954120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740242"/>
            <a:ext cx="7954120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6" y="1934172"/>
            <a:ext cx="7957245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6" y="2740242"/>
            <a:ext cx="7957245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344032"/>
            <a:ext cx="5922616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344031"/>
            <a:ext cx="10063758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1808161"/>
            <a:ext cx="5922616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6048534"/>
            <a:ext cx="1080135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772068"/>
            <a:ext cx="1080135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6762599"/>
            <a:ext cx="1080135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346032"/>
            <a:ext cx="1620202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016179"/>
            <a:ext cx="1620202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3" y="8008709"/>
            <a:ext cx="420052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8008709"/>
            <a:ext cx="570071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8008709"/>
            <a:ext cx="420052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01125" y="419131"/>
            <a:ext cx="2410018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5215" y="3050207"/>
            <a:ext cx="5387099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钥的哈希值前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5198" y="3050207"/>
            <a:ext cx="2410018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身份码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408" y="3050207"/>
            <a:ext cx="2410018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账户类型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02314" y="3050207"/>
            <a:ext cx="2835315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结束标识符</a:t>
            </a:r>
          </a:p>
        </p:txBody>
      </p:sp>
      <p:sp>
        <p:nvSpPr>
          <p:cNvPr id="8" name="矩形 7"/>
          <p:cNvSpPr/>
          <p:nvPr/>
        </p:nvSpPr>
        <p:spPr>
          <a:xfrm>
            <a:off x="13962926" y="3050207"/>
            <a:ext cx="2410018" cy="7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信息哈希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6749902" y="-828549"/>
            <a:ext cx="816541" cy="102071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873" y="4683289"/>
            <a:ext cx="8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42638" y="4683290"/>
            <a:ext cx="8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5167935" y="3776022"/>
            <a:ext cx="0" cy="8165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0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4" idx="0"/>
            <a:endCxn id="3" idx="2"/>
          </p:cNvCxnSpPr>
          <p:nvPr/>
        </p:nvCxnSpPr>
        <p:spPr>
          <a:xfrm flipH="1" flipV="1">
            <a:off x="3201987" y="609320"/>
            <a:ext cx="2" cy="398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76931" y="155686"/>
            <a:ext cx="145011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树根哈希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4790" y="1008015"/>
            <a:ext cx="277439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账户类型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414" y="3140935"/>
            <a:ext cx="79715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115" y="3594567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1892" y="1915282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6804" y="1916632"/>
            <a:ext cx="912384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312" y="3140934"/>
            <a:ext cx="265210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312" y="3594567"/>
            <a:ext cx="171480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312" y="4048201"/>
            <a:ext cx="172462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000001ef2d127d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4789" y="1461648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4789" y="1915282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14" name="矩形 13"/>
          <p:cNvSpPr/>
          <p:nvPr/>
        </p:nvSpPr>
        <p:spPr>
          <a:xfrm>
            <a:off x="2752086" y="1466809"/>
            <a:ext cx="183710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6115" y="4048201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4298" y="3140933"/>
            <a:ext cx="277249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64297" y="3594566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64297" y="4048200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1594" y="3594568"/>
            <a:ext cx="183519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1594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5000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57581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38213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4416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6957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99498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5672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61875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49334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66033" y="5143044"/>
            <a:ext cx="241822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66032" y="5596678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66032" y="6050312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084b227777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2188" y="5596678"/>
            <a:ext cx="952069" cy="460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9944" y="5145149"/>
            <a:ext cx="2497624" cy="4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59942" y="5597731"/>
            <a:ext cx="150968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9942" y="6051365"/>
            <a:ext cx="150968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034e074085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71028" y="5598784"/>
            <a:ext cx="986540" cy="45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71028" y="6050312"/>
            <a:ext cx="986540" cy="454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32188" y="6051365"/>
            <a:ext cx="952069" cy="4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9" idx="0"/>
            <a:endCxn id="7" idx="2"/>
          </p:cNvCxnSpPr>
          <p:nvPr/>
        </p:nvCxnSpPr>
        <p:spPr>
          <a:xfrm flipV="1">
            <a:off x="1477362" y="2368916"/>
            <a:ext cx="1733179" cy="772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0"/>
            <a:endCxn id="8" idx="2"/>
          </p:cNvCxnSpPr>
          <p:nvPr/>
        </p:nvCxnSpPr>
        <p:spPr>
          <a:xfrm flipH="1" flipV="1">
            <a:off x="4132996" y="2370266"/>
            <a:ext cx="1117550" cy="7706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0"/>
            <a:endCxn id="28" idx="2"/>
          </p:cNvCxnSpPr>
          <p:nvPr/>
        </p:nvCxnSpPr>
        <p:spPr>
          <a:xfrm flipH="1" flipV="1">
            <a:off x="6355605" y="4501834"/>
            <a:ext cx="619541" cy="641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0"/>
            <a:endCxn id="27" idx="2"/>
          </p:cNvCxnSpPr>
          <p:nvPr/>
        </p:nvCxnSpPr>
        <p:spPr>
          <a:xfrm flipV="1">
            <a:off x="3108756" y="4501836"/>
            <a:ext cx="2510646" cy="643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803412" y="3594568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57568" y="5145150"/>
            <a:ext cx="79715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57568" y="5598784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84257" y="5144097"/>
            <a:ext cx="79715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4257" y="5597731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36793" y="311502"/>
            <a:ext cx="258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1000001ef2d127d</a:t>
            </a:r>
            <a:r>
              <a:rPr lang="el-GR" altLang="zh-CN" dirty="0" smtClean="0"/>
              <a:t>α</a:t>
            </a:r>
            <a:r>
              <a:rPr lang="en-US" altLang="zh-CN" dirty="0" smtClean="0"/>
              <a:t>200</a:t>
            </a:r>
          </a:p>
          <a:p>
            <a:r>
              <a:rPr lang="en-US" altLang="zh-CN" dirty="0"/>
              <a:t>26008084b227777β100</a:t>
            </a:r>
          </a:p>
          <a:p>
            <a:r>
              <a:rPr lang="en-US" altLang="zh-CN" dirty="0" smtClean="0"/>
              <a:t>26004034e074085β50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84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7" idx="0"/>
            <a:endCxn id="6" idx="2"/>
          </p:cNvCxnSpPr>
          <p:nvPr/>
        </p:nvCxnSpPr>
        <p:spPr>
          <a:xfrm flipH="1" flipV="1">
            <a:off x="3201987" y="609320"/>
            <a:ext cx="2" cy="398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76931" y="155686"/>
            <a:ext cx="145011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树根哈希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4790" y="1008015"/>
            <a:ext cx="277439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账户类型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3414" y="3140935"/>
            <a:ext cx="79715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6115" y="3594567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1892" y="1915282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22451" y="155686"/>
            <a:ext cx="258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1000001ef2d127d</a:t>
            </a:r>
            <a:r>
              <a:rPr lang="el-GR" altLang="zh-CN" dirty="0" smtClean="0"/>
              <a:t>α</a:t>
            </a:r>
            <a:r>
              <a:rPr lang="en-US" altLang="zh-CN" dirty="0" smtClean="0"/>
              <a:t>200</a:t>
            </a:r>
          </a:p>
          <a:p>
            <a:r>
              <a:rPr lang="en-US" altLang="zh-CN" dirty="0"/>
              <a:t>26008084b227777β100</a:t>
            </a:r>
          </a:p>
          <a:p>
            <a:r>
              <a:rPr lang="en-US" altLang="zh-CN" dirty="0" smtClean="0"/>
              <a:t>26004034e074085β50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76804" y="1916632"/>
            <a:ext cx="912384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312" y="3140934"/>
            <a:ext cx="265210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1312" y="3594567"/>
            <a:ext cx="171480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312" y="4048201"/>
            <a:ext cx="172462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000001ef2d127d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4789" y="1461648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14789" y="1915282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24" name="矩形 23"/>
          <p:cNvSpPr/>
          <p:nvPr/>
        </p:nvSpPr>
        <p:spPr>
          <a:xfrm>
            <a:off x="2752086" y="1466809"/>
            <a:ext cx="183710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6115" y="4048201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298" y="3140933"/>
            <a:ext cx="277249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64297" y="3594566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64297" y="4048200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01594" y="3594568"/>
            <a:ext cx="183519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01594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85000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57581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38213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74416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86957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99498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25672" y="4048202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61875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9334" y="4048200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66033" y="5143044"/>
            <a:ext cx="241822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66032" y="5596678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66032" y="6050312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084b227777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32188" y="5596678"/>
            <a:ext cx="952069" cy="460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59944" y="5145149"/>
            <a:ext cx="2497624" cy="4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59942" y="5597731"/>
            <a:ext cx="150968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59942" y="6051365"/>
            <a:ext cx="150968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034e074085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1028" y="5598784"/>
            <a:ext cx="986540" cy="45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71028" y="6050312"/>
            <a:ext cx="986540" cy="454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232188" y="6051365"/>
            <a:ext cx="952069" cy="4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箭头连接符 86"/>
          <p:cNvCxnSpPr>
            <a:stCxn id="18" idx="0"/>
            <a:endCxn id="23" idx="2"/>
          </p:cNvCxnSpPr>
          <p:nvPr/>
        </p:nvCxnSpPr>
        <p:spPr>
          <a:xfrm flipV="1">
            <a:off x="1477362" y="2368916"/>
            <a:ext cx="1733179" cy="772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17" idx="2"/>
          </p:cNvCxnSpPr>
          <p:nvPr/>
        </p:nvCxnSpPr>
        <p:spPr>
          <a:xfrm flipH="1" flipV="1">
            <a:off x="4132996" y="2370266"/>
            <a:ext cx="1117550" cy="7706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3" idx="0"/>
            <a:endCxn id="41" idx="2"/>
          </p:cNvCxnSpPr>
          <p:nvPr/>
        </p:nvCxnSpPr>
        <p:spPr>
          <a:xfrm flipH="1" flipV="1">
            <a:off x="6355605" y="4501834"/>
            <a:ext cx="619541" cy="641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7" idx="0"/>
            <a:endCxn id="40" idx="2"/>
          </p:cNvCxnSpPr>
          <p:nvPr/>
        </p:nvCxnSpPr>
        <p:spPr>
          <a:xfrm flipV="1">
            <a:off x="3108756" y="4501836"/>
            <a:ext cx="2510646" cy="643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803412" y="3594568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357568" y="5145150"/>
            <a:ext cx="79715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357568" y="5598784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184257" y="5144097"/>
            <a:ext cx="79715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184257" y="5597731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箭头连接符 84"/>
          <p:cNvCxnSpPr>
            <a:stCxn id="89" idx="0"/>
            <a:endCxn id="88" idx="2"/>
          </p:cNvCxnSpPr>
          <p:nvPr/>
        </p:nvCxnSpPr>
        <p:spPr>
          <a:xfrm flipH="1" flipV="1">
            <a:off x="7599668" y="609320"/>
            <a:ext cx="3795" cy="3595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789687" y="155686"/>
            <a:ext cx="161996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状态树根哈希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16264" y="968873"/>
            <a:ext cx="2774398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账户类型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143366" y="1876140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078278" y="1877490"/>
            <a:ext cx="912384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16263" y="1422506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216263" y="1876140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96" name="矩形 95"/>
          <p:cNvSpPr/>
          <p:nvPr/>
        </p:nvSpPr>
        <p:spPr>
          <a:xfrm>
            <a:off x="7153560" y="1427667"/>
            <a:ext cx="1837101" cy="448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下箭头 74"/>
          <p:cNvSpPr/>
          <p:nvPr/>
        </p:nvSpPr>
        <p:spPr>
          <a:xfrm>
            <a:off x="11489768" y="1154572"/>
            <a:ext cx="252028" cy="67787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0379601" y="1920443"/>
            <a:ext cx="258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1000001ef2d127d</a:t>
            </a:r>
            <a:r>
              <a:rPr lang="el-GR" altLang="zh-CN" dirty="0" smtClean="0"/>
              <a:t>α</a:t>
            </a:r>
            <a:r>
              <a:rPr lang="en-US" altLang="zh-CN" dirty="0" smtClean="0"/>
              <a:t>200</a:t>
            </a:r>
          </a:p>
          <a:p>
            <a:r>
              <a:rPr lang="en-US" altLang="zh-CN" dirty="0" smtClean="0"/>
              <a:t>26008084b227777β200</a:t>
            </a:r>
            <a:endParaRPr lang="en-US" altLang="zh-CN" dirty="0"/>
          </a:p>
          <a:p>
            <a:r>
              <a:rPr lang="en-US" altLang="zh-CN" dirty="0" smtClean="0"/>
              <a:t>26004034e074085β50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stCxn id="18" idx="0"/>
            <a:endCxn id="91" idx="2"/>
          </p:cNvCxnSpPr>
          <p:nvPr/>
        </p:nvCxnSpPr>
        <p:spPr>
          <a:xfrm flipV="1">
            <a:off x="1477362" y="2329774"/>
            <a:ext cx="6134653" cy="811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7697379" y="3066688"/>
            <a:ext cx="277249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697378" y="3520321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97378" y="3973955"/>
            <a:ext cx="937297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634675" y="3520323"/>
            <a:ext cx="183519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634675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18081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990662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1294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907497" y="3973955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720038" y="3973955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532579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9358753" y="3973957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094956" y="3973955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282415" y="3973955"/>
            <a:ext cx="187459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箭头连接符 118"/>
          <p:cNvCxnSpPr>
            <a:stCxn id="57" idx="0"/>
            <a:endCxn id="116" idx="2"/>
          </p:cNvCxnSpPr>
          <p:nvPr/>
        </p:nvCxnSpPr>
        <p:spPr>
          <a:xfrm flipV="1">
            <a:off x="3108756" y="4427591"/>
            <a:ext cx="6343727" cy="717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9626308" y="5143044"/>
            <a:ext cx="241822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公钥哈希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626307" y="5596678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共享前缀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626307" y="6050312"/>
            <a:ext cx="1466156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084b227777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1092463" y="5596678"/>
            <a:ext cx="952069" cy="4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叶子节点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1092463" y="6049260"/>
            <a:ext cx="952069" cy="455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2044532" y="5144097"/>
            <a:ext cx="79715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044532" y="5597731"/>
            <a:ext cx="797151" cy="9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7" name="直接箭头连接符 126"/>
          <p:cNvCxnSpPr>
            <a:stCxn id="120" idx="0"/>
            <a:endCxn id="117" idx="2"/>
          </p:cNvCxnSpPr>
          <p:nvPr/>
        </p:nvCxnSpPr>
        <p:spPr>
          <a:xfrm flipH="1" flipV="1">
            <a:off x="10188686" y="4427589"/>
            <a:ext cx="646735" cy="715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00" idx="0"/>
            <a:endCxn id="92" idx="2"/>
          </p:cNvCxnSpPr>
          <p:nvPr/>
        </p:nvCxnSpPr>
        <p:spPr>
          <a:xfrm flipH="1" flipV="1">
            <a:off x="8534470" y="2331124"/>
            <a:ext cx="549157" cy="735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09" y="1296045"/>
            <a:ext cx="9498341" cy="507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" y="431949"/>
            <a:ext cx="9937229" cy="641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1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9" y="359941"/>
            <a:ext cx="8058447" cy="781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817549" y="481816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endCxn id="5" idx="3"/>
          </p:cNvCxnSpPr>
          <p:nvPr/>
        </p:nvCxnSpPr>
        <p:spPr>
          <a:xfrm flipH="1">
            <a:off x="13957222" y="708633"/>
            <a:ext cx="17406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257708" y="2429733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41285" y="2664197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47712" y="2633663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41485" y="869006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12811322" y="1322640"/>
            <a:ext cx="0" cy="379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4585" y="2061974"/>
            <a:ext cx="66966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sender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交易发起方的账户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ea typeface="Cambria" pitchFamily="18" charset="0"/>
              </a:rPr>
              <a:t>public_key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交易发起者的公钥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digisig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发起者的签名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receiver</a:t>
            </a:r>
            <a:r>
              <a:rPr lang="zh-CN" altLang="en-US" sz="2800" dirty="0" smtClean="0"/>
              <a:t>   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接收方的账户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nonce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交易编号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data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调用的合约账户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/>
              <a:t>value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交易需要花费的代币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36429" y="1438171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36429" y="2054865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36429" y="5170517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0610" y="147528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7034" y="145091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0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93594" y="4614557"/>
            <a:ext cx="2497735" cy="569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erify_and_add_block()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1507" y="4614557"/>
            <a:ext cx="2777951" cy="569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dd_transaction_to_pool()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720" y="1080981"/>
            <a:ext cx="1139673" cy="682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digisign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5720" y="2226823"/>
            <a:ext cx="1139673" cy="544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ebapp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routes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4573" y="3153035"/>
            <a:ext cx="1628037" cy="84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register_node()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Blockchain()</a:t>
            </a:r>
          </a:p>
        </p:txBody>
      </p:sp>
      <p:sp>
        <p:nvSpPr>
          <p:cNvPr id="14" name="矩形 13"/>
          <p:cNvSpPr/>
          <p:nvPr/>
        </p:nvSpPr>
        <p:spPr>
          <a:xfrm>
            <a:off x="4085720" y="248130"/>
            <a:ext cx="1139673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5442" y="6624528"/>
            <a:ext cx="1465160" cy="73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verify_chain()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chain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63549" y="5599155"/>
            <a:ext cx="2157825" cy="544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broadcast_block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32636" y="5571242"/>
            <a:ext cx="2495692" cy="572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broadcast_transaction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14" idx="2"/>
            <a:endCxn id="8" idx="0"/>
          </p:cNvCxnSpPr>
          <p:nvPr/>
        </p:nvCxnSpPr>
        <p:spPr>
          <a:xfrm>
            <a:off x="4655557" y="701764"/>
            <a:ext cx="0" cy="379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0"/>
          </p:cNvCxnSpPr>
          <p:nvPr/>
        </p:nvCxnSpPr>
        <p:spPr>
          <a:xfrm flipH="1">
            <a:off x="4648592" y="2771184"/>
            <a:ext cx="6965" cy="3818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2" idx="0"/>
          </p:cNvCxnSpPr>
          <p:nvPr/>
        </p:nvCxnSpPr>
        <p:spPr>
          <a:xfrm>
            <a:off x="4655557" y="1763072"/>
            <a:ext cx="0" cy="463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  <a:endCxn id="6" idx="0"/>
          </p:cNvCxnSpPr>
          <p:nvPr/>
        </p:nvCxnSpPr>
        <p:spPr>
          <a:xfrm flipH="1">
            <a:off x="2680483" y="3995320"/>
            <a:ext cx="1968109" cy="619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5" idx="0"/>
          </p:cNvCxnSpPr>
          <p:nvPr/>
        </p:nvCxnSpPr>
        <p:spPr>
          <a:xfrm>
            <a:off x="4648592" y="3995320"/>
            <a:ext cx="1893870" cy="619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2"/>
            <a:endCxn id="18" idx="0"/>
          </p:cNvCxnSpPr>
          <p:nvPr/>
        </p:nvCxnSpPr>
        <p:spPr>
          <a:xfrm flipH="1">
            <a:off x="2680482" y="5184164"/>
            <a:ext cx="1" cy="3870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2"/>
            <a:endCxn id="17" idx="0"/>
          </p:cNvCxnSpPr>
          <p:nvPr/>
        </p:nvCxnSpPr>
        <p:spPr>
          <a:xfrm>
            <a:off x="6542462" y="5184164"/>
            <a:ext cx="0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" idx="2"/>
            <a:endCxn id="15" idx="0"/>
          </p:cNvCxnSpPr>
          <p:nvPr/>
        </p:nvCxnSpPr>
        <p:spPr>
          <a:xfrm>
            <a:off x="2680482" y="6143516"/>
            <a:ext cx="1977540" cy="4810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7" idx="2"/>
            <a:endCxn id="15" idx="0"/>
          </p:cNvCxnSpPr>
          <p:nvPr/>
        </p:nvCxnSpPr>
        <p:spPr>
          <a:xfrm flipH="1">
            <a:off x="4658022" y="6143516"/>
            <a:ext cx="1884440" cy="4810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672514" y="891372"/>
            <a:ext cx="1008111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重点企业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13" idx="2"/>
            <a:endCxn id="18" idx="3"/>
          </p:cNvCxnSpPr>
          <p:nvPr/>
        </p:nvCxnSpPr>
        <p:spPr>
          <a:xfrm rot="5400000">
            <a:off x="3357431" y="4566217"/>
            <a:ext cx="1862059" cy="72026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17" idx="1"/>
          </p:cNvCxnSpPr>
          <p:nvPr/>
        </p:nvCxnSpPr>
        <p:spPr>
          <a:xfrm rot="16200000" flipH="1">
            <a:off x="4116158" y="4523945"/>
            <a:ext cx="1879824" cy="81495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657309" y="1606046"/>
            <a:ext cx="100811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其他企业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89157" y="1195209"/>
            <a:ext cx="72008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681645" y="1648843"/>
            <a:ext cx="72008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313492" y="1208570"/>
            <a:ext cx="916035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411469" y="2009544"/>
            <a:ext cx="720080" cy="45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72"/>
          <p:cNvCxnSpPr>
            <a:stCxn id="67" idx="3"/>
            <a:endCxn id="50" idx="1"/>
          </p:cNvCxnSpPr>
          <p:nvPr/>
        </p:nvCxnSpPr>
        <p:spPr>
          <a:xfrm flipV="1">
            <a:off x="10009237" y="1118189"/>
            <a:ext cx="663277" cy="3038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3"/>
            <a:endCxn id="66" idx="1"/>
          </p:cNvCxnSpPr>
          <p:nvPr/>
        </p:nvCxnSpPr>
        <p:spPr>
          <a:xfrm>
            <a:off x="10009237" y="1422026"/>
            <a:ext cx="648072" cy="4108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0" idx="3"/>
            <a:endCxn id="70" idx="1"/>
          </p:cNvCxnSpPr>
          <p:nvPr/>
        </p:nvCxnSpPr>
        <p:spPr>
          <a:xfrm>
            <a:off x="11680625" y="1118189"/>
            <a:ext cx="632867" cy="3171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3"/>
            <a:endCxn id="70" idx="1"/>
          </p:cNvCxnSpPr>
          <p:nvPr/>
        </p:nvCxnSpPr>
        <p:spPr>
          <a:xfrm flipV="1">
            <a:off x="11665419" y="1435387"/>
            <a:ext cx="648073" cy="3974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0" idx="3"/>
            <a:endCxn id="69" idx="1"/>
          </p:cNvCxnSpPr>
          <p:nvPr/>
        </p:nvCxnSpPr>
        <p:spPr>
          <a:xfrm>
            <a:off x="13229527" y="1435387"/>
            <a:ext cx="452118" cy="4402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3"/>
            <a:endCxn id="69" idx="1"/>
          </p:cNvCxnSpPr>
          <p:nvPr/>
        </p:nvCxnSpPr>
        <p:spPr>
          <a:xfrm flipV="1">
            <a:off x="13131549" y="1875660"/>
            <a:ext cx="550096" cy="3607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44147" y="484917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44147" y="1101611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44147" y="7344717"/>
            <a:ext cx="7193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9550" y="57839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0776" y="54499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作用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550" y="457416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route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9550" y="185756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block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9550" y="23807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chain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550" y="294198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9550" y="346520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digisign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3892" y="5085660"/>
            <a:ext cx="215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transaction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57" y="130291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account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2584" y="1277763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定义账户类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2584" y="182613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定义普通块类以及祖先块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4029" y="23273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定义链类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2584" y="290400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配置参数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853" y="347693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产生签名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9276" y="45624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调用端口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9276" y="50973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定义交易类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69550" y="40392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Minter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65440" y="40392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定义矿工类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0189" y="5623009"/>
            <a:ext cx="215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573" y="563473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管理模拟的模型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1384" y="6157956"/>
            <a:ext cx="215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6768" y="6169683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定义每一个模型中单元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1384" y="6730211"/>
            <a:ext cx="215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56768" y="674193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96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421" y="238646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to_dict()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269" y="290968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verify_block()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33" y="1810019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compute_total_fee()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8455" y="1806655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计算总的交易费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9816" y="2355028"/>
            <a:ext cx="533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块或交易信息以字典类型返回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9900" y="28562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检查块是否合法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93891" y="1162615"/>
            <a:ext cx="8251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93891" y="1779309"/>
            <a:ext cx="8251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3890" y="7992789"/>
            <a:ext cx="8251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2806" y="122685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032" y="119345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作用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6269" y="349906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register_node()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9900" y="34625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注册认证节账户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432" y="4076919"/>
            <a:ext cx="430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broadcast_transaction()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7488" y="4666306"/>
            <a:ext cx="332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broadcast_block()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9900" y="4081415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广播交易信息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9900" y="4687679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广播区块信息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1365" y="522652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verify_chain()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996" y="517312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是否异常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488" y="5734119"/>
            <a:ext cx="323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resolve_conflicts()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4996" y="5680719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选出最长合法链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3891" y="6360974"/>
            <a:ext cx="34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verify_transaction()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4996" y="630757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检查交易是否合法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8224" y="6887588"/>
            <a:ext cx="34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compute_balance()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9329" y="68341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计算账户余额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1056" y="7397561"/>
            <a:ext cx="34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verify_signature()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2161" y="734416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检查签名是否合法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12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407</Words>
  <Application>Microsoft Office PowerPoint</Application>
  <PresentationFormat>自定义</PresentationFormat>
  <Paragraphs>211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向致承</dc:creator>
  <cp:lastModifiedBy>向致承</cp:lastModifiedBy>
  <cp:revision>53</cp:revision>
  <dcterms:created xsi:type="dcterms:W3CDTF">2020-05-17T01:57:37Z</dcterms:created>
  <dcterms:modified xsi:type="dcterms:W3CDTF">2020-05-24T04:55:52Z</dcterms:modified>
</cp:coreProperties>
</file>