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710" r:id="rId3"/>
    <p:sldId id="595" r:id="rId5"/>
    <p:sldId id="600" r:id="rId6"/>
    <p:sldId id="601" r:id="rId7"/>
    <p:sldId id="598" r:id="rId8"/>
    <p:sldId id="599" r:id="rId9"/>
    <p:sldId id="602" r:id="rId10"/>
    <p:sldId id="596" r:id="rId11"/>
    <p:sldId id="330" r:id="rId12"/>
    <p:sldId id="711" r:id="rId13"/>
    <p:sldId id="712" r:id="rId14"/>
    <p:sldId id="713" r:id="rId15"/>
    <p:sldId id="714" r:id="rId16"/>
    <p:sldId id="715" r:id="rId17"/>
    <p:sldId id="716" r:id="rId18"/>
    <p:sldId id="717" r:id="rId19"/>
    <p:sldId id="718" r:id="rId20"/>
    <p:sldId id="719" r:id="rId21"/>
    <p:sldId id="720" r:id="rId22"/>
    <p:sldId id="721" r:id="rId23"/>
    <p:sldId id="657" r:id="rId24"/>
    <p:sldId id="658" r:id="rId25"/>
    <p:sldId id="659" r:id="rId26"/>
    <p:sldId id="660" r:id="rId27"/>
    <p:sldId id="662" r:id="rId28"/>
    <p:sldId id="637" r:id="rId29"/>
    <p:sldId id="722" r:id="rId30"/>
    <p:sldId id="723" r:id="rId31"/>
    <p:sldId id="724" r:id="rId32"/>
    <p:sldId id="725" r:id="rId33"/>
    <p:sldId id="726" r:id="rId34"/>
    <p:sldId id="727" r:id="rId35"/>
    <p:sldId id="695" r:id="rId36"/>
    <p:sldId id="696" r:id="rId37"/>
    <p:sldId id="700" r:id="rId38"/>
    <p:sldId id="704" r:id="rId39"/>
    <p:sldId id="697" r:id="rId40"/>
    <p:sldId id="605" r:id="rId41"/>
    <p:sldId id="611" r:id="rId42"/>
    <p:sldId id="612" r:id="rId43"/>
    <p:sldId id="613" r:id="rId44"/>
    <p:sldId id="614" r:id="rId45"/>
    <p:sldId id="615" r:id="rId46"/>
    <p:sldId id="617" r:id="rId47"/>
    <p:sldId id="618" r:id="rId48"/>
    <p:sldId id="628" r:id="rId49"/>
    <p:sldId id="619" r:id="rId50"/>
    <p:sldId id="627" r:id="rId51"/>
    <p:sldId id="620" r:id="rId52"/>
    <p:sldId id="708" r:id="rId53"/>
    <p:sldId id="709" r:id="rId54"/>
    <p:sldId id="621" r:id="rId55"/>
    <p:sldId id="622" r:id="rId56"/>
    <p:sldId id="625" r:id="rId57"/>
    <p:sldId id="626" r:id="rId58"/>
  </p:sldIdLst>
  <p:sldSz cx="9144000" cy="6858000" type="screen4x3"/>
  <p:notesSz cx="9144000" cy="6858000"/>
  <p:custShowLst>
    <p:custShow name="自定义放映 1" id="0">
      <p:sldLst/>
    </p:custShow>
  </p:custShow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66FF"/>
    </p:penClr>
    <p:extLst>
      <p:ext uri="{2FDB2607-1784-4EEB-B798-7EB5836EED8A}">
        <p14:showMediaCtrls xmlns:p14="http://schemas.microsoft.com/office/powerpoint/2010/main" val="1"/>
      </p:ext>
    </p:extLst>
  </p:showPr>
  <p:clrMru>
    <a:srgbClr val="FF3300"/>
    <a:srgbClr val="0000FF"/>
    <a:srgbClr val="990000"/>
    <a:srgbClr val="333399"/>
    <a:srgbClr val="3333CC"/>
    <a:srgbClr val="0033CC"/>
    <a:srgbClr val="0066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22"/>
    <p:restoredTop sz="97255"/>
  </p:normalViewPr>
  <p:slideViewPr>
    <p:cSldViewPr showGuides="1">
      <p:cViewPr>
        <p:scale>
          <a:sx n="75" d="100"/>
          <a:sy n="75" d="100"/>
        </p:scale>
        <p:origin x="-438" y="-150"/>
      </p:cViewPr>
      <p:guideLst>
        <p:guide orient="horz" pos="2864"/>
        <p:guide pos="220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image" Target="../media/image41.wmf"/><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9.wmf"/><Relationship Id="rId4" Type="http://schemas.openxmlformats.org/officeDocument/2006/relationships/image" Target="../media/image32.wmf"/><Relationship Id="rId3" Type="http://schemas.openxmlformats.org/officeDocument/2006/relationships/image" Target="../media/image30.wmf"/><Relationship Id="rId2" Type="http://schemas.openxmlformats.org/officeDocument/2006/relationships/image" Target="../media/image38.wmf"/><Relationship Id="rId10" Type="http://schemas.openxmlformats.org/officeDocument/2006/relationships/image" Target="../media/image43.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3.wmf"/><Relationship Id="rId2" Type="http://schemas.openxmlformats.org/officeDocument/2006/relationships/image" Target="../media/image29.wmf"/><Relationship Id="rId1" Type="http://schemas.openxmlformats.org/officeDocument/2006/relationships/image" Target="../media/image2.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57.wmf"/><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81.wmf"/><Relationship Id="rId8" Type="http://schemas.openxmlformats.org/officeDocument/2006/relationships/image" Target="../media/image80.wmf"/><Relationship Id="rId7" Type="http://schemas.openxmlformats.org/officeDocument/2006/relationships/image" Target="../media/image79.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9.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96.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92.wmf"/><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7.wmf"/><Relationship Id="rId2" Type="http://schemas.openxmlformats.org/officeDocument/2006/relationships/image" Target="../media/image12.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9.wmf"/><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ln>
        </p:spPr>
        <p:txBody>
          <a:bodyPr vert="horz" wrap="square" lIns="91440" tIns="45720" rIns="91440" bIns="45720" numCol="1" anchor="t" anchorCtr="0" compatLnSpc="1"/>
          <a:lstStyle>
            <a:lvl1pPr eaLnBrk="1" hangingPunct="1">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5181600" y="0"/>
            <a:ext cx="3962400" cy="342900"/>
          </a:xfrm>
          <a:prstGeom prst="rect">
            <a:avLst/>
          </a:prstGeom>
          <a:noFill/>
          <a:ln w="9525">
            <a:noFill/>
            <a:miter lim="800000"/>
          </a:ln>
        </p:spPr>
        <p:txBody>
          <a:bodyPr vert="horz" wrap="square" lIns="91440" tIns="45720" rIns="91440" bIns="45720" numCol="1" anchor="t" anchorCtr="0" compatLnSpc="1"/>
          <a:lstStyle>
            <a:lvl1pPr algn="r" eaLnBrk="1" hangingPunct="1">
              <a:defRPr sz="1200" b="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1A4A6D7-B58F-48E9-B811-11EE3EBAAFA7}" type="datetime8">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6515100"/>
            <a:ext cx="3962400" cy="342900"/>
          </a:xfrm>
          <a:prstGeom prst="rect">
            <a:avLst/>
          </a:prstGeom>
          <a:noFill/>
          <a:ln w="9525">
            <a:noFill/>
            <a:miter lim="800000"/>
          </a:ln>
        </p:spPr>
        <p:txBody>
          <a:bodyPr vert="horz" wrap="square" lIns="91440" tIns="45720" rIns="91440" bIns="45720" numCol="1" anchor="b" anchorCtr="0" compatLnSpc="1"/>
          <a:lstStyle>
            <a:lvl1pPr eaLnBrk="1" hangingPunct="1">
              <a:defRPr sz="1200" b="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p:spPr>
        <p:txBody>
          <a:bodyPr vert="horz" wrap="square" lIns="91440" tIns="45720" rIns="91440" bIns="45720" numCol="1" anchor="b" anchorCtr="0" compatLnSpc="1"/>
          <a:p>
            <a:pPr lvl="0" algn="r" eaLnBrk="1" hangingPunct="1"/>
            <a:fld id="{9A0DB2DC-4C9A-4742-B13C-FB6460FD3503}" type="slidenum">
              <a:rPr lang="en-US" altLang="zh-CN" sz="1200" b="0">
                <a:solidFill>
                  <a:schemeClr val="tx1"/>
                </a:solidFill>
                <a:ea typeface="宋体" panose="02010600030101010101" pitchFamily="2" charset="-122"/>
              </a:rPr>
            </a:fld>
            <a:endParaRPr lang="en-US" altLang="zh-CN" sz="1200" b="0">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682" name="Rectangle 4098"/>
          <p:cNvSpPr>
            <a:spLocks noGrp="1" noChangeArrowheads="1"/>
          </p:cNvSpPr>
          <p:nvPr>
            <p:ph type="hdr" sz="quarter"/>
          </p:nvPr>
        </p:nvSpPr>
        <p:spPr bwMode="auto">
          <a:xfrm>
            <a:off x="0" y="0"/>
            <a:ext cx="3962400" cy="3810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隶书" panose="020105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endParaRPr>
          </a:p>
        </p:txBody>
      </p:sp>
      <p:sp>
        <p:nvSpPr>
          <p:cNvPr id="71683" name="Rectangle 4099"/>
          <p:cNvSpPr>
            <a:spLocks noGrp="1" noChangeArrowheads="1"/>
          </p:cNvSpPr>
          <p:nvPr>
            <p:ph type="dt" idx="1"/>
          </p:nvPr>
        </p:nvSpPr>
        <p:spPr bwMode="auto">
          <a:xfrm>
            <a:off x="5181600" y="0"/>
            <a:ext cx="3962400" cy="3810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隶书" panose="020105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3E33B8-208E-4AFE-BB37-4AE9243105A9}" type="datetime8">
              <a:rPr kumimoji="1" lang="zh-CN" altLang="en-US"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rPr>
            </a:fld>
            <a:endParaRPr kumimoji="1" lang="en-US" altLang="zh-CN"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endParaRPr>
          </a:p>
        </p:txBody>
      </p:sp>
      <p:sp>
        <p:nvSpPr>
          <p:cNvPr id="49156" name="Rectangle 4100"/>
          <p:cNvSpPr>
            <a:spLocks noTextEdit="1"/>
          </p:cNvSpPr>
          <p:nvPr>
            <p:ph type="sldImg" idx="2"/>
          </p:nvPr>
        </p:nvSpPr>
        <p:spPr>
          <a:xfrm>
            <a:off x="2844800" y="533400"/>
            <a:ext cx="3454400" cy="2590800"/>
          </a:xfrm>
          <a:prstGeom prst="rect">
            <a:avLst/>
          </a:prstGeom>
          <a:noFill/>
          <a:ln w="9525" cap="flat" cmpd="sng">
            <a:solidFill>
              <a:srgbClr val="000000"/>
            </a:solidFill>
            <a:prstDash val="solid"/>
            <a:miter/>
            <a:headEnd type="none" w="med" len="med"/>
            <a:tailEnd type="none" w="med" len="med"/>
          </a:ln>
        </p:spPr>
      </p:sp>
      <p:sp>
        <p:nvSpPr>
          <p:cNvPr id="71685" name="Rectangle 4101"/>
          <p:cNvSpPr>
            <a:spLocks noGrp="1" noChangeArrowheads="1"/>
          </p:cNvSpPr>
          <p:nvPr>
            <p:ph type="body" sz="quarter" idx="3"/>
          </p:nvPr>
        </p:nvSpPr>
        <p:spPr bwMode="auto">
          <a:xfrm>
            <a:off x="1219200" y="3276600"/>
            <a:ext cx="6705600" cy="30480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686" name="Rectangle 4102"/>
          <p:cNvSpPr>
            <a:spLocks noGrp="1" noChangeArrowheads="1"/>
          </p:cNvSpPr>
          <p:nvPr>
            <p:ph type="ftr" sz="quarter" idx="4"/>
          </p:nvPr>
        </p:nvSpPr>
        <p:spPr bwMode="auto">
          <a:xfrm>
            <a:off x="0" y="6477000"/>
            <a:ext cx="3962400" cy="3810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隶书" panose="020105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endParaRPr>
          </a:p>
        </p:txBody>
      </p:sp>
      <p:sp>
        <p:nvSpPr>
          <p:cNvPr id="71687" name="Rectangle 4103"/>
          <p:cNvSpPr>
            <a:spLocks noGrp="1" noChangeArrowheads="1"/>
          </p:cNvSpPr>
          <p:nvPr>
            <p:ph type="sldNum" sz="quarter" idx="5"/>
          </p:nvPr>
        </p:nvSpPr>
        <p:spPr bwMode="auto">
          <a:xfrm>
            <a:off x="5181600" y="6477000"/>
            <a:ext cx="3962400" cy="3810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ea typeface="隶书" panose="02010509060101010101" pitchFamily="49" charset="-122"/>
              </a:rPr>
            </a:fld>
            <a:endParaRPr lang="en-US" altLang="zh-CN" sz="1200" dirty="0">
              <a:ea typeface="隶书" panose="02010509060101010101" pitchFamily="49" charset="-122"/>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Rectangle 7"/>
          <p:cNvSpPr txBox="1">
            <a:spLocks noGrp="1"/>
          </p:cNvSpPr>
          <p:nvPr/>
        </p:nvSpPr>
        <p:spPr>
          <a:xfrm>
            <a:off x="5180013" y="6513513"/>
            <a:ext cx="3962400" cy="342900"/>
          </a:xfrm>
          <a:prstGeom prst="rect">
            <a:avLst/>
          </a:prstGeom>
          <a:noFill/>
          <a:ln w="9525">
            <a:noFill/>
          </a:ln>
        </p:spPr>
        <p:txBody>
          <a:bodyPr anchor="b"/>
          <a:p>
            <a:pPr lvl="0" algn="r" eaLnBrk="1" hangingPunct="1"/>
            <a:fld id="{9A0DB2DC-4C9A-4742-B13C-FB6460FD3503}" type="slidenum">
              <a:rPr lang="zh-CN" altLang="en-US" sz="1200" b="0" dirty="0">
                <a:solidFill>
                  <a:schemeClr val="tx1"/>
                </a:solidFill>
                <a:latin typeface="Arial" panose="020B0604020202020204" pitchFamily="34" charset="0"/>
                <a:ea typeface="宋体" panose="02010600030101010101" pitchFamily="2" charset="-122"/>
              </a:rPr>
            </a:fld>
            <a:endParaRPr lang="zh-CN" altLang="en-US" sz="1200" b="0" dirty="0">
              <a:solidFill>
                <a:schemeClr val="tx1"/>
              </a:solidFill>
              <a:latin typeface="Arial" panose="020B0604020202020204" pitchFamily="34" charset="0"/>
              <a:ea typeface="宋体" panose="02010600030101010101" pitchFamily="2" charset="-122"/>
            </a:endParaRPr>
          </a:p>
        </p:txBody>
      </p:sp>
      <p:sp>
        <p:nvSpPr>
          <p:cNvPr id="536579" name="Rectangle 2"/>
          <p:cNvSpPr>
            <a:spLocks noRot="1" noTextEdit="1"/>
          </p:cNvSpPr>
          <p:nvPr>
            <p:ph type="sldImg"/>
          </p:nvPr>
        </p:nvSpPr>
        <p:spPr>
          <a:xfrm>
            <a:off x="2857500" y="514350"/>
            <a:ext cx="3429000" cy="2571750"/>
          </a:xfrm>
        </p:spPr>
      </p:sp>
      <p:sp>
        <p:nvSpPr>
          <p:cNvPr id="536580" name="Rectangle 3"/>
          <p:cNvSpPr>
            <a:spLocks noGrp="1"/>
          </p:cNvSpPr>
          <p:nvPr>
            <p:ph type="body" idx="1"/>
          </p:nvPr>
        </p:nvSpPr>
        <p:spPr>
          <a:xfrm>
            <a:off x="914400" y="3257550"/>
            <a:ext cx="7315200" cy="3086100"/>
          </a:xfrm>
        </p:spPr>
        <p:txBody>
          <a:bodyPr wrap="square" lIns="91440" tIns="45720" rIns="91440" bIns="45720" anchor="t"/>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3E33B8-208E-4AFE-BB37-4AE9243105A9}" type="datetime8">
              <a:rPr kumimoji="1" lang="zh-CN" altLang="en-US"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rPr>
            </a:fld>
            <a:endParaRPr kumimoji="1" lang="en-US" altLang="zh-CN"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日期占位符 3"/>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D3E33B8-208E-4AFE-BB37-4AE9243105A9}" type="datetime8">
              <a:rPr kumimoji="1" lang="zh-CN" altLang="en-US"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rPr>
            </a:fld>
            <a:endParaRPr kumimoji="1" lang="en-US" altLang="zh-CN" sz="1200" b="1" i="0" u="none" strike="noStrike" kern="1200" cap="none" spc="0" normalizeH="0" baseline="0" noProof="0">
              <a:ln>
                <a:noFill/>
              </a:ln>
              <a:solidFill>
                <a:srgbClr val="3333FF"/>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1142" name="Rectangle 118"/>
          <p:cNvSpPr>
            <a:spLocks noChangeArrowheads="1"/>
          </p:cNvSpPr>
          <p:nvPr/>
        </p:nvSpPr>
        <p:spPr bwMode="gray">
          <a:xfrm>
            <a:off x="8010525" y="0"/>
            <a:ext cx="1133475" cy="1044575"/>
          </a:xfrm>
          <a:prstGeom prst="rect">
            <a:avLst/>
          </a:prstGeom>
          <a:solidFill>
            <a:schemeClr val="accent2"/>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43" name="Rectangle 119"/>
          <p:cNvSpPr>
            <a:spLocks noChangeArrowheads="1"/>
          </p:cNvSpPr>
          <p:nvPr/>
        </p:nvSpPr>
        <p:spPr bwMode="gray">
          <a:xfrm>
            <a:off x="0" y="0"/>
            <a:ext cx="8008938" cy="1044575"/>
          </a:xfrm>
          <a:prstGeom prst="rect">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grpSp>
        <p:nvGrpSpPr>
          <p:cNvPr id="25604" name="Group 120"/>
          <p:cNvGrpSpPr/>
          <p:nvPr/>
        </p:nvGrpSpPr>
        <p:grpSpPr>
          <a:xfrm>
            <a:off x="6877050" y="152400"/>
            <a:ext cx="1905000" cy="762000"/>
            <a:chOff x="2112" y="1632"/>
            <a:chExt cx="1680" cy="672"/>
          </a:xfrm>
        </p:grpSpPr>
        <p:sp>
          <p:nvSpPr>
            <p:cNvPr id="1145" name="Rectangle 121"/>
            <p:cNvSpPr>
              <a:spLocks noChangeArrowheads="1"/>
            </p:cNvSpPr>
            <p:nvPr/>
          </p:nvSpPr>
          <p:spPr bwMode="gray">
            <a:xfrm>
              <a:off x="2400" y="1776"/>
              <a:ext cx="95"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46" name="Rectangle 122"/>
            <p:cNvSpPr>
              <a:spLocks noChangeArrowheads="1"/>
            </p:cNvSpPr>
            <p:nvPr/>
          </p:nvSpPr>
          <p:spPr bwMode="gray">
            <a:xfrm>
              <a:off x="2400" y="2065"/>
              <a:ext cx="95"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47" name="Rectangle 123"/>
            <p:cNvSpPr>
              <a:spLocks noChangeArrowheads="1"/>
            </p:cNvSpPr>
            <p:nvPr/>
          </p:nvSpPr>
          <p:spPr bwMode="gray">
            <a:xfrm>
              <a:off x="2400" y="2207"/>
              <a:ext cx="95" cy="97"/>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48" name="Rectangle 124"/>
            <p:cNvSpPr>
              <a:spLocks noChangeArrowheads="1"/>
            </p:cNvSpPr>
            <p:nvPr/>
          </p:nvSpPr>
          <p:spPr bwMode="gray">
            <a:xfrm>
              <a:off x="2545" y="1776"/>
              <a:ext cx="95"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49" name="Rectangle 125"/>
            <p:cNvSpPr>
              <a:spLocks noChangeArrowheads="1"/>
            </p:cNvSpPr>
            <p:nvPr/>
          </p:nvSpPr>
          <p:spPr bwMode="gray">
            <a:xfrm>
              <a:off x="2545" y="1920"/>
              <a:ext cx="95"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0" name="Rectangle 126"/>
            <p:cNvSpPr>
              <a:spLocks noChangeArrowheads="1"/>
            </p:cNvSpPr>
            <p:nvPr/>
          </p:nvSpPr>
          <p:spPr bwMode="gray">
            <a:xfrm>
              <a:off x="2545" y="2065"/>
              <a:ext cx="95"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1" name="Rectangle 127"/>
            <p:cNvSpPr>
              <a:spLocks noChangeArrowheads="1"/>
            </p:cNvSpPr>
            <p:nvPr/>
          </p:nvSpPr>
          <p:spPr bwMode="gray">
            <a:xfrm>
              <a:off x="2687" y="1776"/>
              <a:ext cx="97"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2" name="Rectangle 128"/>
            <p:cNvSpPr>
              <a:spLocks noChangeArrowheads="1"/>
            </p:cNvSpPr>
            <p:nvPr/>
          </p:nvSpPr>
          <p:spPr bwMode="gray">
            <a:xfrm>
              <a:off x="2687" y="2065"/>
              <a:ext cx="97"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3" name="Rectangle 129"/>
            <p:cNvSpPr>
              <a:spLocks noChangeArrowheads="1"/>
            </p:cNvSpPr>
            <p:nvPr/>
          </p:nvSpPr>
          <p:spPr bwMode="gray">
            <a:xfrm>
              <a:off x="2687" y="2207"/>
              <a:ext cx="97" cy="97"/>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4" name="Rectangle 130"/>
            <p:cNvSpPr>
              <a:spLocks noChangeArrowheads="1"/>
            </p:cNvSpPr>
            <p:nvPr/>
          </p:nvSpPr>
          <p:spPr bwMode="gray">
            <a:xfrm>
              <a:off x="2832" y="1776"/>
              <a:ext cx="98"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5" name="Rectangle 131"/>
            <p:cNvSpPr>
              <a:spLocks noChangeArrowheads="1"/>
            </p:cNvSpPr>
            <p:nvPr/>
          </p:nvSpPr>
          <p:spPr bwMode="gray">
            <a:xfrm>
              <a:off x="2832" y="1920"/>
              <a:ext cx="98"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6" name="Rectangle 132"/>
            <p:cNvSpPr>
              <a:spLocks noChangeArrowheads="1"/>
            </p:cNvSpPr>
            <p:nvPr/>
          </p:nvSpPr>
          <p:spPr bwMode="gray">
            <a:xfrm>
              <a:off x="2832" y="2065"/>
              <a:ext cx="98"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7" name="Rectangle 133"/>
            <p:cNvSpPr>
              <a:spLocks noChangeArrowheads="1"/>
            </p:cNvSpPr>
            <p:nvPr/>
          </p:nvSpPr>
          <p:spPr bwMode="gray">
            <a:xfrm>
              <a:off x="2832" y="2207"/>
              <a:ext cx="98" cy="97"/>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8" name="Rectangle 134"/>
            <p:cNvSpPr>
              <a:spLocks noChangeArrowheads="1"/>
            </p:cNvSpPr>
            <p:nvPr/>
          </p:nvSpPr>
          <p:spPr bwMode="gray">
            <a:xfrm>
              <a:off x="2976" y="1920"/>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59" name="Rectangle 135"/>
            <p:cNvSpPr>
              <a:spLocks noChangeArrowheads="1"/>
            </p:cNvSpPr>
            <p:nvPr/>
          </p:nvSpPr>
          <p:spPr bwMode="gray">
            <a:xfrm>
              <a:off x="2976" y="2207"/>
              <a:ext cx="97" cy="97"/>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0" name="Rectangle 136"/>
            <p:cNvSpPr>
              <a:spLocks noChangeArrowheads="1"/>
            </p:cNvSpPr>
            <p:nvPr/>
          </p:nvSpPr>
          <p:spPr bwMode="gray">
            <a:xfrm>
              <a:off x="3120" y="1776"/>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1" name="Rectangle 137"/>
            <p:cNvSpPr>
              <a:spLocks noChangeArrowheads="1"/>
            </p:cNvSpPr>
            <p:nvPr/>
          </p:nvSpPr>
          <p:spPr bwMode="gray">
            <a:xfrm>
              <a:off x="3120" y="1920"/>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2" name="Rectangle 138"/>
            <p:cNvSpPr>
              <a:spLocks noChangeArrowheads="1"/>
            </p:cNvSpPr>
            <p:nvPr/>
          </p:nvSpPr>
          <p:spPr bwMode="gray">
            <a:xfrm>
              <a:off x="3120" y="2065"/>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3" name="Rectangle 139"/>
            <p:cNvSpPr>
              <a:spLocks noChangeArrowheads="1"/>
            </p:cNvSpPr>
            <p:nvPr/>
          </p:nvSpPr>
          <p:spPr bwMode="gray">
            <a:xfrm>
              <a:off x="3264" y="1776"/>
              <a:ext cx="95"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4" name="Rectangle 140"/>
            <p:cNvSpPr>
              <a:spLocks noChangeArrowheads="1"/>
            </p:cNvSpPr>
            <p:nvPr/>
          </p:nvSpPr>
          <p:spPr bwMode="gray">
            <a:xfrm>
              <a:off x="3264" y="2065"/>
              <a:ext cx="95"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5" name="Rectangle 141"/>
            <p:cNvSpPr>
              <a:spLocks noChangeArrowheads="1"/>
            </p:cNvSpPr>
            <p:nvPr/>
          </p:nvSpPr>
          <p:spPr bwMode="gray">
            <a:xfrm>
              <a:off x="3408" y="1632"/>
              <a:ext cx="95" cy="97"/>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6" name="Rectangle 142"/>
            <p:cNvSpPr>
              <a:spLocks noChangeArrowheads="1"/>
            </p:cNvSpPr>
            <p:nvPr/>
          </p:nvSpPr>
          <p:spPr bwMode="gray">
            <a:xfrm>
              <a:off x="3408" y="1776"/>
              <a:ext cx="95"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7" name="Rectangle 143"/>
            <p:cNvSpPr>
              <a:spLocks noChangeArrowheads="1"/>
            </p:cNvSpPr>
            <p:nvPr/>
          </p:nvSpPr>
          <p:spPr bwMode="gray">
            <a:xfrm>
              <a:off x="3408" y="1920"/>
              <a:ext cx="95"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8" name="Rectangle 144"/>
            <p:cNvSpPr>
              <a:spLocks noChangeArrowheads="1"/>
            </p:cNvSpPr>
            <p:nvPr/>
          </p:nvSpPr>
          <p:spPr bwMode="gray">
            <a:xfrm>
              <a:off x="3408" y="2065"/>
              <a:ext cx="95"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69" name="Rectangle 145"/>
            <p:cNvSpPr>
              <a:spLocks noChangeArrowheads="1"/>
            </p:cNvSpPr>
            <p:nvPr/>
          </p:nvSpPr>
          <p:spPr bwMode="gray">
            <a:xfrm>
              <a:off x="3553" y="1632"/>
              <a:ext cx="95" cy="97"/>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0" name="Rectangle 146"/>
            <p:cNvSpPr>
              <a:spLocks noChangeArrowheads="1"/>
            </p:cNvSpPr>
            <p:nvPr/>
          </p:nvSpPr>
          <p:spPr bwMode="gray">
            <a:xfrm>
              <a:off x="3553" y="1920"/>
              <a:ext cx="95"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1" name="Rectangle 147"/>
            <p:cNvSpPr>
              <a:spLocks noChangeArrowheads="1"/>
            </p:cNvSpPr>
            <p:nvPr/>
          </p:nvSpPr>
          <p:spPr bwMode="gray">
            <a:xfrm>
              <a:off x="3695" y="1776"/>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2" name="Rectangle 148"/>
            <p:cNvSpPr>
              <a:spLocks noChangeArrowheads="1"/>
            </p:cNvSpPr>
            <p:nvPr/>
          </p:nvSpPr>
          <p:spPr bwMode="gray">
            <a:xfrm>
              <a:off x="3695" y="1920"/>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3" name="Rectangle 149"/>
            <p:cNvSpPr>
              <a:spLocks noChangeArrowheads="1"/>
            </p:cNvSpPr>
            <p:nvPr/>
          </p:nvSpPr>
          <p:spPr bwMode="gray">
            <a:xfrm>
              <a:off x="3695" y="2065"/>
              <a:ext cx="97" cy="95"/>
            </a:xfrm>
            <a:prstGeom prst="rect">
              <a:avLst/>
            </a:prstGeom>
            <a:solidFill>
              <a:srgbClr val="FFFFFF">
                <a:alpha val="28999"/>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4" name="Rectangle 150"/>
            <p:cNvSpPr>
              <a:spLocks noChangeArrowheads="1"/>
            </p:cNvSpPr>
            <p:nvPr/>
          </p:nvSpPr>
          <p:spPr bwMode="gray">
            <a:xfrm>
              <a:off x="2256" y="2065"/>
              <a:ext cx="95"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5" name="Rectangle 151"/>
            <p:cNvSpPr>
              <a:spLocks noChangeArrowheads="1"/>
            </p:cNvSpPr>
            <p:nvPr/>
          </p:nvSpPr>
          <p:spPr bwMode="gray">
            <a:xfrm>
              <a:off x="2112" y="2065"/>
              <a:ext cx="97" cy="95"/>
            </a:xfrm>
            <a:prstGeom prst="rect">
              <a:avLst/>
            </a:prstGeom>
            <a:solidFill>
              <a:srgbClr val="FFFFFF">
                <a:alpha val="50000"/>
              </a:srgbClr>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grpSp>
      <p:sp>
        <p:nvSpPr>
          <p:cNvPr id="1176" name="Rectangle 152"/>
          <p:cNvSpPr>
            <a:spLocks noChangeArrowheads="1"/>
          </p:cNvSpPr>
          <p:nvPr/>
        </p:nvSpPr>
        <p:spPr bwMode="gray">
          <a:xfrm>
            <a:off x="6357938" y="76200"/>
            <a:ext cx="423863" cy="381000"/>
          </a:xfrm>
          <a:prstGeom prst="rect">
            <a:avLst/>
          </a:prstGeom>
          <a:noFill/>
          <a:ln w="9525">
            <a:solidFill>
              <a:srgbClr val="FFFFFF">
                <a:alpha val="50000"/>
              </a:srgbClr>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7" name="Rectangle 153"/>
          <p:cNvSpPr>
            <a:spLocks noChangeArrowheads="1"/>
          </p:cNvSpPr>
          <p:nvPr/>
        </p:nvSpPr>
        <p:spPr bwMode="gray">
          <a:xfrm>
            <a:off x="6705600" y="228600"/>
            <a:ext cx="228600" cy="152400"/>
          </a:xfrm>
          <a:prstGeom prst="rect">
            <a:avLst/>
          </a:prstGeom>
          <a:noFill/>
          <a:ln w="9525">
            <a:solidFill>
              <a:srgbClr val="FFFFFF">
                <a:alpha val="50000"/>
              </a:srgbClr>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8" name="Rectangle 154"/>
          <p:cNvSpPr>
            <a:spLocks noChangeArrowheads="1"/>
          </p:cNvSpPr>
          <p:nvPr/>
        </p:nvSpPr>
        <p:spPr bwMode="gray">
          <a:xfrm>
            <a:off x="6858000" y="304800"/>
            <a:ext cx="304800" cy="304800"/>
          </a:xfrm>
          <a:prstGeom prst="rect">
            <a:avLst/>
          </a:prstGeom>
          <a:noFill/>
          <a:ln w="9525">
            <a:solidFill>
              <a:srgbClr val="FFFFFF">
                <a:alpha val="50000"/>
              </a:srgbClr>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2" name="内容占位符 1"/>
          <p:cNvSpPr>
            <a:spLocks noGrp="1"/>
          </p:cNvSpPr>
          <p:nvPr>
            <p:ph/>
          </p:nvPr>
        </p:nvSpPr>
        <p:spPr>
          <a:xfrm>
            <a:off x="685800" y="457200"/>
            <a:ext cx="7772400" cy="5638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hf hdr="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2" name="Rectangle 118"/>
          <p:cNvSpPr>
            <a:spLocks noChangeArrowheads="1"/>
          </p:cNvSpPr>
          <p:nvPr/>
        </p:nvSpPr>
        <p:spPr bwMode="gray">
          <a:xfrm>
            <a:off x="8010525" y="0"/>
            <a:ext cx="1133475" cy="1044575"/>
          </a:xfrm>
          <a:prstGeom prst="rect">
            <a:avLst/>
          </a:prstGeom>
          <a:solidFill>
            <a:schemeClr val="accent2"/>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43" name="Rectangle 119"/>
          <p:cNvSpPr>
            <a:spLocks noChangeArrowheads="1"/>
          </p:cNvSpPr>
          <p:nvPr/>
        </p:nvSpPr>
        <p:spPr bwMode="gray">
          <a:xfrm>
            <a:off x="0" y="0"/>
            <a:ext cx="8008938" cy="1044575"/>
          </a:xfrm>
          <a:prstGeom prst="rect">
            <a:avLst/>
          </a:prstGeom>
          <a:solidFill>
            <a:schemeClr val="accent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grpSp>
        <p:nvGrpSpPr>
          <p:cNvPr id="25604" name="Group 120"/>
          <p:cNvGrpSpPr/>
          <p:nvPr/>
        </p:nvGrpSpPr>
        <p:grpSpPr>
          <a:xfrm>
            <a:off x="6877050" y="152400"/>
            <a:ext cx="1905000" cy="762000"/>
            <a:chOff x="2112" y="1632"/>
            <a:chExt cx="1680" cy="672"/>
          </a:xfrm>
        </p:grpSpPr>
      </p:grpSp>
      <p:sp>
        <p:nvSpPr>
          <p:cNvPr id="1176" name="Rectangle 152"/>
          <p:cNvSpPr>
            <a:spLocks noChangeArrowheads="1"/>
          </p:cNvSpPr>
          <p:nvPr/>
        </p:nvSpPr>
        <p:spPr bwMode="gray">
          <a:xfrm>
            <a:off x="6357938" y="76200"/>
            <a:ext cx="423863" cy="381000"/>
          </a:xfrm>
          <a:prstGeom prst="rect">
            <a:avLst/>
          </a:prstGeom>
          <a:noFill/>
          <a:ln w="9525">
            <a:solidFill>
              <a:srgbClr val="FFFFFF">
                <a:alpha val="50000"/>
              </a:srgbClr>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7" name="Rectangle 153"/>
          <p:cNvSpPr>
            <a:spLocks noChangeArrowheads="1"/>
          </p:cNvSpPr>
          <p:nvPr/>
        </p:nvSpPr>
        <p:spPr bwMode="gray">
          <a:xfrm>
            <a:off x="6705600" y="228600"/>
            <a:ext cx="228600" cy="152400"/>
          </a:xfrm>
          <a:prstGeom prst="rect">
            <a:avLst/>
          </a:prstGeom>
          <a:noFill/>
          <a:ln w="9525">
            <a:solidFill>
              <a:srgbClr val="FFFFFF">
                <a:alpha val="50000"/>
              </a:srgbClr>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178" name="Rectangle 154"/>
          <p:cNvSpPr>
            <a:spLocks noChangeArrowheads="1"/>
          </p:cNvSpPr>
          <p:nvPr/>
        </p:nvSpPr>
        <p:spPr bwMode="gray">
          <a:xfrm>
            <a:off x="6858000" y="304800"/>
            <a:ext cx="304800" cy="304800"/>
          </a:xfrm>
          <a:prstGeom prst="rect">
            <a:avLst/>
          </a:prstGeom>
          <a:noFill/>
          <a:ln w="9525">
            <a:solidFill>
              <a:srgbClr val="FFFFFF">
                <a:alpha val="50000"/>
              </a:srgbClr>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25608" name="Rectangle 3"/>
          <p:cNvSpPr>
            <a:spLocks noGrp="1"/>
          </p:cNvSpPr>
          <p:nvPr>
            <p:ph type="body" idx="1"/>
          </p:nvPr>
        </p:nvSpPr>
        <p:spPr>
          <a:xfrm>
            <a:off x="533400" y="1295400"/>
            <a:ext cx="8191500" cy="51054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25609" name="Rectangle 2"/>
          <p:cNvSpPr>
            <a:spLocks noGrp="1"/>
          </p:cNvSpPr>
          <p:nvPr>
            <p:ph type="title"/>
          </p:nvPr>
        </p:nvSpPr>
        <p:spPr>
          <a:xfrm>
            <a:off x="685800" y="304800"/>
            <a:ext cx="7086600" cy="487363"/>
          </a:xfrm>
          <a:prstGeom prst="rect">
            <a:avLst/>
          </a:prstGeom>
          <a:noFill/>
          <a:ln w="9525">
            <a:noFill/>
          </a:ln>
        </p:spPr>
        <p:txBody>
          <a:bodyPr anchor="ctr"/>
          <a:p>
            <a:pPr lvl="0"/>
            <a:r>
              <a:rPr lang="zh-CN" altLang="en-US" dirty="0"/>
              <a:t>单击此处编辑母版标题样式</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Lst>
  <p:transition>
    <p:random/>
  </p:transition>
  <p:hf sldNum="0"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anose="020B0604020202020204" pitchFamily="34" charset="0"/>
        </a:defRPr>
      </a:lvl2pPr>
      <a:lvl3pPr algn="l" rtl="0" eaLnBrk="0" fontAlgn="base" hangingPunct="0">
        <a:spcBef>
          <a:spcPct val="0"/>
        </a:spcBef>
        <a:spcAft>
          <a:spcPct val="0"/>
        </a:spcAft>
        <a:defRPr sz="3200" b="1">
          <a:solidFill>
            <a:schemeClr val="bg1"/>
          </a:solidFill>
          <a:latin typeface="Arial" panose="020B0604020202020204" pitchFamily="34" charset="0"/>
        </a:defRPr>
      </a:lvl3pPr>
      <a:lvl4pPr algn="l" rtl="0" eaLnBrk="0" fontAlgn="base" hangingPunct="0">
        <a:spcBef>
          <a:spcPct val="0"/>
        </a:spcBef>
        <a:spcAft>
          <a:spcPct val="0"/>
        </a:spcAft>
        <a:defRPr sz="3200" b="1">
          <a:solidFill>
            <a:schemeClr val="bg1"/>
          </a:solidFill>
          <a:latin typeface="Arial" panose="020B0604020202020204" pitchFamily="34" charset="0"/>
        </a:defRPr>
      </a:lvl4pPr>
      <a:lvl5pPr algn="l" rtl="0" eaLnBrk="0" fontAlgn="base" hangingPunct="0">
        <a:spcBef>
          <a:spcPct val="0"/>
        </a:spcBef>
        <a:spcAft>
          <a:spcPct val="0"/>
        </a:spcAft>
        <a:defRPr sz="3200" b="1">
          <a:solidFill>
            <a:schemeClr val="bg1"/>
          </a:solidFill>
          <a:latin typeface="Arial" panose="020B0604020202020204" pitchFamily="34" charset="0"/>
        </a:defRPr>
      </a:lvl5pPr>
      <a:lvl6pPr marL="457200" algn="l" rtl="0" eaLnBrk="1" fontAlgn="base" hangingPunct="1">
        <a:spcBef>
          <a:spcPct val="0"/>
        </a:spcBef>
        <a:spcAft>
          <a:spcPct val="0"/>
        </a:spcAft>
        <a:defRPr sz="3200" b="1">
          <a:solidFill>
            <a:schemeClr val="bg1"/>
          </a:solidFill>
          <a:latin typeface="Arial" panose="020B0604020202020204" pitchFamily="34" charset="0"/>
        </a:defRPr>
      </a:lvl6pPr>
      <a:lvl7pPr marL="914400" algn="l" rtl="0" eaLnBrk="1" fontAlgn="base" hangingPunct="1">
        <a:spcBef>
          <a:spcPct val="0"/>
        </a:spcBef>
        <a:spcAft>
          <a:spcPct val="0"/>
        </a:spcAft>
        <a:defRPr sz="3200" b="1">
          <a:solidFill>
            <a:schemeClr val="bg1"/>
          </a:solidFill>
          <a:latin typeface="Arial" panose="020B0604020202020204" pitchFamily="34" charset="0"/>
        </a:defRPr>
      </a:lvl7pPr>
      <a:lvl8pPr marL="1371600" algn="l" rtl="0" eaLnBrk="1" fontAlgn="base" hangingPunct="1">
        <a:spcBef>
          <a:spcPct val="0"/>
        </a:spcBef>
        <a:spcAft>
          <a:spcPct val="0"/>
        </a:spcAft>
        <a:defRPr sz="3200" b="1">
          <a:solidFill>
            <a:schemeClr val="bg1"/>
          </a:solidFill>
          <a:latin typeface="Arial" panose="020B0604020202020204" pitchFamily="34" charset="0"/>
        </a:defRPr>
      </a:lvl8pPr>
      <a:lvl9pPr marL="1828800" algn="l"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1">
          <a:solidFill>
            <a:schemeClr val="tx1"/>
          </a:solidFill>
          <a:latin typeface="Times New Roman" panose="02020603050405020304" pitchFamily="18" charset="0"/>
          <a:ea typeface="楷体_GB2312" pitchFamily="49" charset="-122"/>
          <a:cs typeface="Times New Roman" panose="02020603050405020304"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b="1">
          <a:solidFill>
            <a:schemeClr val="tx1"/>
          </a:solidFill>
          <a:latin typeface="Times New Roman" panose="02020603050405020304" pitchFamily="18" charset="0"/>
          <a:ea typeface="楷体_GB2312" pitchFamily="49" charset="-122"/>
          <a:cs typeface="Times New Roman" panose="02020603050405020304" pitchFamily="18" charset="0"/>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Times New Roman" panose="02020603050405020304" pitchFamily="18" charset="0"/>
          <a:ea typeface="楷体_GB2312" pitchFamily="49" charset="-122"/>
          <a:cs typeface="Times New Roman" panose="02020603050405020304" pitchFamily="18" charset="0"/>
        </a:defRPr>
      </a:lvl3pPr>
      <a:lvl4pPr marL="1600200" indent="-228600" algn="l" rtl="0" eaLnBrk="0" fontAlgn="base" hangingPunct="0">
        <a:spcBef>
          <a:spcPct val="20000"/>
        </a:spcBef>
        <a:spcAft>
          <a:spcPct val="0"/>
        </a:spcAft>
        <a:buChar char="–"/>
        <a:defRPr sz="2000" b="1">
          <a:solidFill>
            <a:schemeClr val="tx1"/>
          </a:solidFill>
          <a:latin typeface="Times New Roman" panose="02020603050405020304" pitchFamily="18" charset="0"/>
          <a:ea typeface="楷体_GB2312" pitchFamily="49" charset="-122"/>
          <a:cs typeface="Times New Roman" panose="02020603050405020304" pitchFamily="18" charset="0"/>
        </a:defRPr>
      </a:lvl4pPr>
      <a:lvl5pPr marL="2057400" indent="-228600" algn="l" rtl="0" eaLnBrk="0" fontAlgn="base" hangingPunct="0">
        <a:spcBef>
          <a:spcPct val="20000"/>
        </a:spcBef>
        <a:spcAft>
          <a:spcPct val="0"/>
        </a:spcAft>
        <a:buChar char="»"/>
        <a:defRPr sz="2000" b="1">
          <a:solidFill>
            <a:schemeClr val="tx1"/>
          </a:solidFill>
          <a:latin typeface="Times New Roman" panose="02020603050405020304" pitchFamily="18" charset="0"/>
          <a:ea typeface="楷体_GB2312"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4" Type="http://schemas.openxmlformats.org/officeDocument/2006/relationships/vmlDrawing" Target="../drawings/vmlDrawing1.vml"/><Relationship Id="rId13" Type="http://schemas.openxmlformats.org/officeDocument/2006/relationships/slideLayout" Target="../slideLayouts/slideLayout1.xml"/><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9.wmf"/><Relationship Id="rId7" Type="http://schemas.openxmlformats.org/officeDocument/2006/relationships/oleObject" Target="../embeddings/oleObject10.bin"/><Relationship Id="rId6" Type="http://schemas.openxmlformats.org/officeDocument/2006/relationships/image" Target="../media/image7.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4.wmf"/><Relationship Id="rId17" Type="http://schemas.openxmlformats.org/officeDocument/2006/relationships/vmlDrawing" Target="../drawings/vmlDrawing2.vml"/><Relationship Id="rId16" Type="http://schemas.openxmlformats.org/officeDocument/2006/relationships/slideLayout" Target="../slideLayouts/slideLayout1.xml"/><Relationship Id="rId15" Type="http://schemas.openxmlformats.org/officeDocument/2006/relationships/image" Target="../media/image11.wmf"/><Relationship Id="rId14" Type="http://schemas.openxmlformats.org/officeDocument/2006/relationships/oleObject" Target="../embeddings/oleObject15.bin"/><Relationship Id="rId13" Type="http://schemas.openxmlformats.org/officeDocument/2006/relationships/image" Target="../media/image10.wmf"/><Relationship Id="rId12" Type="http://schemas.openxmlformats.org/officeDocument/2006/relationships/oleObject" Target="../embeddings/oleObject14.bin"/><Relationship Id="rId11" Type="http://schemas.openxmlformats.org/officeDocument/2006/relationships/oleObject" Target="../embeddings/oleObject13.bin"/><Relationship Id="rId10" Type="http://schemas.openxmlformats.org/officeDocument/2006/relationships/oleObject" Target="../embeddings/oleObject12.bin"/><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3.wmf"/><Relationship Id="rId7" Type="http://schemas.openxmlformats.org/officeDocument/2006/relationships/oleObject" Target="../embeddings/oleObject19.bin"/><Relationship Id="rId6" Type="http://schemas.openxmlformats.org/officeDocument/2006/relationships/image" Target="../media/image7.wmf"/><Relationship Id="rId5" Type="http://schemas.openxmlformats.org/officeDocument/2006/relationships/oleObject" Target="../embeddings/oleObject18.bin"/><Relationship Id="rId4" Type="http://schemas.openxmlformats.org/officeDocument/2006/relationships/image" Target="../media/image12.wmf"/><Relationship Id="rId3" Type="http://schemas.openxmlformats.org/officeDocument/2006/relationships/oleObject" Target="../embeddings/oleObject17.bin"/><Relationship Id="rId26" Type="http://schemas.openxmlformats.org/officeDocument/2006/relationships/vmlDrawing" Target="../drawings/vmlDrawing3.vml"/><Relationship Id="rId25" Type="http://schemas.openxmlformats.org/officeDocument/2006/relationships/slideLayout" Target="../slideLayouts/slideLayout1.xml"/><Relationship Id="rId24" Type="http://schemas.openxmlformats.org/officeDocument/2006/relationships/image" Target="../media/image20.wmf"/><Relationship Id="rId23" Type="http://schemas.openxmlformats.org/officeDocument/2006/relationships/oleObject" Target="../embeddings/oleObject28.bin"/><Relationship Id="rId22" Type="http://schemas.openxmlformats.org/officeDocument/2006/relationships/image" Target="../media/image19.wmf"/><Relationship Id="rId21" Type="http://schemas.openxmlformats.org/officeDocument/2006/relationships/oleObject" Target="../embeddings/oleObject27.bin"/><Relationship Id="rId20" Type="http://schemas.openxmlformats.org/officeDocument/2006/relationships/oleObject" Target="../embeddings/oleObject26.bin"/><Relationship Id="rId2" Type="http://schemas.openxmlformats.org/officeDocument/2006/relationships/image" Target="../media/image2.wmf"/><Relationship Id="rId19" Type="http://schemas.openxmlformats.org/officeDocument/2006/relationships/image" Target="../media/image18.wmf"/><Relationship Id="rId18" Type="http://schemas.openxmlformats.org/officeDocument/2006/relationships/oleObject" Target="../embeddings/oleObject25.bin"/><Relationship Id="rId17" Type="http://schemas.openxmlformats.org/officeDocument/2006/relationships/oleObject" Target="../embeddings/oleObject24.bin"/><Relationship Id="rId16" Type="http://schemas.openxmlformats.org/officeDocument/2006/relationships/image" Target="../media/image17.wmf"/><Relationship Id="rId15" Type="http://schemas.openxmlformats.org/officeDocument/2006/relationships/oleObject" Target="../embeddings/oleObject23.bin"/><Relationship Id="rId14" Type="http://schemas.openxmlformats.org/officeDocument/2006/relationships/image" Target="../media/image16.wmf"/><Relationship Id="rId13" Type="http://schemas.openxmlformats.org/officeDocument/2006/relationships/oleObject" Target="../embeddings/oleObject22.bin"/><Relationship Id="rId12" Type="http://schemas.openxmlformats.org/officeDocument/2006/relationships/image" Target="../media/image15.wmf"/><Relationship Id="rId11" Type="http://schemas.openxmlformats.org/officeDocument/2006/relationships/oleObject" Target="../embeddings/oleObject21.bin"/><Relationship Id="rId10" Type="http://schemas.openxmlformats.org/officeDocument/2006/relationships/image" Target="../media/image14.wmf"/><Relationship Id="rId1"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21.wmf"/><Relationship Id="rId1"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22.wmf"/><Relationship Id="rId1"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23.emf"/><Relationship Id="rId1"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24.wmf"/><Relationship Id="rId1"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9.wmf"/><Relationship Id="rId7" Type="http://schemas.openxmlformats.org/officeDocument/2006/relationships/oleObject" Target="../embeddings/oleObject36.bin"/><Relationship Id="rId6" Type="http://schemas.openxmlformats.org/officeDocument/2006/relationships/image" Target="../media/image3.wmf"/><Relationship Id="rId5" Type="http://schemas.openxmlformats.org/officeDocument/2006/relationships/oleObject" Target="../embeddings/oleObject35.bin"/><Relationship Id="rId4" Type="http://schemas.openxmlformats.org/officeDocument/2006/relationships/image" Target="../media/image4.wmf"/><Relationship Id="rId3" Type="http://schemas.openxmlformats.org/officeDocument/2006/relationships/oleObject" Target="../embeddings/oleObject34.bin"/><Relationship Id="rId2" Type="http://schemas.openxmlformats.org/officeDocument/2006/relationships/image" Target="../media/image2.wmf"/><Relationship Id="rId19" Type="http://schemas.openxmlformats.org/officeDocument/2006/relationships/vmlDrawing" Target="../drawings/vmlDrawing8.vml"/><Relationship Id="rId18" Type="http://schemas.openxmlformats.org/officeDocument/2006/relationships/slideLayout" Target="../slideLayouts/slideLayout1.xml"/><Relationship Id="rId17" Type="http://schemas.openxmlformats.org/officeDocument/2006/relationships/image" Target="../media/image28.wmf"/><Relationship Id="rId16" Type="http://schemas.openxmlformats.org/officeDocument/2006/relationships/oleObject" Target="../embeddings/oleObject41.bin"/><Relationship Id="rId15" Type="http://schemas.openxmlformats.org/officeDocument/2006/relationships/image" Target="../media/image27.wmf"/><Relationship Id="rId14" Type="http://schemas.openxmlformats.org/officeDocument/2006/relationships/oleObject" Target="../embeddings/oleObject40.bin"/><Relationship Id="rId13" Type="http://schemas.openxmlformats.org/officeDocument/2006/relationships/oleObject" Target="../embeddings/oleObject39.bin"/><Relationship Id="rId12" Type="http://schemas.openxmlformats.org/officeDocument/2006/relationships/image" Target="../media/image26.wmf"/><Relationship Id="rId11" Type="http://schemas.openxmlformats.org/officeDocument/2006/relationships/oleObject" Target="../embeddings/oleObject38.bin"/><Relationship Id="rId10" Type="http://schemas.openxmlformats.org/officeDocument/2006/relationships/image" Target="../media/image25.wmf"/><Relationship Id="rId1"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32.wmf"/><Relationship Id="rId7" Type="http://schemas.openxmlformats.org/officeDocument/2006/relationships/oleObject" Target="../embeddings/oleObject45.bin"/><Relationship Id="rId6" Type="http://schemas.openxmlformats.org/officeDocument/2006/relationships/image" Target="../media/image31.wmf"/><Relationship Id="rId5" Type="http://schemas.openxmlformats.org/officeDocument/2006/relationships/oleObject" Target="../embeddings/oleObject44.bin"/><Relationship Id="rId4" Type="http://schemas.openxmlformats.org/officeDocument/2006/relationships/image" Target="../media/image30.wmf"/><Relationship Id="rId3" Type="http://schemas.openxmlformats.org/officeDocument/2006/relationships/oleObject" Target="../embeddings/oleObject43.bin"/><Relationship Id="rId2" Type="http://schemas.openxmlformats.org/officeDocument/2006/relationships/image" Target="../media/image29.wmf"/><Relationship Id="rId18" Type="http://schemas.openxmlformats.org/officeDocument/2006/relationships/vmlDrawing" Target="../drawings/vmlDrawing9.vml"/><Relationship Id="rId17" Type="http://schemas.openxmlformats.org/officeDocument/2006/relationships/slideLayout" Target="../slideLayouts/slideLayout1.xml"/><Relationship Id="rId16" Type="http://schemas.openxmlformats.org/officeDocument/2006/relationships/image" Target="../media/image36.wmf"/><Relationship Id="rId15" Type="http://schemas.openxmlformats.org/officeDocument/2006/relationships/oleObject" Target="../embeddings/oleObject49.bin"/><Relationship Id="rId14" Type="http://schemas.openxmlformats.org/officeDocument/2006/relationships/image" Target="../media/image35.wmf"/><Relationship Id="rId13" Type="http://schemas.openxmlformats.org/officeDocument/2006/relationships/oleObject" Target="../embeddings/oleObject48.bin"/><Relationship Id="rId12" Type="http://schemas.openxmlformats.org/officeDocument/2006/relationships/image" Target="../media/image34.wmf"/><Relationship Id="rId11" Type="http://schemas.openxmlformats.org/officeDocument/2006/relationships/oleObject" Target="../embeddings/oleObject47.bin"/><Relationship Id="rId10" Type="http://schemas.openxmlformats.org/officeDocument/2006/relationships/image" Target="../media/image33.wmf"/><Relationship Id="rId1" Type="http://schemas.openxmlformats.org/officeDocument/2006/relationships/oleObject" Target="../embeddings/oleObject42.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32.wmf"/><Relationship Id="rId7" Type="http://schemas.openxmlformats.org/officeDocument/2006/relationships/oleObject" Target="../embeddings/oleObject53.bin"/><Relationship Id="rId6" Type="http://schemas.openxmlformats.org/officeDocument/2006/relationships/image" Target="../media/image30.wmf"/><Relationship Id="rId5" Type="http://schemas.openxmlformats.org/officeDocument/2006/relationships/oleObject" Target="../embeddings/oleObject52.bin"/><Relationship Id="rId4" Type="http://schemas.openxmlformats.org/officeDocument/2006/relationships/image" Target="../media/image38.wmf"/><Relationship Id="rId3" Type="http://schemas.openxmlformats.org/officeDocument/2006/relationships/oleObject" Target="../embeddings/oleObject51.bin"/><Relationship Id="rId23" Type="http://schemas.openxmlformats.org/officeDocument/2006/relationships/vmlDrawing" Target="../drawings/vmlDrawing10.vml"/><Relationship Id="rId22" Type="http://schemas.openxmlformats.org/officeDocument/2006/relationships/slideLayout" Target="../slideLayouts/slideLayout1.xml"/><Relationship Id="rId21" Type="http://schemas.openxmlformats.org/officeDocument/2006/relationships/image" Target="../media/image43.wmf"/><Relationship Id="rId20" Type="http://schemas.openxmlformats.org/officeDocument/2006/relationships/oleObject" Target="../embeddings/oleObject60.bin"/><Relationship Id="rId2" Type="http://schemas.openxmlformats.org/officeDocument/2006/relationships/image" Target="../media/image37.wmf"/><Relationship Id="rId19" Type="http://schemas.openxmlformats.org/officeDocument/2006/relationships/oleObject" Target="../embeddings/oleObject59.bin"/><Relationship Id="rId18" Type="http://schemas.openxmlformats.org/officeDocument/2006/relationships/image" Target="../media/image42.wmf"/><Relationship Id="rId17" Type="http://schemas.openxmlformats.org/officeDocument/2006/relationships/oleObject" Target="../embeddings/oleObject58.bin"/><Relationship Id="rId16" Type="http://schemas.openxmlformats.org/officeDocument/2006/relationships/image" Target="../media/image41.wmf"/><Relationship Id="rId15" Type="http://schemas.openxmlformats.org/officeDocument/2006/relationships/oleObject" Target="../embeddings/oleObject57.bin"/><Relationship Id="rId14" Type="http://schemas.openxmlformats.org/officeDocument/2006/relationships/image" Target="../media/image40.wmf"/><Relationship Id="rId13" Type="http://schemas.openxmlformats.org/officeDocument/2006/relationships/oleObject" Target="../embeddings/oleObject56.bin"/><Relationship Id="rId12" Type="http://schemas.openxmlformats.org/officeDocument/2006/relationships/image" Target="../media/image39.wmf"/><Relationship Id="rId11" Type="http://schemas.openxmlformats.org/officeDocument/2006/relationships/oleObject" Target="../embeddings/oleObject55.bin"/><Relationship Id="rId10" Type="http://schemas.openxmlformats.org/officeDocument/2006/relationships/image" Target="../media/image9.wmf"/><Relationship Id="rId1" Type="http://schemas.openxmlformats.org/officeDocument/2006/relationships/oleObject" Target="../embeddings/oleObject5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46.wmf"/><Relationship Id="rId7" Type="http://schemas.openxmlformats.org/officeDocument/2006/relationships/oleObject" Target="../embeddings/oleObject64.bin"/><Relationship Id="rId6" Type="http://schemas.openxmlformats.org/officeDocument/2006/relationships/image" Target="../media/image45.wmf"/><Relationship Id="rId5" Type="http://schemas.openxmlformats.org/officeDocument/2006/relationships/oleObject" Target="../embeddings/oleObject63.bin"/><Relationship Id="rId4" Type="http://schemas.openxmlformats.org/officeDocument/2006/relationships/image" Target="../media/image44.wmf"/><Relationship Id="rId3" Type="http://schemas.openxmlformats.org/officeDocument/2006/relationships/oleObject" Target="../embeddings/oleObject62.bin"/><Relationship Id="rId2" Type="http://schemas.openxmlformats.org/officeDocument/2006/relationships/image" Target="../media/image2.wmf"/><Relationship Id="rId12" Type="http://schemas.openxmlformats.org/officeDocument/2006/relationships/vmlDrawing" Target="../drawings/vmlDrawing11.vml"/><Relationship Id="rId11" Type="http://schemas.openxmlformats.org/officeDocument/2006/relationships/slideLayout" Target="../slideLayouts/slideLayout1.xml"/><Relationship Id="rId10" Type="http://schemas.openxmlformats.org/officeDocument/2006/relationships/image" Target="../media/image47.wmf"/><Relationship Id="rId1"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70.bin"/><Relationship Id="rId8" Type="http://schemas.openxmlformats.org/officeDocument/2006/relationships/image" Target="../media/image48.wmf"/><Relationship Id="rId7" Type="http://schemas.openxmlformats.org/officeDocument/2006/relationships/oleObject" Target="../embeddings/oleObject69.bin"/><Relationship Id="rId6" Type="http://schemas.openxmlformats.org/officeDocument/2006/relationships/image" Target="../media/image43.wmf"/><Relationship Id="rId5" Type="http://schemas.openxmlformats.org/officeDocument/2006/relationships/oleObject" Target="../embeddings/oleObject68.bin"/><Relationship Id="rId4" Type="http://schemas.openxmlformats.org/officeDocument/2006/relationships/image" Target="../media/image29.wmf"/><Relationship Id="rId3" Type="http://schemas.openxmlformats.org/officeDocument/2006/relationships/oleObject" Target="../embeddings/oleObject67.bin"/><Relationship Id="rId2" Type="http://schemas.openxmlformats.org/officeDocument/2006/relationships/image" Target="../media/image2.wmf"/><Relationship Id="rId14" Type="http://schemas.openxmlformats.org/officeDocument/2006/relationships/vmlDrawing" Target="../drawings/vmlDrawing12.vml"/><Relationship Id="rId13" Type="http://schemas.openxmlformats.org/officeDocument/2006/relationships/slideLayout" Target="../slideLayouts/slideLayout1.xml"/><Relationship Id="rId12" Type="http://schemas.openxmlformats.org/officeDocument/2006/relationships/image" Target="../media/image50.wmf"/><Relationship Id="rId11" Type="http://schemas.openxmlformats.org/officeDocument/2006/relationships/oleObject" Target="../embeddings/oleObject71.bin"/><Relationship Id="rId10" Type="http://schemas.openxmlformats.org/officeDocument/2006/relationships/image" Target="../media/image49.wmf"/><Relationship Id="rId1" Type="http://schemas.openxmlformats.org/officeDocument/2006/relationships/oleObject" Target="../embeddings/oleObject66.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54.wmf"/><Relationship Id="rId7" Type="http://schemas.openxmlformats.org/officeDocument/2006/relationships/oleObject" Target="../embeddings/oleObject75.bin"/><Relationship Id="rId6" Type="http://schemas.openxmlformats.org/officeDocument/2006/relationships/image" Target="../media/image53.wmf"/><Relationship Id="rId5" Type="http://schemas.openxmlformats.org/officeDocument/2006/relationships/oleObject" Target="../embeddings/oleObject74.bin"/><Relationship Id="rId4" Type="http://schemas.openxmlformats.org/officeDocument/2006/relationships/image" Target="../media/image52.wmf"/><Relationship Id="rId3" Type="http://schemas.openxmlformats.org/officeDocument/2006/relationships/oleObject" Target="../embeddings/oleObject73.bin"/><Relationship Id="rId2" Type="http://schemas.openxmlformats.org/officeDocument/2006/relationships/image" Target="../media/image51.wmf"/><Relationship Id="rId14" Type="http://schemas.openxmlformats.org/officeDocument/2006/relationships/vmlDrawing" Target="../drawings/vmlDrawing13.vml"/><Relationship Id="rId13" Type="http://schemas.openxmlformats.org/officeDocument/2006/relationships/slideLayout" Target="../slideLayouts/slideLayout1.xml"/><Relationship Id="rId12" Type="http://schemas.openxmlformats.org/officeDocument/2006/relationships/image" Target="../media/image56.wmf"/><Relationship Id="rId11" Type="http://schemas.openxmlformats.org/officeDocument/2006/relationships/oleObject" Target="../embeddings/oleObject77.bin"/><Relationship Id="rId10" Type="http://schemas.openxmlformats.org/officeDocument/2006/relationships/image" Target="../media/image55.wmf"/><Relationship Id="rId1" Type="http://schemas.openxmlformats.org/officeDocument/2006/relationships/oleObject" Target="../embeddings/oleObject72.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1.xml"/><Relationship Id="rId4" Type="http://schemas.openxmlformats.org/officeDocument/2006/relationships/image" Target="../media/image58.wmf"/><Relationship Id="rId3" Type="http://schemas.openxmlformats.org/officeDocument/2006/relationships/oleObject" Target="../embeddings/oleObject79.bin"/><Relationship Id="rId2" Type="http://schemas.openxmlformats.org/officeDocument/2006/relationships/image" Target="../media/image57.wmf"/><Relationship Id="rId1" Type="http://schemas.openxmlformats.org/officeDocument/2006/relationships/oleObject" Target="../embeddings/oleObject78.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2.wmf"/><Relationship Id="rId7" Type="http://schemas.openxmlformats.org/officeDocument/2006/relationships/oleObject" Target="../embeddings/oleObject83.bin"/><Relationship Id="rId6" Type="http://schemas.openxmlformats.org/officeDocument/2006/relationships/image" Target="../media/image61.wmf"/><Relationship Id="rId5" Type="http://schemas.openxmlformats.org/officeDocument/2006/relationships/oleObject" Target="../embeddings/oleObject82.bin"/><Relationship Id="rId4" Type="http://schemas.openxmlformats.org/officeDocument/2006/relationships/image" Target="../media/image60.wmf"/><Relationship Id="rId3" Type="http://schemas.openxmlformats.org/officeDocument/2006/relationships/oleObject" Target="../embeddings/oleObject81.bin"/><Relationship Id="rId2" Type="http://schemas.openxmlformats.org/officeDocument/2006/relationships/image" Target="../media/image59.wmf"/><Relationship Id="rId10" Type="http://schemas.openxmlformats.org/officeDocument/2006/relationships/vmlDrawing" Target="../drawings/vmlDrawing15.vml"/><Relationship Id="rId1" Type="http://schemas.openxmlformats.org/officeDocument/2006/relationships/oleObject" Target="../embeddings/oleObject80.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5.wmf"/><Relationship Id="rId7" Type="http://schemas.openxmlformats.org/officeDocument/2006/relationships/oleObject" Target="../embeddings/oleObject87.bin"/><Relationship Id="rId6" Type="http://schemas.openxmlformats.org/officeDocument/2006/relationships/image" Target="../media/image57.wmf"/><Relationship Id="rId5" Type="http://schemas.openxmlformats.org/officeDocument/2006/relationships/oleObject" Target="../embeddings/oleObject86.bin"/><Relationship Id="rId4" Type="http://schemas.openxmlformats.org/officeDocument/2006/relationships/image" Target="../media/image64.wmf"/><Relationship Id="rId3" Type="http://schemas.openxmlformats.org/officeDocument/2006/relationships/oleObject" Target="../embeddings/oleObject85.bin"/><Relationship Id="rId2" Type="http://schemas.openxmlformats.org/officeDocument/2006/relationships/image" Target="../media/image63.wmf"/><Relationship Id="rId11" Type="http://schemas.openxmlformats.org/officeDocument/2006/relationships/notesSlide" Target="../notesSlides/notesSlide3.xml"/><Relationship Id="rId10" Type="http://schemas.openxmlformats.org/officeDocument/2006/relationships/vmlDrawing" Target="../drawings/vmlDrawing16.vml"/><Relationship Id="rId1" Type="http://schemas.openxmlformats.org/officeDocument/2006/relationships/oleObject" Target="../embeddings/oleObject84.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69.wmf"/><Relationship Id="rId7" Type="http://schemas.openxmlformats.org/officeDocument/2006/relationships/oleObject" Target="../embeddings/oleObject91.bin"/><Relationship Id="rId6" Type="http://schemas.openxmlformats.org/officeDocument/2006/relationships/image" Target="../media/image68.wmf"/><Relationship Id="rId5" Type="http://schemas.openxmlformats.org/officeDocument/2006/relationships/oleObject" Target="../embeddings/oleObject90.bin"/><Relationship Id="rId4" Type="http://schemas.openxmlformats.org/officeDocument/2006/relationships/image" Target="../media/image67.wmf"/><Relationship Id="rId3" Type="http://schemas.openxmlformats.org/officeDocument/2006/relationships/oleObject" Target="../embeddings/oleObject89.bin"/><Relationship Id="rId2" Type="http://schemas.openxmlformats.org/officeDocument/2006/relationships/image" Target="../media/image66.wmf"/><Relationship Id="rId16" Type="http://schemas.openxmlformats.org/officeDocument/2006/relationships/vmlDrawing" Target="../drawings/vmlDrawing17.vml"/><Relationship Id="rId15" Type="http://schemas.openxmlformats.org/officeDocument/2006/relationships/slideLayout" Target="../slideLayouts/slideLayout1.xml"/><Relationship Id="rId14" Type="http://schemas.openxmlformats.org/officeDocument/2006/relationships/image" Target="../media/image72.wmf"/><Relationship Id="rId13" Type="http://schemas.openxmlformats.org/officeDocument/2006/relationships/oleObject" Target="../embeddings/oleObject94.bin"/><Relationship Id="rId12" Type="http://schemas.openxmlformats.org/officeDocument/2006/relationships/image" Target="../media/image71.wmf"/><Relationship Id="rId11" Type="http://schemas.openxmlformats.org/officeDocument/2006/relationships/oleObject" Target="../embeddings/oleObject93.bin"/><Relationship Id="rId10" Type="http://schemas.openxmlformats.org/officeDocument/2006/relationships/image" Target="../media/image70.wmf"/><Relationship Id="rId1" Type="http://schemas.openxmlformats.org/officeDocument/2006/relationships/oleObject" Target="../embeddings/oleObject8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76.wmf"/><Relationship Id="rId7" Type="http://schemas.openxmlformats.org/officeDocument/2006/relationships/oleObject" Target="../embeddings/oleObject98.bin"/><Relationship Id="rId6" Type="http://schemas.openxmlformats.org/officeDocument/2006/relationships/image" Target="../media/image75.wmf"/><Relationship Id="rId5" Type="http://schemas.openxmlformats.org/officeDocument/2006/relationships/oleObject" Target="../embeddings/oleObject97.bin"/><Relationship Id="rId4" Type="http://schemas.openxmlformats.org/officeDocument/2006/relationships/image" Target="../media/image74.wmf"/><Relationship Id="rId3" Type="http://schemas.openxmlformats.org/officeDocument/2006/relationships/oleObject" Target="../embeddings/oleObject96.bin"/><Relationship Id="rId20" Type="http://schemas.openxmlformats.org/officeDocument/2006/relationships/vmlDrawing" Target="../drawings/vmlDrawing18.vml"/><Relationship Id="rId2" Type="http://schemas.openxmlformats.org/officeDocument/2006/relationships/image" Target="../media/image73.wmf"/><Relationship Id="rId19" Type="http://schemas.openxmlformats.org/officeDocument/2006/relationships/slideLayout" Target="../slideLayouts/slideLayout1.xml"/><Relationship Id="rId18" Type="http://schemas.openxmlformats.org/officeDocument/2006/relationships/image" Target="../media/image81.wmf"/><Relationship Id="rId17" Type="http://schemas.openxmlformats.org/officeDocument/2006/relationships/oleObject" Target="../embeddings/oleObject103.bin"/><Relationship Id="rId16" Type="http://schemas.openxmlformats.org/officeDocument/2006/relationships/image" Target="../media/image80.wmf"/><Relationship Id="rId15" Type="http://schemas.openxmlformats.org/officeDocument/2006/relationships/oleObject" Target="../embeddings/oleObject102.bin"/><Relationship Id="rId14" Type="http://schemas.openxmlformats.org/officeDocument/2006/relationships/image" Target="../media/image79.wmf"/><Relationship Id="rId13" Type="http://schemas.openxmlformats.org/officeDocument/2006/relationships/oleObject" Target="../embeddings/oleObject101.bin"/><Relationship Id="rId12" Type="http://schemas.openxmlformats.org/officeDocument/2006/relationships/image" Target="../media/image78.wmf"/><Relationship Id="rId11" Type="http://schemas.openxmlformats.org/officeDocument/2006/relationships/oleObject" Target="../embeddings/oleObject100.bin"/><Relationship Id="rId10" Type="http://schemas.openxmlformats.org/officeDocument/2006/relationships/image" Target="../media/image77.wmf"/><Relationship Id="rId1" Type="http://schemas.openxmlformats.org/officeDocument/2006/relationships/oleObject" Target="../embeddings/oleObject95.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85.wmf"/><Relationship Id="rId7" Type="http://schemas.openxmlformats.org/officeDocument/2006/relationships/oleObject" Target="../embeddings/oleObject107.bin"/><Relationship Id="rId6" Type="http://schemas.openxmlformats.org/officeDocument/2006/relationships/image" Target="../media/image84.wmf"/><Relationship Id="rId5" Type="http://schemas.openxmlformats.org/officeDocument/2006/relationships/oleObject" Target="../embeddings/oleObject106.bin"/><Relationship Id="rId4" Type="http://schemas.openxmlformats.org/officeDocument/2006/relationships/image" Target="../media/image83.wmf"/><Relationship Id="rId3" Type="http://schemas.openxmlformats.org/officeDocument/2006/relationships/oleObject" Target="../embeddings/oleObject105.bin"/><Relationship Id="rId2" Type="http://schemas.openxmlformats.org/officeDocument/2006/relationships/image" Target="../media/image82.wmf"/><Relationship Id="rId18" Type="http://schemas.openxmlformats.org/officeDocument/2006/relationships/vmlDrawing" Target="../drawings/vmlDrawing19.vml"/><Relationship Id="rId17" Type="http://schemas.openxmlformats.org/officeDocument/2006/relationships/slideLayout" Target="../slideLayouts/slideLayout1.xml"/><Relationship Id="rId16" Type="http://schemas.openxmlformats.org/officeDocument/2006/relationships/image" Target="../media/image89.wmf"/><Relationship Id="rId15" Type="http://schemas.openxmlformats.org/officeDocument/2006/relationships/oleObject" Target="../embeddings/oleObject111.bin"/><Relationship Id="rId14" Type="http://schemas.openxmlformats.org/officeDocument/2006/relationships/image" Target="../media/image88.wmf"/><Relationship Id="rId13" Type="http://schemas.openxmlformats.org/officeDocument/2006/relationships/oleObject" Target="../embeddings/oleObject110.bin"/><Relationship Id="rId12" Type="http://schemas.openxmlformats.org/officeDocument/2006/relationships/image" Target="../media/image87.wmf"/><Relationship Id="rId11" Type="http://schemas.openxmlformats.org/officeDocument/2006/relationships/oleObject" Target="../embeddings/oleObject109.bin"/><Relationship Id="rId10" Type="http://schemas.openxmlformats.org/officeDocument/2006/relationships/image" Target="../media/image86.wmf"/><Relationship Id="rId1" Type="http://schemas.openxmlformats.org/officeDocument/2006/relationships/oleObject" Target="../embeddings/oleObject104.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93.wmf"/><Relationship Id="rId7" Type="http://schemas.openxmlformats.org/officeDocument/2006/relationships/oleObject" Target="../embeddings/oleObject115.bin"/><Relationship Id="rId6" Type="http://schemas.openxmlformats.org/officeDocument/2006/relationships/image" Target="../media/image92.wmf"/><Relationship Id="rId5" Type="http://schemas.openxmlformats.org/officeDocument/2006/relationships/oleObject" Target="../embeddings/oleObject114.bin"/><Relationship Id="rId4" Type="http://schemas.openxmlformats.org/officeDocument/2006/relationships/image" Target="../media/image91.wmf"/><Relationship Id="rId3" Type="http://schemas.openxmlformats.org/officeDocument/2006/relationships/oleObject" Target="../embeddings/oleObject113.bin"/><Relationship Id="rId2" Type="http://schemas.openxmlformats.org/officeDocument/2006/relationships/image" Target="../media/image90.wmf"/><Relationship Id="rId16" Type="http://schemas.openxmlformats.org/officeDocument/2006/relationships/vmlDrawing" Target="../drawings/vmlDrawing20.vml"/><Relationship Id="rId15" Type="http://schemas.openxmlformats.org/officeDocument/2006/relationships/slideLayout" Target="../slideLayouts/slideLayout1.xml"/><Relationship Id="rId14" Type="http://schemas.openxmlformats.org/officeDocument/2006/relationships/image" Target="../media/image96.wmf"/><Relationship Id="rId13" Type="http://schemas.openxmlformats.org/officeDocument/2006/relationships/oleObject" Target="../embeddings/oleObject118.bin"/><Relationship Id="rId12" Type="http://schemas.openxmlformats.org/officeDocument/2006/relationships/image" Target="../media/image95.wmf"/><Relationship Id="rId11" Type="http://schemas.openxmlformats.org/officeDocument/2006/relationships/oleObject" Target="../embeddings/oleObject117.bin"/><Relationship Id="rId10" Type="http://schemas.openxmlformats.org/officeDocument/2006/relationships/image" Target="../media/image94.wmf"/><Relationship Id="rId1" Type="http://schemas.openxmlformats.org/officeDocument/2006/relationships/oleObject" Target="../embeddings/oleObject112.bin"/></Relationships>
</file>

<file path=ppt/slides/_rels/slide47.x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oleObject" Target="../embeddings/oleObject123.bin"/><Relationship Id="rId7" Type="http://schemas.openxmlformats.org/officeDocument/2006/relationships/image" Target="../media/image98.wmf"/><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image" Target="../media/image97.wmf"/><Relationship Id="rId3" Type="http://schemas.openxmlformats.org/officeDocument/2006/relationships/oleObject" Target="../embeddings/oleObject120.bin"/><Relationship Id="rId2" Type="http://schemas.openxmlformats.org/officeDocument/2006/relationships/image" Target="../media/image76.wmf"/><Relationship Id="rId13" Type="http://schemas.openxmlformats.org/officeDocument/2006/relationships/vmlDrawing" Target="../drawings/vmlDrawing21.vml"/><Relationship Id="rId12" Type="http://schemas.openxmlformats.org/officeDocument/2006/relationships/slideLayout" Target="../slideLayouts/slideLayout1.xml"/><Relationship Id="rId11" Type="http://schemas.openxmlformats.org/officeDocument/2006/relationships/image" Target="../media/image100.wmf"/><Relationship Id="rId10" Type="http://schemas.openxmlformats.org/officeDocument/2006/relationships/oleObject" Target="../embeddings/oleObject124.bin"/><Relationship Id="rId1" Type="http://schemas.openxmlformats.org/officeDocument/2006/relationships/oleObject" Target="../embeddings/oleObject119.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1.xml"/><Relationship Id="rId4" Type="http://schemas.openxmlformats.org/officeDocument/2006/relationships/image" Target="../media/image93.wmf"/><Relationship Id="rId3" Type="http://schemas.openxmlformats.org/officeDocument/2006/relationships/oleObject" Target="../embeddings/oleObject126.bin"/><Relationship Id="rId2" Type="http://schemas.openxmlformats.org/officeDocument/2006/relationships/image" Target="../media/image92.wmf"/><Relationship Id="rId1" Type="http://schemas.openxmlformats.org/officeDocument/2006/relationships/oleObject" Target="../embeddings/oleObject12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103.wmf"/><Relationship Id="rId7" Type="http://schemas.openxmlformats.org/officeDocument/2006/relationships/oleObject" Target="../embeddings/oleObject130.bin"/><Relationship Id="rId6" Type="http://schemas.openxmlformats.org/officeDocument/2006/relationships/image" Target="../media/image102.wmf"/><Relationship Id="rId5" Type="http://schemas.openxmlformats.org/officeDocument/2006/relationships/oleObject" Target="../embeddings/oleObject129.bin"/><Relationship Id="rId4" Type="http://schemas.openxmlformats.org/officeDocument/2006/relationships/image" Target="../media/image101.wmf"/><Relationship Id="rId3" Type="http://schemas.openxmlformats.org/officeDocument/2006/relationships/oleObject" Target="../embeddings/oleObject128.bin"/><Relationship Id="rId2" Type="http://schemas.openxmlformats.org/officeDocument/2006/relationships/image" Target="../media/image76.wmf"/><Relationship Id="rId12" Type="http://schemas.openxmlformats.org/officeDocument/2006/relationships/vmlDrawing" Target="../drawings/vmlDrawing23.vml"/><Relationship Id="rId11" Type="http://schemas.openxmlformats.org/officeDocument/2006/relationships/slideLayout" Target="../slideLayouts/slideLayout1.xml"/><Relationship Id="rId10" Type="http://schemas.openxmlformats.org/officeDocument/2006/relationships/image" Target="../media/image92.wmf"/><Relationship Id="rId1" Type="http://schemas.openxmlformats.org/officeDocument/2006/relationships/oleObject" Target="../embeddings/oleObject12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5554" name="Group 8"/>
          <p:cNvGrpSpPr/>
          <p:nvPr/>
        </p:nvGrpSpPr>
        <p:grpSpPr>
          <a:xfrm>
            <a:off x="0" y="2909888"/>
            <a:ext cx="9009063" cy="1052512"/>
            <a:chOff x="0" y="1536"/>
            <a:chExt cx="5675" cy="663"/>
          </a:xfrm>
        </p:grpSpPr>
        <p:grpSp>
          <p:nvGrpSpPr>
            <p:cNvPr id="535555" name="Group 9"/>
            <p:cNvGrpSpPr/>
            <p:nvPr/>
          </p:nvGrpSpPr>
          <p:grpSpPr>
            <a:xfrm>
              <a:off x="183" y="1604"/>
              <a:ext cx="448" cy="299"/>
              <a:chOff x="720" y="336"/>
              <a:chExt cx="624" cy="432"/>
            </a:xfrm>
          </p:grpSpPr>
          <p:sp>
            <p:nvSpPr>
              <p:cNvPr id="535556" name="Rectangle 10"/>
              <p:cNvSpPr/>
              <p:nvPr/>
            </p:nvSpPr>
            <p:spPr>
              <a:xfrm>
                <a:off x="720" y="336"/>
                <a:ext cx="384" cy="432"/>
              </a:xfrm>
              <a:prstGeom prst="rect">
                <a:avLst/>
              </a:prstGeom>
              <a:solidFill>
                <a:schemeClr val="folHlink"/>
              </a:solidFill>
              <a:ln w="9525">
                <a:noFill/>
              </a:ln>
            </p:spPr>
            <p:txBody>
              <a:bodyPr wrap="none" anchor="ctr"/>
              <a:p>
                <a:pP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sp>
            <p:nvSpPr>
              <p:cNvPr id="535557" name="Rectangle 11"/>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grpSp>
        <p:grpSp>
          <p:nvGrpSpPr>
            <p:cNvPr id="535558" name="Group 12"/>
            <p:cNvGrpSpPr/>
            <p:nvPr/>
          </p:nvGrpSpPr>
          <p:grpSpPr>
            <a:xfrm>
              <a:off x="261" y="1870"/>
              <a:ext cx="465" cy="299"/>
              <a:chOff x="912" y="2640"/>
              <a:chExt cx="672" cy="432"/>
            </a:xfrm>
          </p:grpSpPr>
          <p:sp>
            <p:nvSpPr>
              <p:cNvPr id="535559" name="Rectangle 13"/>
              <p:cNvSpPr/>
              <p:nvPr/>
            </p:nvSpPr>
            <p:spPr>
              <a:xfrm>
                <a:off x="912" y="2640"/>
                <a:ext cx="384" cy="432"/>
              </a:xfrm>
              <a:prstGeom prst="rect">
                <a:avLst/>
              </a:prstGeom>
              <a:solidFill>
                <a:schemeClr val="accent2"/>
              </a:solidFill>
              <a:ln w="9525">
                <a:noFill/>
              </a:ln>
            </p:spPr>
            <p:txBody>
              <a:bodyPr wrap="none" anchor="ctr"/>
              <a:p>
                <a:pP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sp>
            <p:nvSpPr>
              <p:cNvPr id="535560" name="Rectangle 14"/>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p>
                <a:pP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grpSp>
        <p:sp>
          <p:nvSpPr>
            <p:cNvPr id="535561" name="Rectangle 15"/>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sp>
          <p:nvSpPr>
            <p:cNvPr id="535562" name="Rectangle 16"/>
            <p:cNvSpPr/>
            <p:nvPr/>
          </p:nvSpPr>
          <p:spPr>
            <a:xfrm>
              <a:off x="400" y="1536"/>
              <a:ext cx="20" cy="663"/>
            </a:xfrm>
            <a:prstGeom prst="rect">
              <a:avLst/>
            </a:prstGeom>
            <a:solidFill>
              <a:srgbClr val="CCCCFF"/>
            </a:solidFill>
            <a:ln w="9525">
              <a:noFill/>
            </a:ln>
          </p:spPr>
          <p:txBody>
            <a:bodyPr wrap="none" anchor="ctr"/>
            <a:p>
              <a:pP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sp>
          <p:nvSpPr>
            <p:cNvPr id="535563" name="Rectangle 17"/>
            <p:cNvSpPr/>
            <p:nvPr/>
          </p:nvSpPr>
          <p:spPr>
            <a:xfrm flipV="1">
              <a:off x="199" y="2054"/>
              <a:ext cx="5476" cy="35"/>
            </a:xfrm>
            <a:prstGeom prst="rect">
              <a:avLst/>
            </a:prstGeom>
            <a:solidFill>
              <a:schemeClr val="accent1"/>
            </a:solidFill>
            <a:ln w="9525">
              <a:noFill/>
            </a:ln>
          </p:spPr>
          <p:txBody>
            <a:bodyPr rot="10800000" wrap="none" anchor="ctr"/>
            <a:p>
              <a:pPr algn="ctr" eaLnBrk="1" hangingPunct="1"/>
              <a:endParaRPr lang="zh-CN" altLang="en-US" sz="1800" b="0" dirty="0">
                <a:solidFill>
                  <a:schemeClr val="tx1"/>
                </a:solidFill>
                <a:latin typeface="Verdana" panose="020B0604030504040204" pitchFamily="34" charset="0"/>
                <a:ea typeface="宋体" panose="02010600030101010101" pitchFamily="2" charset="-122"/>
              </a:endParaRPr>
            </a:p>
          </p:txBody>
        </p:sp>
      </p:grpSp>
      <p:sp>
        <p:nvSpPr>
          <p:cNvPr id="535564" name="Rectangle 2">
            <a:hlinkClick r:id="" action="ppaction://noaction">
              <a:snd r:embed="rId1" name="chimes.wav"/>
            </a:hlinkClick>
            <a:hlinkHover r:id="" action="ppaction://noaction">
              <a:snd r:embed="rId1" name="chimes.wav"/>
            </a:hlinkHover>
          </p:cNvPr>
          <p:cNvSpPr/>
          <p:nvPr/>
        </p:nvSpPr>
        <p:spPr>
          <a:xfrm>
            <a:off x="-201930" y="3188970"/>
            <a:ext cx="8153400" cy="1143000"/>
          </a:xfrm>
          <a:prstGeom prst="rect">
            <a:avLst/>
          </a:prstGeom>
          <a:noFill/>
          <a:ln w="9525">
            <a:noFill/>
          </a:ln>
        </p:spPr>
        <p:txBody>
          <a:bodyPr anchor="b"/>
          <a:p>
            <a:pPr algn="ctr" eaLnBrk="1" hangingPunct="1">
              <a:lnSpc>
                <a:spcPct val="120000"/>
              </a:lnSpc>
            </a:pPr>
            <a:r>
              <a:rPr lang="zh-CN" altLang="en-US" sz="3200" dirty="0">
                <a:solidFill>
                  <a:schemeClr val="folHlink"/>
                </a:solidFill>
                <a:latin typeface="Times New Roman" panose="02020603050405020304" pitchFamily="18" charset="0"/>
              </a:rPr>
              <a:t>            </a:t>
            </a:r>
            <a:r>
              <a:rPr lang="zh-CN" altLang="en-US" sz="4800" dirty="0">
                <a:solidFill>
                  <a:schemeClr val="folHlink"/>
                </a:solidFill>
                <a:latin typeface="Times New Roman" panose="02020603050405020304" pitchFamily="18" charset="0"/>
                <a:ea typeface="华文行楷" panose="02010800040101010101" pitchFamily="2" charset="-122"/>
              </a:rPr>
              <a:t>灰色预测模型</a:t>
            </a:r>
            <a:endParaRPr lang="en-US" altLang="zh-CN" sz="4800">
              <a:solidFill>
                <a:schemeClr val="tx1"/>
              </a:solidFill>
              <a:latin typeface="Times New Roman" panose="02020603050405020304" pitchFamily="18" charset="0"/>
              <a:ea typeface="华文行楷" panose="02010800040101010101" pitchFamily="2" charset="-122"/>
            </a:endParaRPr>
          </a:p>
          <a:p>
            <a:pPr algn="ctr" eaLnBrk="1" hangingPunct="1">
              <a:lnSpc>
                <a:spcPct val="120000"/>
              </a:lnSpc>
              <a:spcAft>
                <a:spcPct val="50000"/>
              </a:spcAft>
            </a:pPr>
            <a:r>
              <a:rPr lang="zh-CN" altLang="en-US" sz="2800">
                <a:solidFill>
                  <a:schemeClr val="tx1"/>
                </a:solidFill>
                <a:latin typeface="Times New Roman" panose="02020603050405020304" pitchFamily="18" charset="0"/>
              </a:rPr>
              <a:t>                </a:t>
            </a:r>
            <a:endParaRPr lang="en-US" altLang="zh-CN" sz="3200">
              <a:solidFill>
                <a:schemeClr val="tx1"/>
              </a:solidFill>
              <a:latin typeface="Times New Roman" panose="02020603050405020304" pitchFamily="18" charset="0"/>
            </a:endParaRPr>
          </a:p>
        </p:txBody>
      </p:sp>
      <p:sp>
        <p:nvSpPr>
          <p:cNvPr id="535571" name="Rectangle 2">
            <a:hlinkClick r:id="" action="ppaction://noaction">
              <a:snd r:embed="rId1" name="chimes.wav"/>
            </a:hlinkClick>
            <a:hlinkHover r:id="" action="ppaction://noaction">
              <a:snd r:embed="rId1" name="chimes.wav"/>
            </a:hlinkHover>
          </p:cNvPr>
          <p:cNvSpPr/>
          <p:nvPr/>
        </p:nvSpPr>
        <p:spPr>
          <a:xfrm>
            <a:off x="-302895" y="2349500"/>
            <a:ext cx="8153400" cy="1143000"/>
          </a:xfrm>
          <a:prstGeom prst="rect">
            <a:avLst/>
          </a:prstGeom>
          <a:noFill/>
          <a:ln w="9525">
            <a:noFill/>
          </a:ln>
        </p:spPr>
        <p:txBody>
          <a:bodyPr anchor="b"/>
          <a:p>
            <a:pPr algn="ctr" eaLnBrk="1" hangingPunct="1">
              <a:lnSpc>
                <a:spcPct val="120000"/>
              </a:lnSpc>
            </a:pPr>
            <a:r>
              <a:rPr lang="zh-CN" altLang="en-US" sz="4000" dirty="0">
                <a:solidFill>
                  <a:schemeClr val="folHlink"/>
                </a:solidFill>
                <a:latin typeface="Times New Roman" panose="02020603050405020304" pitchFamily="18" charset="0"/>
              </a:rPr>
              <a:t>            </a:t>
            </a:r>
            <a:r>
              <a:rPr lang="zh-CN" altLang="en-US" sz="4800" dirty="0">
                <a:solidFill>
                  <a:schemeClr val="folHlink"/>
                </a:solidFill>
                <a:latin typeface="Times New Roman" panose="02020603050405020304" pitchFamily="18" charset="0"/>
                <a:ea typeface="华文行楷" panose="02010800040101010101" pitchFamily="2" charset="-122"/>
              </a:rPr>
              <a:t>数模常规算法之</a:t>
            </a:r>
            <a:endParaRPr lang="zh-CN" altLang="en-US" sz="4800" dirty="0">
              <a:solidFill>
                <a:schemeClr val="folHlink"/>
              </a:solidFill>
              <a:latin typeface="Times New Roman" panose="02020603050405020304" pitchFamily="18" charset="0"/>
              <a:ea typeface="华文行楷" panose="02010800040101010101" pitchFamily="2" charset="-122"/>
            </a:endParaRPr>
          </a:p>
          <a:p>
            <a:pPr algn="ctr" eaLnBrk="1" hangingPunct="1">
              <a:lnSpc>
                <a:spcPct val="120000"/>
              </a:lnSpc>
              <a:spcAft>
                <a:spcPct val="50000"/>
              </a:spcAft>
            </a:pPr>
            <a:r>
              <a:rPr lang="zh-CN" altLang="en-US" sz="2800">
                <a:solidFill>
                  <a:schemeClr val="tx1"/>
                </a:solidFill>
                <a:latin typeface="Times New Roman" panose="02020603050405020304" pitchFamily="18" charset="0"/>
              </a:rPr>
              <a:t>                </a:t>
            </a:r>
            <a:endParaRPr lang="en-US" altLang="zh-CN" sz="3200">
              <a:solidFill>
                <a:schemeClr val="tx1"/>
              </a:solidFill>
              <a:latin typeface="Times New Roman" panose="02020603050405020304" pitchFamily="18" charset="0"/>
            </a:endParaRPr>
          </a:p>
        </p:txBody>
      </p:sp>
      <p:sp>
        <p:nvSpPr>
          <p:cNvPr id="2" name="文本框 1"/>
          <p:cNvSpPr txBox="1"/>
          <p:nvPr/>
        </p:nvSpPr>
        <p:spPr>
          <a:xfrm>
            <a:off x="3241040" y="3962400"/>
            <a:ext cx="3232150" cy="460375"/>
          </a:xfrm>
          <a:prstGeom prst="rect">
            <a:avLst/>
          </a:prstGeom>
          <a:noFill/>
        </p:spPr>
        <p:txBody>
          <a:bodyPr wrap="square" rtlCol="0">
            <a:spAutoFit/>
          </a:bodyPr>
          <a:p>
            <a:r>
              <a:rPr lang="zh-CN" altLang="en-US"/>
              <a:t>科研交流</a:t>
            </a:r>
            <a:r>
              <a:rPr lang="en-US" altLang="zh-CN"/>
              <a:t>-</a:t>
            </a:r>
            <a:r>
              <a:rPr lang="zh-CN" altLang="en-US"/>
              <a:t>老教练</a:t>
            </a:r>
            <a:endParaRPr lang="zh-CN" alt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8627" name="文本框 538626"/>
          <p:cNvSpPr txBox="1"/>
          <p:nvPr/>
        </p:nvSpPr>
        <p:spPr>
          <a:xfrm>
            <a:off x="1258888" y="1484313"/>
            <a:ext cx="3744912" cy="519112"/>
          </a:xfrm>
          <a:prstGeom prst="rect">
            <a:avLst/>
          </a:prstGeom>
          <a:noFill/>
          <a:ln w="9525">
            <a:noFill/>
          </a:ln>
        </p:spPr>
        <p:txBody>
          <a:bodyPr>
            <a:spAutoFit/>
          </a:bodyPr>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一、灰色预测的概念</a:t>
            </a:r>
            <a:r>
              <a:rPr lang="zh-CN" altLang="en-US" sz="2800" b="0" dirty="0">
                <a:solidFill>
                  <a:srgbClr val="FF99CC"/>
                </a:solidFill>
                <a:latin typeface="Times New Roman" panose="02020603050405020304" pitchFamily="18" charset="0"/>
                <a:ea typeface="宋体" panose="02010600030101010101" pitchFamily="2" charset="-122"/>
              </a:rPr>
              <a:t>   </a:t>
            </a:r>
            <a:endParaRPr lang="zh-CN" altLang="en-US" sz="2800" b="0">
              <a:solidFill>
                <a:srgbClr val="FF99CC"/>
              </a:solidFill>
              <a:latin typeface="Times New Roman" panose="02020603050405020304" pitchFamily="18" charset="0"/>
              <a:ea typeface="宋体" panose="02010600030101010101" pitchFamily="2" charset="-122"/>
            </a:endParaRPr>
          </a:p>
        </p:txBody>
      </p:sp>
      <p:sp>
        <p:nvSpPr>
          <p:cNvPr id="538628" name="文本框 538627"/>
          <p:cNvSpPr txBox="1"/>
          <p:nvPr/>
        </p:nvSpPr>
        <p:spPr>
          <a:xfrm>
            <a:off x="1130300" y="2667000"/>
            <a:ext cx="6337300" cy="519113"/>
          </a:xfrm>
          <a:prstGeom prst="rect">
            <a:avLst/>
          </a:prstGeom>
          <a:noFill/>
          <a:ln w="9525">
            <a:noFill/>
          </a:ln>
        </p:spPr>
        <p:txBody>
          <a:bodyPr>
            <a:spAutoFit/>
          </a:bodyPr>
          <a:p>
            <a:pPr eaLnBrk="1" hangingPunct="1">
              <a:spcBef>
                <a:spcPct val="50000"/>
              </a:spcBef>
              <a:buClr>
                <a:schemeClr val="bg1"/>
              </a:buClr>
            </a:pP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）灰色系统、白色系统和黑色系统</a:t>
            </a:r>
            <a:endParaRPr lang="zh-CN" altLang="en-US" sz="2800">
              <a:latin typeface="Times New Roman" panose="02020603050405020304" pitchFamily="18" charset="0"/>
              <a:ea typeface="Times New Roman" panose="02020603050405020304" pitchFamily="18" charset="0"/>
            </a:endParaRPr>
          </a:p>
        </p:txBody>
      </p:sp>
      <p:sp>
        <p:nvSpPr>
          <p:cNvPr id="538629" name="文本框 538628"/>
          <p:cNvSpPr txBox="1"/>
          <p:nvPr/>
        </p:nvSpPr>
        <p:spPr>
          <a:xfrm>
            <a:off x="1219200" y="3657600"/>
            <a:ext cx="7239000" cy="1160463"/>
          </a:xfrm>
          <a:prstGeom prst="rect">
            <a:avLst/>
          </a:prstGeom>
          <a:noFill/>
          <a:ln w="9525">
            <a:noFill/>
          </a:ln>
        </p:spPr>
        <p:txBody>
          <a:bodyPr>
            <a:spAutoFit/>
          </a:bodyPr>
          <a:p>
            <a:pPr eaLnBrk="1" hangingPunct="1">
              <a:spcBef>
                <a:spcPct val="50000"/>
              </a:spcBef>
              <a:buClr>
                <a:schemeClr val="bg1"/>
              </a:buClr>
              <a:buChar char="•"/>
            </a:pPr>
            <a:r>
              <a:rPr lang="zh-CN" altLang="en-US" sz="2800" dirty="0">
                <a:latin typeface="Times New Roman" panose="02020603050405020304" pitchFamily="18" charset="0"/>
                <a:cs typeface="Times New Roman" panose="02020603050405020304" pitchFamily="18" charset="0"/>
              </a:rPr>
              <a:t>  白色系统是指一个系统的内部特征是完全</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已知的，即系统的信息是完全充分的。</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9650" name="矩形 539649"/>
          <p:cNvSpPr/>
          <p:nvPr/>
        </p:nvSpPr>
        <p:spPr>
          <a:xfrm>
            <a:off x="1066800" y="1295400"/>
            <a:ext cx="7086600" cy="1801813"/>
          </a:xfrm>
          <a:prstGeom prst="rect">
            <a:avLst/>
          </a:prstGeom>
          <a:noFill/>
          <a:ln w="9525">
            <a:noFill/>
          </a:ln>
        </p:spPr>
        <p:txBody>
          <a:bodyPr>
            <a:spAutoFit/>
          </a:bodyPr>
          <a:p>
            <a:pPr eaLnBrk="1" hangingPunct="1">
              <a:spcBef>
                <a:spcPct val="50000"/>
              </a:spcBef>
              <a:buClr>
                <a:schemeClr val="bg1"/>
              </a:buClr>
              <a:buChar char="•"/>
            </a:pPr>
            <a:r>
              <a:rPr lang="zh-CN" altLang="en-US" sz="2800" b="0" dirty="0">
                <a:solidFill>
                  <a:schemeClr val="bg1"/>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cs typeface="Times New Roman" panose="02020603050405020304" pitchFamily="18" charset="0"/>
              </a:rPr>
              <a:t>黑色系统是指一个系统的内部信息对外界</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来说是一无所知的，只能通过它与外界的</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联系来加以观测研究。</a:t>
            </a:r>
            <a:endParaRPr lang="zh-CN" altLang="en-US" sz="2800" dirty="0">
              <a:latin typeface="Times New Roman" panose="02020603050405020304" pitchFamily="18" charset="0"/>
              <a:ea typeface="Times New Roman" panose="02020603050405020304" pitchFamily="18" charset="0"/>
            </a:endParaRPr>
          </a:p>
        </p:txBody>
      </p:sp>
      <p:sp>
        <p:nvSpPr>
          <p:cNvPr id="539651" name="矩形 539650"/>
          <p:cNvSpPr/>
          <p:nvPr/>
        </p:nvSpPr>
        <p:spPr>
          <a:xfrm>
            <a:off x="1258888" y="3429000"/>
            <a:ext cx="7010400" cy="1801813"/>
          </a:xfrm>
          <a:prstGeom prst="rect">
            <a:avLst/>
          </a:prstGeom>
          <a:noFill/>
          <a:ln w="9525">
            <a:noFill/>
          </a:ln>
        </p:spPr>
        <p:txBody>
          <a:bodyPr>
            <a:spAutoFit/>
          </a:bodyPr>
          <a:p>
            <a:pPr eaLnBrk="1" hangingPunct="1">
              <a:spcBef>
                <a:spcPct val="50000"/>
              </a:spcBef>
              <a:buClr>
                <a:schemeClr val="bg1"/>
              </a:buClr>
            </a:pPr>
            <a:r>
              <a:rPr lang="zh-CN" altLang="en-US" sz="2800" b="0" dirty="0">
                <a:solidFill>
                  <a:schemeClr val="bg1"/>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cs typeface="Times New Roman" panose="02020603050405020304" pitchFamily="18" charset="0"/>
              </a:rPr>
              <a:t>灰色系统内的一部分信息是已知的，另一</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部分信息是未知 的，系统内各因素间有不</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确定的关系。</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0674" name="文本框 540673"/>
          <p:cNvSpPr txBox="1"/>
          <p:nvPr/>
        </p:nvSpPr>
        <p:spPr>
          <a:xfrm>
            <a:off x="530860" y="1546860"/>
            <a:ext cx="7467600" cy="3969385"/>
          </a:xfrm>
          <a:prstGeom prst="rect">
            <a:avLst/>
          </a:prstGeom>
          <a:noFill/>
          <a:ln w="9525">
            <a:noFill/>
          </a:ln>
        </p:spPr>
        <p:txBody>
          <a:bodyPr>
            <a:spAutoFit/>
          </a:bodyPr>
          <a:p>
            <a:pPr eaLnBrk="1" hangingPunct="1">
              <a:buClr>
                <a:schemeClr val="bg1"/>
              </a:buClr>
              <a:buChar char="•"/>
            </a:pPr>
            <a:r>
              <a:rPr lang="zh-CN" altLang="en-US" sz="2800" dirty="0">
                <a:latin typeface="Times New Roman" panose="02020603050405020304" pitchFamily="18" charset="0"/>
                <a:cs typeface="Times New Roman" panose="02020603050405020304" pitchFamily="18" charset="0"/>
              </a:rPr>
              <a:t>  灰色预测法是一种对含有不确定因素的系</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统进行预测的方法。</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buChar char="•"/>
            </a:pPr>
            <a:r>
              <a:rPr lang="zh-CN" altLang="en-US" sz="2800" dirty="0">
                <a:latin typeface="Times New Roman" panose="02020603050405020304" pitchFamily="18" charset="0"/>
                <a:cs typeface="Times New Roman" panose="02020603050405020304" pitchFamily="18" charset="0"/>
              </a:rPr>
              <a:t>  灰色预测是对既含有已知信息又含有不确定</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信息的系统进行预则，就是对在一定范围内  </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变化的、与时间有关的灰色过程进行预测。</a:t>
            </a:r>
            <a:endParaRPr lang="zh-CN" altLang="en-US" sz="2800" dirty="0">
              <a:latin typeface="Times New Roman" panose="02020603050405020304" pitchFamily="18" charset="0"/>
              <a:ea typeface="Times New Roman" panose="02020603050405020304" pitchFamily="18" charset="0"/>
            </a:endParaRPr>
          </a:p>
        </p:txBody>
      </p:sp>
      <p:sp>
        <p:nvSpPr>
          <p:cNvPr id="540675" name="文本框 540674"/>
          <p:cNvSpPr txBox="1"/>
          <p:nvPr/>
        </p:nvSpPr>
        <p:spPr>
          <a:xfrm>
            <a:off x="160973" y="377190"/>
            <a:ext cx="3400425" cy="583565"/>
          </a:xfrm>
          <a:prstGeom prst="rect">
            <a:avLst/>
          </a:prstGeom>
          <a:noFill/>
          <a:ln w="9525">
            <a:noFill/>
          </a:ln>
        </p:spPr>
        <p:txBody>
          <a:bodyPr wrap="square">
            <a:spAutoFit/>
          </a:bodyPr>
          <a:p>
            <a:pPr algn="l" eaLnBrk="1" hangingPunct="1">
              <a:spcBef>
                <a:spcPct val="50000"/>
              </a:spcBef>
              <a:buClr>
                <a:schemeClr val="bg1"/>
              </a:buClr>
            </a:pPr>
            <a:r>
              <a:rPr lang="zh-CN" altLang="en-US" sz="3200" dirty="0">
                <a:latin typeface="Times New Roman" panose="02020603050405020304" pitchFamily="18" charset="0"/>
                <a:cs typeface="Times New Roman" panose="02020603050405020304" pitchFamily="18" charset="0"/>
              </a:rPr>
              <a:t>（</a:t>
            </a:r>
            <a:r>
              <a:rPr lang="en-US" altLang="zh-CN" sz="3200">
                <a:latin typeface="Times New Roman" panose="02020603050405020304" pitchFamily="18" charset="0"/>
                <a:cs typeface="Times New Roman" panose="02020603050405020304" pitchFamily="18" charset="0"/>
              </a:rPr>
              <a:t>2</a:t>
            </a:r>
            <a:r>
              <a:rPr lang="zh-CN" altLang="en-US" sz="3200" dirty="0">
                <a:latin typeface="Times New Roman" panose="02020603050405020304" pitchFamily="18" charset="0"/>
                <a:cs typeface="Times New Roman" panose="02020603050405020304" pitchFamily="18" charset="0"/>
              </a:rPr>
              <a:t>）灰色预测法</a:t>
            </a:r>
            <a:endParaRPr lang="zh-CN" altLang="en-US" sz="32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1698" name="文本框 541697"/>
          <p:cNvSpPr txBox="1"/>
          <p:nvPr/>
        </p:nvSpPr>
        <p:spPr>
          <a:xfrm>
            <a:off x="815975" y="1649095"/>
            <a:ext cx="7202805" cy="3753485"/>
          </a:xfrm>
          <a:prstGeom prst="rect">
            <a:avLst/>
          </a:prstGeom>
          <a:noFill/>
          <a:ln w="9525">
            <a:noFill/>
          </a:ln>
        </p:spPr>
        <p:txBody>
          <a:bodyPr wrap="square">
            <a:spAutoFit/>
          </a:bodyPr>
          <a:p>
            <a:pPr eaLnBrk="1" hangingPunct="1">
              <a:spcBef>
                <a:spcPct val="50000"/>
              </a:spcBef>
              <a:buClr>
                <a:schemeClr val="bg1"/>
              </a:buClr>
              <a:buChar char="•"/>
            </a:pPr>
            <a:r>
              <a:rPr lang="zh-CN" altLang="en-US" sz="2800" dirty="0">
                <a:latin typeface="Times New Roman" panose="02020603050405020304" pitchFamily="18" charset="0"/>
                <a:cs typeface="Times New Roman" panose="02020603050405020304" pitchFamily="18" charset="0"/>
              </a:rPr>
              <a:t>  灰色预测通过鉴别系统因素之间发展趋</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b="0" dirty="0">
                <a:solidFill>
                  <a:schemeClr val="bg1"/>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cs typeface="Times New Roman" panose="02020603050405020304" pitchFamily="18" charset="0"/>
              </a:rPr>
              <a:t>势的相异程度，即进行关联分析，并对 </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原始数据进行生成处理来寻找系统变动</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的规律，生成有较强规律性的数据序列</a:t>
            </a:r>
            <a:r>
              <a:rPr lang="en-US" altLang="zh-CN"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然后建立相应的微分方程模型，从而</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预测事物未来发展趋势的状况。</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22" name="矩形 542721"/>
          <p:cNvSpPr/>
          <p:nvPr/>
        </p:nvSpPr>
        <p:spPr>
          <a:xfrm>
            <a:off x="1143000" y="1524000"/>
            <a:ext cx="6858000" cy="2443163"/>
          </a:xfrm>
          <a:prstGeom prst="rect">
            <a:avLst/>
          </a:prstGeom>
          <a:noFill/>
          <a:ln w="9525">
            <a:noFill/>
          </a:ln>
        </p:spPr>
        <p:txBody>
          <a:bodyPr>
            <a:spAutoFit/>
          </a:bodyPr>
          <a:p>
            <a:pPr eaLnBrk="1" hangingPunct="1">
              <a:spcBef>
                <a:spcPct val="50000"/>
              </a:spcBef>
              <a:buClr>
                <a:schemeClr val="bg1"/>
              </a:buClr>
              <a:buChar char="•"/>
            </a:pPr>
            <a:r>
              <a:rPr lang="zh-CN" altLang="en-US" sz="2800" dirty="0">
                <a:latin typeface="Times New Roman" panose="02020603050405020304" pitchFamily="18" charset="0"/>
                <a:cs typeface="Times New Roman" panose="02020603050405020304" pitchFamily="18" charset="0"/>
              </a:rPr>
              <a:t> 灰色预测法用等时距观测到的反映预测对</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象特征的一系列数量值构造灰色预测模   </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型，预测未来某一时刻的特征量，或达到</a:t>
            </a:r>
            <a:endParaRPr lang="zh-CN" altLang="en-US" sz="2800" dirty="0">
              <a:latin typeface="Times New Roman" panose="02020603050405020304" pitchFamily="18" charset="0"/>
              <a:cs typeface="Times New Roman" panose="02020603050405020304" pitchFamily="18" charset="0"/>
            </a:endParaRPr>
          </a:p>
          <a:p>
            <a:pPr eaLnBrk="1" hangingPunct="1">
              <a:spcBef>
                <a:spcPct val="50000"/>
              </a:spcBef>
              <a:buClr>
                <a:schemeClr val="bg1"/>
              </a:buClr>
            </a:pPr>
            <a:r>
              <a:rPr lang="zh-CN" altLang="en-US" sz="2800" dirty="0">
                <a:latin typeface="Times New Roman" panose="02020603050405020304" pitchFamily="18" charset="0"/>
                <a:cs typeface="Times New Roman" panose="02020603050405020304" pitchFamily="18" charset="0"/>
              </a:rPr>
              <a:t>  某一 特征量的时间。</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3746" name="文本框 543745"/>
          <p:cNvSpPr txBox="1"/>
          <p:nvPr/>
        </p:nvSpPr>
        <p:spPr>
          <a:xfrm>
            <a:off x="81280" y="249555"/>
            <a:ext cx="6029960" cy="583565"/>
          </a:xfrm>
          <a:prstGeom prst="rect">
            <a:avLst/>
          </a:prstGeom>
          <a:noFill/>
          <a:ln w="9525">
            <a:noFill/>
          </a:ln>
        </p:spPr>
        <p:txBody>
          <a:bodyPr wrap="square">
            <a:spAutoFit/>
          </a:bodyPr>
          <a:p>
            <a:pPr eaLnBrk="1" hangingPunct="1">
              <a:spcBef>
                <a:spcPct val="50000"/>
              </a:spcBef>
              <a:buClr>
                <a:schemeClr val="bg1"/>
              </a:buClr>
            </a:pPr>
            <a:r>
              <a:rPr lang="zh-CN" altLang="en-US" sz="3200" dirty="0">
                <a:solidFill>
                  <a:srgbClr val="0000FF"/>
                </a:solidFill>
                <a:latin typeface="Times New Roman" panose="02020603050405020304" pitchFamily="18" charset="0"/>
                <a:cs typeface="Times New Roman" panose="02020603050405020304" pitchFamily="18" charset="0"/>
              </a:rPr>
              <a:t>（3）灰色预测的四种常见类型 </a:t>
            </a:r>
            <a:endParaRPr lang="zh-CN" altLang="en-US" sz="3200" dirty="0">
              <a:solidFill>
                <a:srgbClr val="0000FF"/>
              </a:solidFill>
              <a:latin typeface="Times New Roman" panose="02020603050405020304" pitchFamily="18" charset="0"/>
              <a:cs typeface="Times New Roman" panose="02020603050405020304" pitchFamily="18" charset="0"/>
            </a:endParaRPr>
          </a:p>
        </p:txBody>
      </p:sp>
      <p:sp>
        <p:nvSpPr>
          <p:cNvPr id="543747" name="文本框 543746"/>
          <p:cNvSpPr txBox="1"/>
          <p:nvPr/>
        </p:nvSpPr>
        <p:spPr>
          <a:xfrm>
            <a:off x="655320" y="1552575"/>
            <a:ext cx="7372985" cy="3753485"/>
          </a:xfrm>
          <a:prstGeom prst="rect">
            <a:avLst/>
          </a:prstGeom>
          <a:noFill/>
          <a:ln w="9525">
            <a:noFill/>
          </a:ln>
        </p:spPr>
        <p:txBody>
          <a:bodyPr wrap="square">
            <a:spAutoFit/>
          </a:bodyPr>
          <a:p>
            <a:pPr eaLnBrk="1" hangingPunct="1">
              <a:spcBef>
                <a:spcPct val="50000"/>
              </a:spcBef>
              <a:buClr>
                <a:schemeClr val="bg1"/>
              </a:buClr>
            </a:pPr>
            <a:r>
              <a:rPr lang="zh-CN" altLang="en-US" b="0" dirty="0">
                <a:solidFill>
                  <a:srgbClr val="FFCC00"/>
                </a:solidFill>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灰色时间序列预测</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buClr>
                <a:schemeClr val="bg1"/>
              </a:buClr>
            </a:pPr>
            <a:r>
              <a:rPr lang="zh-CN" altLang="en-US" sz="2800" dirty="0">
                <a:latin typeface="Times New Roman" panose="02020603050405020304" pitchFamily="18" charset="0"/>
                <a:ea typeface="宋体" panose="02010600030101010101" pitchFamily="2" charset="-122"/>
              </a:rPr>
              <a:t>    即用观察到的反映预测对象特征的时间序列来构造灰色预测模型，预测未来某一时刻的特征量，或达到某一特征量的时间。</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buClr>
                <a:schemeClr val="bg1"/>
              </a:buClr>
            </a:pPr>
            <a:r>
              <a:rPr lang="zh-CN" altLang="en-US" sz="2800" dirty="0">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畸变预测</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buClr>
                <a:schemeClr val="bg1"/>
              </a:buClr>
            </a:pPr>
            <a:r>
              <a:rPr lang="zh-CN" altLang="en-US" sz="2800" dirty="0">
                <a:latin typeface="Times New Roman" panose="02020603050405020304" pitchFamily="18" charset="0"/>
                <a:ea typeface="宋体" panose="02010600030101010101" pitchFamily="2" charset="-122"/>
              </a:rPr>
              <a:t>   即通过灰色模型预测异常值出现的时刻，预测异常值 什么时候出现在特定时区内。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4770" name="文本框 544769"/>
          <p:cNvSpPr txBox="1"/>
          <p:nvPr/>
        </p:nvSpPr>
        <p:spPr>
          <a:xfrm>
            <a:off x="611505" y="1565275"/>
            <a:ext cx="7487920" cy="4161790"/>
          </a:xfrm>
          <a:prstGeom prst="rect">
            <a:avLst/>
          </a:prstGeom>
          <a:noFill/>
          <a:ln w="9525">
            <a:noFill/>
          </a:ln>
        </p:spPr>
        <p:txBody>
          <a:bodyPr wrap="square">
            <a:spAutoFit/>
          </a:bodyPr>
          <a:p>
            <a:pPr lvl="1" eaLnBrk="1" hangingPunct="1">
              <a:buClr>
                <a:schemeClr val="bg1"/>
              </a:buClr>
              <a:buChar char="•"/>
            </a:pPr>
            <a:r>
              <a:rPr lang="zh-CN" altLang="en-US" sz="2800" dirty="0">
                <a:solidFill>
                  <a:srgbClr val="0000FF"/>
                </a:solidFill>
                <a:latin typeface="Times New Roman" panose="02020603050405020304" pitchFamily="18" charset="0"/>
                <a:cs typeface="Times New Roman" panose="02020603050405020304" pitchFamily="18" charset="0"/>
              </a:rPr>
              <a:t> 系统预测</a:t>
            </a:r>
            <a:endParaRPr lang="zh-CN" altLang="en-US" b="0" dirty="0">
              <a:solidFill>
                <a:schemeClr val="bg1"/>
              </a:solidFill>
              <a:latin typeface="Times New Roman" panose="02020603050405020304" pitchFamily="18" charset="0"/>
              <a:ea typeface="宋体" panose="02010600030101010101" pitchFamily="2" charset="-122"/>
            </a:endParaRPr>
          </a:p>
          <a:p>
            <a:pPr lvl="1" eaLnBrk="1" hangingPunct="1">
              <a:buClr>
                <a:schemeClr val="bg1"/>
              </a:buClr>
            </a:pPr>
            <a:r>
              <a:rPr lang="zh-CN" altLang="en-US" b="0" dirty="0">
                <a:solidFill>
                  <a:schemeClr val="bg1"/>
                </a:solidFill>
                <a:latin typeface="Times New Roman" panose="02020603050405020304" pitchFamily="18" charset="0"/>
                <a:ea typeface="宋体" panose="02010600030101010101" pitchFamily="2" charset="-122"/>
              </a:rPr>
              <a:t>   </a:t>
            </a:r>
            <a:r>
              <a:rPr lang="zh-CN" altLang="en-US" sz="2800" dirty="0">
                <a:solidFill>
                  <a:srgbClr val="0000FF"/>
                </a:solidFill>
                <a:latin typeface="Times New Roman" panose="02020603050405020304" pitchFamily="18" charset="0"/>
                <a:cs typeface="Times New Roman" panose="02020603050405020304" pitchFamily="18" charset="0"/>
              </a:rPr>
              <a:t>通过对系统行为特征指标建立一组相互  </a:t>
            </a:r>
            <a:endParaRPr lang="zh-CN" altLang="en-US" sz="2800" dirty="0">
              <a:solidFill>
                <a:srgbClr val="0000FF"/>
              </a:solidFill>
              <a:latin typeface="Times New Roman" panose="02020603050405020304" pitchFamily="18" charset="0"/>
              <a:cs typeface="Times New Roman" panose="02020603050405020304" pitchFamily="18" charset="0"/>
            </a:endParaRPr>
          </a:p>
          <a:p>
            <a:pPr lvl="1" eaLnBrk="1" hangingPunct="1">
              <a:buClr>
                <a:schemeClr val="bg1"/>
              </a:buClr>
            </a:pPr>
            <a:r>
              <a:rPr lang="zh-CN" altLang="en-US" sz="2800" dirty="0">
                <a:solidFill>
                  <a:srgbClr val="0000FF"/>
                </a:solidFill>
                <a:latin typeface="Times New Roman" panose="02020603050405020304" pitchFamily="18" charset="0"/>
                <a:cs typeface="Times New Roman" panose="02020603050405020304" pitchFamily="18" charset="0"/>
              </a:rPr>
              <a:t>  关联的灰色预测模型，预测系统中众多 </a:t>
            </a:r>
            <a:endParaRPr lang="zh-CN" altLang="en-US" sz="2800" dirty="0">
              <a:solidFill>
                <a:srgbClr val="0000FF"/>
              </a:solidFill>
              <a:latin typeface="Times New Roman" panose="02020603050405020304" pitchFamily="18" charset="0"/>
              <a:cs typeface="Times New Roman" panose="02020603050405020304" pitchFamily="18" charset="0"/>
            </a:endParaRPr>
          </a:p>
          <a:p>
            <a:pPr lvl="1" eaLnBrk="1" hangingPunct="1">
              <a:buClr>
                <a:schemeClr val="bg1"/>
              </a:buClr>
            </a:pPr>
            <a:r>
              <a:rPr lang="zh-CN" altLang="en-US" sz="2800" dirty="0">
                <a:solidFill>
                  <a:srgbClr val="0000FF"/>
                </a:solidFill>
                <a:latin typeface="Times New Roman" panose="02020603050405020304" pitchFamily="18" charset="0"/>
                <a:cs typeface="Times New Roman" panose="02020603050405020304" pitchFamily="18" charset="0"/>
              </a:rPr>
              <a:t>  变量间的相互协调关系的变化。</a:t>
            </a:r>
            <a:endParaRPr lang="zh-CN" altLang="en-US" sz="2800" dirty="0">
              <a:latin typeface="Times New Roman" panose="02020603050405020304" pitchFamily="18" charset="0"/>
              <a:cs typeface="Times New Roman" panose="02020603050405020304" pitchFamily="18" charset="0"/>
            </a:endParaRPr>
          </a:p>
          <a:p>
            <a:pPr lvl="1" eaLnBrk="1" hangingPunct="1">
              <a:lnSpc>
                <a:spcPct val="100000"/>
              </a:lnSpc>
              <a:spcBef>
                <a:spcPts val="1500"/>
              </a:spcBef>
              <a:spcAft>
                <a:spcPts val="0"/>
              </a:spcAft>
              <a:buClr>
                <a:schemeClr val="bg1"/>
              </a:buClr>
              <a:buChar char="•"/>
            </a:pPr>
            <a:r>
              <a:rPr lang="zh-CN" altLang="en-US" sz="2800" dirty="0">
                <a:solidFill>
                  <a:srgbClr val="0000FF"/>
                </a:solidFill>
                <a:latin typeface="Times New Roman" panose="02020603050405020304" pitchFamily="18" charset="0"/>
                <a:cs typeface="Times New Roman" panose="02020603050405020304" pitchFamily="18" charset="0"/>
              </a:rPr>
              <a:t>  拓扑预测</a:t>
            </a:r>
            <a:endParaRPr lang="zh-CN" altLang="en-US" sz="2800" dirty="0">
              <a:solidFill>
                <a:srgbClr val="0000FF"/>
              </a:solidFill>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将原始数据做曲线，在曲线上按定值寻         </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找该定值发生的所有时点，并以该定值    </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为框架构成时点数列，然后建立模型预</a:t>
            </a:r>
            <a:endParaRPr lang="zh-CN" altLang="en-US" sz="2800" dirty="0">
              <a:latin typeface="Times New Roman" panose="02020603050405020304" pitchFamily="18" charset="0"/>
              <a:cs typeface="Times New Roman" panose="02020603050405020304" pitchFamily="18" charset="0"/>
            </a:endParaRPr>
          </a:p>
          <a:p>
            <a:pPr eaLnBrk="1" hangingPunct="1">
              <a:buClr>
                <a:schemeClr val="bg1"/>
              </a:buClr>
            </a:pPr>
            <a:r>
              <a:rPr lang="zh-CN" altLang="en-US" sz="2800" dirty="0">
                <a:latin typeface="Times New Roman" panose="02020603050405020304" pitchFamily="18" charset="0"/>
                <a:cs typeface="Times New Roman" panose="02020603050405020304" pitchFamily="18" charset="0"/>
              </a:rPr>
              <a:t>       测该定值所发生的时点。</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5794" name="标题 545793"/>
          <p:cNvSpPr>
            <a:spLocks noGrp="1"/>
          </p:cNvSpPr>
          <p:nvPr>
            <p:ph type="title"/>
          </p:nvPr>
        </p:nvSpPr>
        <p:spPr>
          <a:xfrm>
            <a:off x="525145" y="1537335"/>
            <a:ext cx="6891338" cy="331788"/>
          </a:xfrm>
        </p:spPr>
        <p:txBody>
          <a:bodyPr anchor="ctr"/>
          <a:p>
            <a:r>
              <a:rPr lang="zh-CN" altLang="en-US" dirty="0">
                <a:solidFill>
                  <a:srgbClr val="0000FF"/>
                </a:solidFill>
                <a:latin typeface="Times New Roman" panose="02020603050405020304" pitchFamily="18" charset="0"/>
                <a:ea typeface="楷体_GB2312" pitchFamily="49" charset="-122"/>
              </a:rPr>
              <a:t>二、灰色生成数列</a:t>
            </a:r>
            <a:endParaRPr lang="zh-CN" altLang="en-US" dirty="0">
              <a:solidFill>
                <a:srgbClr val="0000FF"/>
              </a:solidFill>
              <a:latin typeface="Times New Roman" panose="02020603050405020304" pitchFamily="18" charset="0"/>
              <a:ea typeface="楷体_GB2312" pitchFamily="49" charset="-122"/>
            </a:endParaRPr>
          </a:p>
        </p:txBody>
      </p:sp>
      <p:sp>
        <p:nvSpPr>
          <p:cNvPr id="545795" name="文本占位符 545794"/>
          <p:cNvSpPr>
            <a:spLocks noGrp="1"/>
          </p:cNvSpPr>
          <p:nvPr>
            <p:ph type="body" idx="1"/>
          </p:nvPr>
        </p:nvSpPr>
        <p:spPr>
          <a:xfrm>
            <a:off x="179388" y="2128203"/>
            <a:ext cx="8569325" cy="4857750"/>
          </a:xfrm>
        </p:spPr>
        <p:txBody>
          <a:bodyPr/>
          <a:p>
            <a:pPr>
              <a:lnSpc>
                <a:spcPct val="90000"/>
              </a:lnSpc>
              <a:buNone/>
            </a:pPr>
            <a:r>
              <a:rPr lang="zh-CN" altLang="en-US" dirty="0"/>
              <a:t>         </a:t>
            </a:r>
            <a:r>
              <a:rPr lang="zh-CN" altLang="en-US" dirty="0">
                <a:solidFill>
                  <a:srgbClr val="0000FF"/>
                </a:solidFill>
              </a:rPr>
              <a:t>灰色系统理论认为，尽管客观表象复杂，但总是有整体功能的，因此必然蕴含某种内在规律。关键在于如何选择适当的方式去挖掘和利用它。灰色系统是通过对原始数据的整理来寻求其变化规律的，这是一种就数据寻求数据的现实规律的途径，即为灰色序列的生成。一切灰色序列都能通过某种生成弱化其随机性，显现其规律性。数据生成的常用方式有</a:t>
            </a:r>
            <a:r>
              <a:rPr lang="zh-CN" altLang="en-US" dirty="0">
                <a:solidFill>
                  <a:srgbClr val="FF3300"/>
                </a:solidFill>
              </a:rPr>
              <a:t>累加生成</a:t>
            </a:r>
            <a:r>
              <a:rPr lang="zh-CN" altLang="en-US" dirty="0">
                <a:solidFill>
                  <a:srgbClr val="0000FF"/>
                </a:solidFill>
              </a:rPr>
              <a:t>、</a:t>
            </a:r>
            <a:r>
              <a:rPr lang="zh-CN" altLang="en-US" dirty="0">
                <a:solidFill>
                  <a:srgbClr val="FF3300"/>
                </a:solidFill>
              </a:rPr>
              <a:t>累减生成</a:t>
            </a:r>
            <a:r>
              <a:rPr lang="zh-CN" altLang="en-US" dirty="0">
                <a:solidFill>
                  <a:srgbClr val="0000FF"/>
                </a:solidFill>
              </a:rPr>
              <a:t>和</a:t>
            </a:r>
            <a:r>
              <a:rPr lang="zh-CN" altLang="en-US" dirty="0">
                <a:solidFill>
                  <a:srgbClr val="FF3300"/>
                </a:solidFill>
              </a:rPr>
              <a:t>加权累加</a:t>
            </a:r>
            <a:r>
              <a:rPr lang="zh-CN" altLang="en-US" dirty="0">
                <a:solidFill>
                  <a:srgbClr val="0000FF"/>
                </a:solidFill>
              </a:rPr>
              <a:t>生成。</a:t>
            </a:r>
            <a:endParaRPr lang="zh-CN" altLang="en-US" dirty="0">
              <a:solidFill>
                <a:srgbClr val="0000FF"/>
              </a:solidFill>
            </a:endParaRPr>
          </a:p>
          <a:p>
            <a:pPr>
              <a:lnSpc>
                <a:spcPct val="90000"/>
              </a:lnSpc>
              <a:buNone/>
            </a:pPr>
            <a:endParaRPr lang="zh-CN" altLang="en-US" dirty="0">
              <a:solidFill>
                <a:srgbClr val="0000FF"/>
              </a:solidFill>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6818" name="文本占位符 546817"/>
          <p:cNvSpPr>
            <a:spLocks noGrp="1"/>
          </p:cNvSpPr>
          <p:nvPr>
            <p:ph type="body" idx="1"/>
          </p:nvPr>
        </p:nvSpPr>
        <p:spPr>
          <a:xfrm>
            <a:off x="89853" y="1053465"/>
            <a:ext cx="8964612" cy="6191250"/>
          </a:xfrm>
        </p:spPr>
        <p:txBody>
          <a:bodyPr/>
          <a:p>
            <a:pPr marL="609600" indent="-609600">
              <a:lnSpc>
                <a:spcPct val="100000"/>
              </a:lnSpc>
              <a:spcBef>
                <a:spcPts val="1000"/>
              </a:spcBef>
              <a:spcAft>
                <a:spcPts val="0"/>
              </a:spcAft>
              <a:buNone/>
            </a:pPr>
            <a:r>
              <a:rPr lang="en-US" altLang="zh-CN" dirty="0">
                <a:solidFill>
                  <a:srgbClr val="0000FF"/>
                </a:solidFill>
              </a:rPr>
              <a:t>      </a:t>
            </a:r>
            <a:r>
              <a:rPr lang="zh-CN" altLang="en-US" dirty="0">
                <a:solidFill>
                  <a:srgbClr val="0000FF"/>
                </a:solidFill>
              </a:rPr>
              <a:t>把数列各项（时刻）数据依次累加的过程称为累加生</a:t>
            </a:r>
            <a:endParaRPr lang="zh-CN" altLang="en-US" dirty="0">
              <a:solidFill>
                <a:srgbClr val="0000FF"/>
              </a:solidFill>
            </a:endParaRPr>
          </a:p>
          <a:p>
            <a:pPr marL="609600" indent="-609600">
              <a:buNone/>
            </a:pPr>
            <a:r>
              <a:rPr lang="zh-CN" altLang="en-US" dirty="0">
                <a:solidFill>
                  <a:srgbClr val="0000FF"/>
                </a:solidFill>
              </a:rPr>
              <a:t>成过程（</a:t>
            </a:r>
            <a:r>
              <a:rPr lang="en-US" altLang="zh-CN">
                <a:solidFill>
                  <a:srgbClr val="0000FF"/>
                </a:solidFill>
              </a:rPr>
              <a:t>AGO </a:t>
            </a:r>
            <a:r>
              <a:rPr lang="zh-CN" altLang="en-US" dirty="0">
                <a:solidFill>
                  <a:srgbClr val="0000FF"/>
                </a:solidFill>
              </a:rPr>
              <a:t>）。由累加生成过程所得的数列称为</a:t>
            </a:r>
            <a:endParaRPr lang="zh-CN" altLang="en-US" dirty="0">
              <a:solidFill>
                <a:srgbClr val="0000FF"/>
              </a:solidFill>
            </a:endParaRPr>
          </a:p>
          <a:p>
            <a:pPr marL="609600" indent="-609600">
              <a:buNone/>
            </a:pPr>
            <a:r>
              <a:rPr lang="zh-CN" altLang="en-US" dirty="0">
                <a:solidFill>
                  <a:srgbClr val="0000FF"/>
                </a:solidFill>
              </a:rPr>
              <a:t>累加生成数列。设原始数列为                                         ，</a:t>
            </a:r>
            <a:endParaRPr lang="zh-CN" altLang="en-US" dirty="0">
              <a:solidFill>
                <a:srgbClr val="0000FF"/>
              </a:solidFill>
            </a:endParaRPr>
          </a:p>
          <a:p>
            <a:pPr marL="609600" indent="-609600">
              <a:buNone/>
            </a:pPr>
            <a:r>
              <a:rPr lang="zh-CN" altLang="en-US" dirty="0">
                <a:solidFill>
                  <a:srgbClr val="0000FF"/>
                </a:solidFill>
              </a:rPr>
              <a:t>令</a:t>
            </a:r>
            <a:endParaRPr lang="zh-CN" altLang="en-US" dirty="0">
              <a:solidFill>
                <a:srgbClr val="0000FF"/>
              </a:solidFill>
            </a:endParaRPr>
          </a:p>
          <a:p>
            <a:pPr marL="609600" indent="-609600">
              <a:buNone/>
            </a:pPr>
            <a:endParaRPr lang="zh-CN" altLang="en-US" dirty="0">
              <a:solidFill>
                <a:srgbClr val="0000FF"/>
              </a:solidFill>
            </a:endParaRPr>
          </a:p>
          <a:p>
            <a:pPr marL="609600" indent="-609600">
              <a:buNone/>
            </a:pPr>
            <a:endParaRPr lang="zh-CN" altLang="en-US" dirty="0">
              <a:solidFill>
                <a:srgbClr val="0000FF"/>
              </a:solidFill>
            </a:endParaRPr>
          </a:p>
          <a:p>
            <a:pPr marL="609600" indent="-609600">
              <a:buNone/>
            </a:pPr>
            <a:r>
              <a:rPr lang="zh-CN" altLang="en-US" dirty="0">
                <a:solidFill>
                  <a:srgbClr val="0000FF"/>
                </a:solidFill>
              </a:rPr>
              <a:t>称所得到的新数列为数列     的</a:t>
            </a:r>
            <a:r>
              <a:rPr lang="en-US" altLang="zh-CN">
                <a:solidFill>
                  <a:srgbClr val="0000FF"/>
                </a:solidFill>
              </a:rPr>
              <a:t>1</a:t>
            </a:r>
            <a:r>
              <a:rPr lang="zh-CN" altLang="en-US" dirty="0">
                <a:solidFill>
                  <a:srgbClr val="0000FF"/>
                </a:solidFill>
              </a:rPr>
              <a:t>次累加生成数列。类似</a:t>
            </a:r>
            <a:endParaRPr lang="zh-CN" altLang="en-US" dirty="0">
              <a:solidFill>
                <a:srgbClr val="0000FF"/>
              </a:solidFill>
            </a:endParaRPr>
          </a:p>
          <a:p>
            <a:pPr marL="609600" indent="-609600">
              <a:buNone/>
            </a:pPr>
            <a:r>
              <a:rPr lang="zh-CN" altLang="en-US" dirty="0">
                <a:solidFill>
                  <a:srgbClr val="0000FF"/>
                </a:solidFill>
              </a:rPr>
              <a:t>地有</a:t>
            </a:r>
            <a:endParaRPr lang="zh-CN" altLang="en-US" dirty="0">
              <a:solidFill>
                <a:srgbClr val="0000FF"/>
              </a:solidFill>
            </a:endParaRPr>
          </a:p>
          <a:p>
            <a:pPr marL="609600" indent="-609600">
              <a:buNone/>
            </a:pPr>
            <a:endParaRPr lang="zh-CN" altLang="en-US" dirty="0">
              <a:solidFill>
                <a:srgbClr val="0000FF"/>
              </a:solidFill>
            </a:endParaRPr>
          </a:p>
          <a:p>
            <a:pPr marL="609600" indent="-609600">
              <a:buNone/>
            </a:pPr>
            <a:r>
              <a:rPr lang="zh-CN" altLang="en-US" dirty="0">
                <a:solidFill>
                  <a:srgbClr val="0000FF"/>
                </a:solidFill>
              </a:rPr>
              <a:t>称为      的</a:t>
            </a:r>
            <a:r>
              <a:rPr lang="en-US" altLang="zh-CN">
                <a:solidFill>
                  <a:srgbClr val="0000FF"/>
                </a:solidFill>
              </a:rPr>
              <a:t>r</a:t>
            </a:r>
            <a:r>
              <a:rPr lang="zh-CN" altLang="en-US" dirty="0">
                <a:solidFill>
                  <a:srgbClr val="0000FF"/>
                </a:solidFill>
              </a:rPr>
              <a:t>次累加生成数列。</a:t>
            </a:r>
            <a:endParaRPr lang="zh-CN" altLang="en-US" dirty="0">
              <a:solidFill>
                <a:srgbClr val="0000FF"/>
              </a:solidFill>
            </a:endParaRPr>
          </a:p>
        </p:txBody>
      </p:sp>
      <p:sp>
        <p:nvSpPr>
          <p:cNvPr id="546819" name="矩形 546818"/>
          <p:cNvSpPr/>
          <p:nvPr/>
        </p:nvSpPr>
        <p:spPr>
          <a:xfrm>
            <a:off x="0" y="0"/>
            <a:ext cx="9144000" cy="0"/>
          </a:xfrm>
          <a:prstGeom prst="rect">
            <a:avLst/>
          </a:prstGeom>
          <a:noFill/>
          <a:ln w="9525">
            <a:noFill/>
          </a:ln>
        </p:spPr>
        <p:txBody>
          <a:bodyPr/>
          <a:p>
            <a:endParaRPr lang="zh-CN" altLang="en-US"/>
          </a:p>
        </p:txBody>
      </p:sp>
      <p:graphicFrame>
        <p:nvGraphicFramePr>
          <p:cNvPr id="546820" name="对象 546819"/>
          <p:cNvGraphicFramePr/>
          <p:nvPr/>
        </p:nvGraphicFramePr>
        <p:xfrm>
          <a:off x="4931410" y="2081530"/>
          <a:ext cx="3600450" cy="458788"/>
        </p:xfrm>
        <a:graphic>
          <a:graphicData uri="http://schemas.openxmlformats.org/presentationml/2006/ole">
            <mc:AlternateContent xmlns:mc="http://schemas.openxmlformats.org/markup-compatibility/2006">
              <mc:Choice xmlns:v="urn:schemas-microsoft-com:vml" Requires="v">
                <p:oleObj spid="_x0000_s3130" name="" r:id="rId1" imgW="2044700" imgH="228600" progId="Equation.3">
                  <p:embed/>
                </p:oleObj>
              </mc:Choice>
              <mc:Fallback>
                <p:oleObj name="" r:id="rId1" imgW="2044700" imgH="228600" progId="Equation.3">
                  <p:embed/>
                  <p:pic>
                    <p:nvPicPr>
                      <p:cNvPr id="0" name="图片 3129"/>
                      <p:cNvPicPr/>
                      <p:nvPr/>
                    </p:nvPicPr>
                    <p:blipFill>
                      <a:blip r:embed="rId2"/>
                      <a:stretch>
                        <a:fillRect/>
                      </a:stretch>
                    </p:blipFill>
                    <p:spPr>
                      <a:xfrm>
                        <a:off x="4931410" y="2081530"/>
                        <a:ext cx="3600450" cy="458788"/>
                      </a:xfrm>
                      <a:prstGeom prst="rect">
                        <a:avLst/>
                      </a:prstGeom>
                      <a:noFill/>
                      <a:ln w="38100">
                        <a:noFill/>
                        <a:miter/>
                      </a:ln>
                    </p:spPr>
                  </p:pic>
                </p:oleObj>
              </mc:Fallback>
            </mc:AlternateContent>
          </a:graphicData>
        </a:graphic>
      </p:graphicFrame>
      <p:sp>
        <p:nvSpPr>
          <p:cNvPr id="546821" name="矩形 546820"/>
          <p:cNvSpPr/>
          <p:nvPr/>
        </p:nvSpPr>
        <p:spPr>
          <a:xfrm>
            <a:off x="0" y="3214688"/>
            <a:ext cx="9144000" cy="0"/>
          </a:xfrm>
          <a:prstGeom prst="rect">
            <a:avLst/>
          </a:prstGeom>
          <a:noFill/>
          <a:ln w="9525">
            <a:noFill/>
          </a:ln>
        </p:spPr>
        <p:txBody>
          <a:bodyPr/>
          <a:p>
            <a:endParaRPr lang="zh-CN" altLang="en-US"/>
          </a:p>
        </p:txBody>
      </p:sp>
      <p:graphicFrame>
        <p:nvGraphicFramePr>
          <p:cNvPr id="546822" name="对象 546821"/>
          <p:cNvGraphicFramePr/>
          <p:nvPr/>
        </p:nvGraphicFramePr>
        <p:xfrm>
          <a:off x="1876108" y="2632710"/>
          <a:ext cx="4608512" cy="938213"/>
        </p:xfrm>
        <a:graphic>
          <a:graphicData uri="http://schemas.openxmlformats.org/presentationml/2006/ole">
            <mc:AlternateContent xmlns:mc="http://schemas.openxmlformats.org/markup-compatibility/2006">
              <mc:Choice xmlns:v="urn:schemas-microsoft-com:vml" Requires="v">
                <p:oleObj spid="_x0000_s3131" name="" r:id="rId3" imgW="1993900" imgH="431800" progId="Equation.3">
                  <p:embed/>
                </p:oleObj>
              </mc:Choice>
              <mc:Fallback>
                <p:oleObj name="" r:id="rId3" imgW="1993900" imgH="431800" progId="Equation.3">
                  <p:embed/>
                  <p:pic>
                    <p:nvPicPr>
                      <p:cNvPr id="0" name="图片 3130"/>
                      <p:cNvPicPr/>
                      <p:nvPr/>
                    </p:nvPicPr>
                    <p:blipFill>
                      <a:blip r:embed="rId4"/>
                      <a:stretch>
                        <a:fillRect/>
                      </a:stretch>
                    </p:blipFill>
                    <p:spPr>
                      <a:xfrm>
                        <a:off x="1876108" y="2632710"/>
                        <a:ext cx="4608512" cy="938213"/>
                      </a:xfrm>
                      <a:prstGeom prst="rect">
                        <a:avLst/>
                      </a:prstGeom>
                      <a:noFill/>
                      <a:ln w="38100">
                        <a:noFill/>
                        <a:miter/>
                      </a:ln>
                    </p:spPr>
                  </p:pic>
                </p:oleObj>
              </mc:Fallback>
            </mc:AlternateContent>
          </a:graphicData>
        </a:graphic>
      </p:graphicFrame>
      <p:sp>
        <p:nvSpPr>
          <p:cNvPr id="546823" name="矩形 546822"/>
          <p:cNvSpPr/>
          <p:nvPr/>
        </p:nvSpPr>
        <p:spPr>
          <a:xfrm>
            <a:off x="0" y="3314700"/>
            <a:ext cx="9144000" cy="0"/>
          </a:xfrm>
          <a:prstGeom prst="rect">
            <a:avLst/>
          </a:prstGeom>
          <a:noFill/>
          <a:ln w="9525">
            <a:noFill/>
          </a:ln>
        </p:spPr>
        <p:txBody>
          <a:bodyPr/>
          <a:p>
            <a:endParaRPr lang="zh-CN" altLang="en-US"/>
          </a:p>
        </p:txBody>
      </p:sp>
      <p:graphicFrame>
        <p:nvGraphicFramePr>
          <p:cNvPr id="546824" name="对象 546823"/>
          <p:cNvGraphicFramePr/>
          <p:nvPr/>
        </p:nvGraphicFramePr>
        <p:xfrm>
          <a:off x="2200275" y="3570923"/>
          <a:ext cx="3960813" cy="457200"/>
        </p:xfrm>
        <a:graphic>
          <a:graphicData uri="http://schemas.openxmlformats.org/presentationml/2006/ole">
            <mc:AlternateContent xmlns:mc="http://schemas.openxmlformats.org/markup-compatibility/2006">
              <mc:Choice xmlns:v="urn:schemas-microsoft-com:vml" Requires="v">
                <p:oleObj spid="_x0000_s3132" name="" r:id="rId5" imgW="1981200" imgH="228600" progId="Equation.3">
                  <p:embed/>
                </p:oleObj>
              </mc:Choice>
              <mc:Fallback>
                <p:oleObj name="" r:id="rId5" imgW="1981200" imgH="228600" progId="Equation.3">
                  <p:embed/>
                  <p:pic>
                    <p:nvPicPr>
                      <p:cNvPr id="0" name="图片 3131"/>
                      <p:cNvPicPr/>
                      <p:nvPr/>
                    </p:nvPicPr>
                    <p:blipFill>
                      <a:blip r:embed="rId6"/>
                      <a:stretch>
                        <a:fillRect/>
                      </a:stretch>
                    </p:blipFill>
                    <p:spPr>
                      <a:xfrm>
                        <a:off x="2200275" y="3570923"/>
                        <a:ext cx="3960813" cy="457200"/>
                      </a:xfrm>
                      <a:prstGeom prst="rect">
                        <a:avLst/>
                      </a:prstGeom>
                      <a:noFill/>
                      <a:ln w="38100">
                        <a:noFill/>
                        <a:miter/>
                      </a:ln>
                    </p:spPr>
                  </p:pic>
                </p:oleObj>
              </mc:Fallback>
            </mc:AlternateContent>
          </a:graphicData>
        </a:graphic>
      </p:graphicFrame>
      <p:sp>
        <p:nvSpPr>
          <p:cNvPr id="546825" name="矩形 546824"/>
          <p:cNvSpPr/>
          <p:nvPr/>
        </p:nvSpPr>
        <p:spPr>
          <a:xfrm>
            <a:off x="0" y="3328988"/>
            <a:ext cx="9144000" cy="0"/>
          </a:xfrm>
          <a:prstGeom prst="rect">
            <a:avLst/>
          </a:prstGeom>
          <a:noFill/>
          <a:ln w="9525">
            <a:noFill/>
          </a:ln>
        </p:spPr>
        <p:txBody>
          <a:bodyPr/>
          <a:p>
            <a:endParaRPr lang="zh-CN" altLang="en-US"/>
          </a:p>
        </p:txBody>
      </p:sp>
      <p:graphicFrame>
        <p:nvGraphicFramePr>
          <p:cNvPr id="546826" name="对象 546825"/>
          <p:cNvGraphicFramePr/>
          <p:nvPr/>
        </p:nvGraphicFramePr>
        <p:xfrm>
          <a:off x="4049237" y="4169410"/>
          <a:ext cx="576580" cy="447675"/>
        </p:xfrm>
        <a:graphic>
          <a:graphicData uri="http://schemas.openxmlformats.org/presentationml/2006/ole">
            <mc:AlternateContent xmlns:mc="http://schemas.openxmlformats.org/markup-compatibility/2006">
              <mc:Choice xmlns:v="urn:schemas-microsoft-com:vml" Requires="v">
                <p:oleObj spid="_x0000_s3128" name="" r:id="rId7" imgW="254000" imgH="203200" progId="Equation.3">
                  <p:embed/>
                </p:oleObj>
              </mc:Choice>
              <mc:Fallback>
                <p:oleObj name="" r:id="rId7" imgW="254000" imgH="203200" progId="Equation.3">
                  <p:embed/>
                  <p:pic>
                    <p:nvPicPr>
                      <p:cNvPr id="0" name="图片 3127"/>
                      <p:cNvPicPr/>
                      <p:nvPr/>
                    </p:nvPicPr>
                    <p:blipFill>
                      <a:blip r:embed="rId8"/>
                      <a:stretch>
                        <a:fillRect/>
                      </a:stretch>
                    </p:blipFill>
                    <p:spPr>
                      <a:xfrm>
                        <a:off x="4049237" y="4169410"/>
                        <a:ext cx="576580" cy="447675"/>
                      </a:xfrm>
                      <a:prstGeom prst="rect">
                        <a:avLst/>
                      </a:prstGeom>
                      <a:noFill/>
                      <a:ln w="38100">
                        <a:noFill/>
                        <a:miter/>
                      </a:ln>
                    </p:spPr>
                  </p:pic>
                </p:oleObj>
              </mc:Fallback>
            </mc:AlternateContent>
          </a:graphicData>
        </a:graphic>
      </p:graphicFrame>
      <p:sp>
        <p:nvSpPr>
          <p:cNvPr id="546827" name="矩形 546826"/>
          <p:cNvSpPr/>
          <p:nvPr/>
        </p:nvSpPr>
        <p:spPr>
          <a:xfrm>
            <a:off x="0" y="3214688"/>
            <a:ext cx="9144000" cy="0"/>
          </a:xfrm>
          <a:prstGeom prst="rect">
            <a:avLst/>
          </a:prstGeom>
          <a:noFill/>
          <a:ln w="9525">
            <a:noFill/>
          </a:ln>
        </p:spPr>
        <p:txBody>
          <a:bodyPr/>
          <a:p>
            <a:endParaRPr lang="zh-CN" altLang="en-US"/>
          </a:p>
        </p:txBody>
      </p:sp>
      <p:graphicFrame>
        <p:nvGraphicFramePr>
          <p:cNvPr id="546828" name="对象 546827"/>
          <p:cNvGraphicFramePr/>
          <p:nvPr/>
        </p:nvGraphicFramePr>
        <p:xfrm>
          <a:off x="1961198" y="4728528"/>
          <a:ext cx="4752975" cy="850900"/>
        </p:xfrm>
        <a:graphic>
          <a:graphicData uri="http://schemas.openxmlformats.org/presentationml/2006/ole">
            <mc:AlternateContent xmlns:mc="http://schemas.openxmlformats.org/markup-compatibility/2006">
              <mc:Choice xmlns:v="urn:schemas-microsoft-com:vml" Requires="v">
                <p:oleObj spid="_x0000_s3129" name="" r:id="rId9" imgW="2387600" imgH="431800" progId="Equation.3">
                  <p:embed/>
                </p:oleObj>
              </mc:Choice>
              <mc:Fallback>
                <p:oleObj name="" r:id="rId9" imgW="2387600" imgH="431800" progId="Equation.3">
                  <p:embed/>
                  <p:pic>
                    <p:nvPicPr>
                      <p:cNvPr id="0" name="图片 3128"/>
                      <p:cNvPicPr/>
                      <p:nvPr/>
                    </p:nvPicPr>
                    <p:blipFill>
                      <a:blip r:embed="rId10"/>
                      <a:stretch>
                        <a:fillRect/>
                      </a:stretch>
                    </p:blipFill>
                    <p:spPr>
                      <a:xfrm>
                        <a:off x="1961198" y="4728528"/>
                        <a:ext cx="4752975" cy="850900"/>
                      </a:xfrm>
                      <a:prstGeom prst="rect">
                        <a:avLst/>
                      </a:prstGeom>
                      <a:noFill/>
                      <a:ln w="38100">
                        <a:noFill/>
                        <a:miter/>
                      </a:ln>
                    </p:spPr>
                  </p:pic>
                </p:oleObj>
              </mc:Fallback>
            </mc:AlternateContent>
          </a:graphicData>
        </a:graphic>
      </p:graphicFrame>
      <p:graphicFrame>
        <p:nvGraphicFramePr>
          <p:cNvPr id="546829" name="对象 546828"/>
          <p:cNvGraphicFramePr/>
          <p:nvPr/>
        </p:nvGraphicFramePr>
        <p:xfrm>
          <a:off x="911543" y="5699443"/>
          <a:ext cx="576262" cy="447675"/>
        </p:xfrm>
        <a:graphic>
          <a:graphicData uri="http://schemas.openxmlformats.org/presentationml/2006/ole">
            <mc:AlternateContent xmlns:mc="http://schemas.openxmlformats.org/markup-compatibility/2006">
              <mc:Choice xmlns:v="urn:schemas-microsoft-com:vml" Requires="v">
                <p:oleObj spid="_x0000_s3134" name="" r:id="rId11" imgW="254000" imgH="203200" progId="Equation.3">
                  <p:embed/>
                </p:oleObj>
              </mc:Choice>
              <mc:Fallback>
                <p:oleObj name="" r:id="rId11" imgW="254000" imgH="203200" progId="Equation.3">
                  <p:embed/>
                  <p:pic>
                    <p:nvPicPr>
                      <p:cNvPr id="0" name="图片 3133"/>
                      <p:cNvPicPr/>
                      <p:nvPr/>
                    </p:nvPicPr>
                    <p:blipFill>
                      <a:blip r:embed="rId12"/>
                      <a:stretch>
                        <a:fillRect/>
                      </a:stretch>
                    </p:blipFill>
                    <p:spPr>
                      <a:xfrm>
                        <a:off x="911543" y="5699443"/>
                        <a:ext cx="576262" cy="447675"/>
                      </a:xfrm>
                      <a:prstGeom prst="rect">
                        <a:avLst/>
                      </a:prstGeom>
                      <a:noFill/>
                      <a:ln w="38100">
                        <a:noFill/>
                        <a:miter/>
                      </a:ln>
                    </p:spPr>
                  </p:pic>
                </p:oleObj>
              </mc:Fallback>
            </mc:AlternateContent>
          </a:graphicData>
        </a:graphic>
      </p:graphicFrame>
      <p:sp>
        <p:nvSpPr>
          <p:cNvPr id="2" name="文本框 1"/>
          <p:cNvSpPr txBox="1"/>
          <p:nvPr/>
        </p:nvSpPr>
        <p:spPr>
          <a:xfrm>
            <a:off x="181610" y="357505"/>
            <a:ext cx="3032125" cy="553085"/>
          </a:xfrm>
          <a:prstGeom prst="rect">
            <a:avLst/>
          </a:prstGeom>
          <a:noFill/>
        </p:spPr>
        <p:txBody>
          <a:bodyPr wrap="square" rtlCol="0" anchor="t">
            <a:spAutoFit/>
          </a:bodyPr>
          <a:p>
            <a:pPr marL="609600" indent="-609600">
              <a:buNone/>
            </a:pPr>
            <a:r>
              <a:rPr lang="zh-CN" altLang="en-US" sz="3000" dirty="0">
                <a:solidFill>
                  <a:srgbClr val="0000FF"/>
                </a:solidFill>
                <a:sym typeface="+mn-ea"/>
              </a:rPr>
              <a:t>（</a:t>
            </a:r>
            <a:r>
              <a:rPr lang="en-US" altLang="zh-CN" sz="3000">
                <a:solidFill>
                  <a:srgbClr val="0000FF"/>
                </a:solidFill>
                <a:sym typeface="+mn-ea"/>
              </a:rPr>
              <a:t>1</a:t>
            </a:r>
            <a:r>
              <a:rPr lang="zh-CN" altLang="en-US" sz="3000" dirty="0">
                <a:solidFill>
                  <a:srgbClr val="0000FF"/>
                </a:solidFill>
                <a:sym typeface="+mn-ea"/>
              </a:rPr>
              <a:t>）累加生成</a:t>
            </a:r>
            <a:endParaRPr lang="zh-CN" altLang="en-US" sz="300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7842" name="文本占位符 547841"/>
          <p:cNvSpPr>
            <a:spLocks noGrp="1"/>
          </p:cNvSpPr>
          <p:nvPr>
            <p:ph type="body" idx="1"/>
          </p:nvPr>
        </p:nvSpPr>
        <p:spPr>
          <a:xfrm>
            <a:off x="287020" y="1007110"/>
            <a:ext cx="8716010" cy="6337300"/>
          </a:xfrm>
        </p:spPr>
        <p:txBody>
          <a:bodyPr/>
          <a:p>
            <a:pPr marL="609600" indent="-609600">
              <a:buNone/>
            </a:pPr>
            <a:r>
              <a:rPr lang="zh-CN" altLang="en-US" dirty="0">
                <a:solidFill>
                  <a:srgbClr val="0000FF"/>
                </a:solidFill>
              </a:rPr>
              <a:t>对于原始数据列依次做前后相邻的两个数据相减的</a:t>
            </a:r>
            <a:endParaRPr lang="zh-CN" altLang="en-US" dirty="0">
              <a:solidFill>
                <a:srgbClr val="0000FF"/>
              </a:solidFill>
            </a:endParaRPr>
          </a:p>
          <a:p>
            <a:pPr marL="609600" indent="-609600">
              <a:buNone/>
            </a:pPr>
            <a:r>
              <a:rPr lang="zh-CN" altLang="en-US" dirty="0">
                <a:solidFill>
                  <a:srgbClr val="0000FF"/>
                </a:solidFill>
              </a:rPr>
              <a:t>运算过程称为累减生成过程</a:t>
            </a:r>
            <a:r>
              <a:rPr lang="en-US" altLang="zh-CN">
                <a:solidFill>
                  <a:srgbClr val="0000FF"/>
                </a:solidFill>
              </a:rPr>
              <a:t>IAGO</a:t>
            </a:r>
            <a:r>
              <a:rPr lang="zh-CN" altLang="en-US" dirty="0">
                <a:solidFill>
                  <a:srgbClr val="0000FF"/>
                </a:solidFill>
              </a:rPr>
              <a:t>。如果原始数据列</a:t>
            </a:r>
            <a:endParaRPr lang="zh-CN" altLang="en-US" dirty="0">
              <a:solidFill>
                <a:srgbClr val="0000FF"/>
              </a:solidFill>
            </a:endParaRPr>
          </a:p>
          <a:p>
            <a:pPr marL="609600" indent="-609600">
              <a:buNone/>
            </a:pPr>
            <a:r>
              <a:rPr lang="zh-CN" altLang="en-US" dirty="0">
                <a:solidFill>
                  <a:srgbClr val="0000FF"/>
                </a:solidFill>
              </a:rPr>
              <a:t>为</a:t>
            </a:r>
            <a:endParaRPr lang="zh-CN" altLang="en-US" dirty="0">
              <a:solidFill>
                <a:srgbClr val="0000FF"/>
              </a:solidFill>
            </a:endParaRPr>
          </a:p>
          <a:p>
            <a:pPr marL="609600" indent="-609600">
              <a:buNone/>
            </a:pPr>
            <a:r>
              <a:rPr lang="zh-CN" altLang="en-US" dirty="0">
                <a:solidFill>
                  <a:srgbClr val="0000FF"/>
                </a:solidFill>
              </a:rPr>
              <a:t>令 </a:t>
            </a:r>
            <a:endParaRPr lang="zh-CN" altLang="en-US" dirty="0">
              <a:solidFill>
                <a:srgbClr val="0000FF"/>
              </a:solidFill>
            </a:endParaRPr>
          </a:p>
          <a:p>
            <a:pPr marL="609600" indent="-609600">
              <a:buNone/>
            </a:pPr>
            <a:r>
              <a:rPr lang="zh-CN" altLang="en-US" dirty="0">
                <a:solidFill>
                  <a:srgbClr val="0000FF"/>
                </a:solidFill>
              </a:rPr>
              <a:t>称所得到的数列      为      的</a:t>
            </a:r>
            <a:r>
              <a:rPr lang="en-US" altLang="zh-CN">
                <a:solidFill>
                  <a:srgbClr val="0000FF"/>
                </a:solidFill>
              </a:rPr>
              <a:t>1</a:t>
            </a:r>
            <a:r>
              <a:rPr lang="zh-CN" altLang="en-US" dirty="0">
                <a:solidFill>
                  <a:srgbClr val="0000FF"/>
                </a:solidFill>
              </a:rPr>
              <a:t>次累减生成数列。</a:t>
            </a:r>
            <a:endParaRPr lang="zh-CN" altLang="en-US" dirty="0">
              <a:solidFill>
                <a:srgbClr val="0000FF"/>
              </a:solidFill>
            </a:endParaRPr>
          </a:p>
          <a:p>
            <a:pPr marL="609600" indent="-609600">
              <a:buNone/>
            </a:pPr>
            <a:r>
              <a:rPr lang="zh-CN" altLang="en-US" dirty="0">
                <a:solidFill>
                  <a:srgbClr val="0000FF"/>
                </a:solidFill>
              </a:rPr>
              <a:t>注：从这里的记号也可以看到，从原始数列       ，得</a:t>
            </a:r>
            <a:endParaRPr lang="zh-CN" altLang="en-US" dirty="0">
              <a:solidFill>
                <a:srgbClr val="0000FF"/>
              </a:solidFill>
            </a:endParaRPr>
          </a:p>
          <a:p>
            <a:pPr marL="609600" indent="-609600">
              <a:buNone/>
            </a:pPr>
            <a:r>
              <a:rPr lang="zh-CN" altLang="en-US" dirty="0">
                <a:solidFill>
                  <a:srgbClr val="0000FF"/>
                </a:solidFill>
              </a:rPr>
              <a:t>到新数列        ，再通过累减生成可以还原出原始数列</a:t>
            </a:r>
            <a:endParaRPr lang="zh-CN" altLang="en-US" dirty="0">
              <a:solidFill>
                <a:srgbClr val="0000FF"/>
              </a:solidFill>
            </a:endParaRPr>
          </a:p>
          <a:p>
            <a:pPr marL="609600" indent="-609600">
              <a:buNone/>
            </a:pPr>
            <a:r>
              <a:rPr lang="zh-CN" altLang="en-US" dirty="0">
                <a:solidFill>
                  <a:srgbClr val="0000FF"/>
                </a:solidFill>
              </a:rPr>
              <a:t>实际运用中在数列        的基础上预测出        ，通过</a:t>
            </a:r>
            <a:endParaRPr lang="zh-CN" altLang="en-US" dirty="0">
              <a:solidFill>
                <a:srgbClr val="0000FF"/>
              </a:solidFill>
            </a:endParaRPr>
          </a:p>
          <a:p>
            <a:pPr marL="609600" indent="-609600">
              <a:buNone/>
            </a:pPr>
            <a:r>
              <a:rPr lang="zh-CN" altLang="en-US" dirty="0">
                <a:solidFill>
                  <a:srgbClr val="0000FF"/>
                </a:solidFill>
              </a:rPr>
              <a:t>累减生成得到预测数列        。</a:t>
            </a:r>
            <a:endParaRPr lang="zh-CN" altLang="en-US" dirty="0">
              <a:solidFill>
                <a:srgbClr val="0000FF"/>
              </a:solidFill>
            </a:endParaRPr>
          </a:p>
        </p:txBody>
      </p:sp>
      <p:sp>
        <p:nvSpPr>
          <p:cNvPr id="547843" name="矩形 547842"/>
          <p:cNvSpPr/>
          <p:nvPr/>
        </p:nvSpPr>
        <p:spPr>
          <a:xfrm>
            <a:off x="0" y="3314700"/>
            <a:ext cx="9144000" cy="0"/>
          </a:xfrm>
          <a:prstGeom prst="rect">
            <a:avLst/>
          </a:prstGeom>
          <a:noFill/>
          <a:ln w="9525">
            <a:noFill/>
          </a:ln>
        </p:spPr>
        <p:txBody>
          <a:bodyPr/>
          <a:p>
            <a:endParaRPr lang="zh-CN" altLang="en-US"/>
          </a:p>
        </p:txBody>
      </p:sp>
      <p:graphicFrame>
        <p:nvGraphicFramePr>
          <p:cNvPr id="547844" name="对象 547843"/>
          <p:cNvGraphicFramePr/>
          <p:nvPr/>
        </p:nvGraphicFramePr>
        <p:xfrm>
          <a:off x="900113" y="2071370"/>
          <a:ext cx="5832475" cy="509588"/>
        </p:xfrm>
        <a:graphic>
          <a:graphicData uri="http://schemas.openxmlformats.org/presentationml/2006/ole">
            <mc:AlternateContent xmlns:mc="http://schemas.openxmlformats.org/markup-compatibility/2006">
              <mc:Choice xmlns:v="urn:schemas-microsoft-com:vml" Requires="v">
                <p:oleObj spid="_x0000_s3125" name="" r:id="rId1" imgW="1981200" imgH="228600" progId="Equation.3">
                  <p:embed/>
                </p:oleObj>
              </mc:Choice>
              <mc:Fallback>
                <p:oleObj name="" r:id="rId1" imgW="1981200" imgH="228600" progId="Equation.3">
                  <p:embed/>
                  <p:pic>
                    <p:nvPicPr>
                      <p:cNvPr id="0" name="图片 3124"/>
                      <p:cNvPicPr/>
                      <p:nvPr/>
                    </p:nvPicPr>
                    <p:blipFill>
                      <a:blip r:embed="rId2"/>
                      <a:stretch>
                        <a:fillRect/>
                      </a:stretch>
                    </p:blipFill>
                    <p:spPr>
                      <a:xfrm>
                        <a:off x="900113" y="2071370"/>
                        <a:ext cx="5832475" cy="509588"/>
                      </a:xfrm>
                      <a:prstGeom prst="rect">
                        <a:avLst/>
                      </a:prstGeom>
                      <a:noFill/>
                      <a:ln w="38100">
                        <a:noFill/>
                        <a:miter/>
                      </a:ln>
                    </p:spPr>
                  </p:pic>
                </p:oleObj>
              </mc:Fallback>
            </mc:AlternateContent>
          </a:graphicData>
        </a:graphic>
      </p:graphicFrame>
      <p:sp>
        <p:nvSpPr>
          <p:cNvPr id="547845" name="矩形 547844"/>
          <p:cNvSpPr/>
          <p:nvPr/>
        </p:nvSpPr>
        <p:spPr>
          <a:xfrm>
            <a:off x="0" y="3314700"/>
            <a:ext cx="9144000" cy="0"/>
          </a:xfrm>
          <a:prstGeom prst="rect">
            <a:avLst/>
          </a:prstGeom>
          <a:noFill/>
          <a:ln w="9525">
            <a:noFill/>
          </a:ln>
        </p:spPr>
        <p:txBody>
          <a:bodyPr/>
          <a:p>
            <a:endParaRPr lang="zh-CN" altLang="en-US"/>
          </a:p>
        </p:txBody>
      </p:sp>
      <p:graphicFrame>
        <p:nvGraphicFramePr>
          <p:cNvPr id="547846" name="对象 547845"/>
          <p:cNvGraphicFramePr/>
          <p:nvPr/>
        </p:nvGraphicFramePr>
        <p:xfrm>
          <a:off x="900113" y="2523173"/>
          <a:ext cx="6119812" cy="538162"/>
        </p:xfrm>
        <a:graphic>
          <a:graphicData uri="http://schemas.openxmlformats.org/presentationml/2006/ole">
            <mc:AlternateContent xmlns:mc="http://schemas.openxmlformats.org/markup-compatibility/2006">
              <mc:Choice xmlns:v="urn:schemas-microsoft-com:vml" Requires="v">
                <p:oleObj spid="_x0000_s3126" name="" r:id="rId3" imgW="2603500" imgH="228600" progId="Equation.3">
                  <p:embed/>
                </p:oleObj>
              </mc:Choice>
              <mc:Fallback>
                <p:oleObj name="" r:id="rId3" imgW="2603500" imgH="228600" progId="Equation.3">
                  <p:embed/>
                  <p:pic>
                    <p:nvPicPr>
                      <p:cNvPr id="0" name="图片 3125"/>
                      <p:cNvPicPr/>
                      <p:nvPr/>
                    </p:nvPicPr>
                    <p:blipFill>
                      <a:blip r:embed="rId4"/>
                      <a:stretch>
                        <a:fillRect/>
                      </a:stretch>
                    </p:blipFill>
                    <p:spPr>
                      <a:xfrm>
                        <a:off x="900113" y="2523173"/>
                        <a:ext cx="6119812" cy="538162"/>
                      </a:xfrm>
                      <a:prstGeom prst="rect">
                        <a:avLst/>
                      </a:prstGeom>
                      <a:noFill/>
                      <a:ln w="38100">
                        <a:noFill/>
                        <a:miter/>
                      </a:ln>
                    </p:spPr>
                  </p:pic>
                </p:oleObj>
              </mc:Fallback>
            </mc:AlternateContent>
          </a:graphicData>
        </a:graphic>
      </p:graphicFrame>
      <p:sp>
        <p:nvSpPr>
          <p:cNvPr id="547847" name="矩形 547846"/>
          <p:cNvSpPr/>
          <p:nvPr/>
        </p:nvSpPr>
        <p:spPr>
          <a:xfrm>
            <a:off x="0" y="3328988"/>
            <a:ext cx="9144000" cy="0"/>
          </a:xfrm>
          <a:prstGeom prst="rect">
            <a:avLst/>
          </a:prstGeom>
          <a:noFill/>
          <a:ln w="9525">
            <a:noFill/>
          </a:ln>
        </p:spPr>
        <p:txBody>
          <a:bodyPr/>
          <a:p>
            <a:endParaRPr lang="zh-CN" altLang="en-US"/>
          </a:p>
        </p:txBody>
      </p:sp>
      <p:graphicFrame>
        <p:nvGraphicFramePr>
          <p:cNvPr id="547848" name="对象 547847"/>
          <p:cNvGraphicFramePr/>
          <p:nvPr/>
        </p:nvGraphicFramePr>
        <p:xfrm>
          <a:off x="2825433" y="3077528"/>
          <a:ext cx="647700" cy="503237"/>
        </p:xfrm>
        <a:graphic>
          <a:graphicData uri="http://schemas.openxmlformats.org/presentationml/2006/ole">
            <mc:AlternateContent xmlns:mc="http://schemas.openxmlformats.org/markup-compatibility/2006">
              <mc:Choice xmlns:v="urn:schemas-microsoft-com:vml" Requires="v">
                <p:oleObj spid="_x0000_s3133" name="" r:id="rId5" imgW="254000" imgH="203200" progId="Equation.3">
                  <p:embed/>
                </p:oleObj>
              </mc:Choice>
              <mc:Fallback>
                <p:oleObj name="" r:id="rId5" imgW="254000" imgH="203200" progId="Equation.3">
                  <p:embed/>
                  <p:pic>
                    <p:nvPicPr>
                      <p:cNvPr id="0" name="图片 3132"/>
                      <p:cNvPicPr/>
                      <p:nvPr/>
                    </p:nvPicPr>
                    <p:blipFill>
                      <a:blip r:embed="rId6"/>
                      <a:stretch>
                        <a:fillRect/>
                      </a:stretch>
                    </p:blipFill>
                    <p:spPr>
                      <a:xfrm>
                        <a:off x="2825433" y="3077528"/>
                        <a:ext cx="647700" cy="503237"/>
                      </a:xfrm>
                      <a:prstGeom prst="rect">
                        <a:avLst/>
                      </a:prstGeom>
                      <a:noFill/>
                      <a:ln w="38100">
                        <a:noFill/>
                        <a:miter/>
                      </a:ln>
                    </p:spPr>
                  </p:pic>
                </p:oleObj>
              </mc:Fallback>
            </mc:AlternateContent>
          </a:graphicData>
        </a:graphic>
      </p:graphicFrame>
      <p:sp>
        <p:nvSpPr>
          <p:cNvPr id="547849" name="矩形 547848"/>
          <p:cNvSpPr/>
          <p:nvPr/>
        </p:nvSpPr>
        <p:spPr>
          <a:xfrm>
            <a:off x="0" y="3141663"/>
            <a:ext cx="9144000" cy="0"/>
          </a:xfrm>
          <a:prstGeom prst="rect">
            <a:avLst/>
          </a:prstGeom>
          <a:noFill/>
          <a:ln w="9525">
            <a:noFill/>
          </a:ln>
        </p:spPr>
        <p:txBody>
          <a:bodyPr/>
          <a:p>
            <a:endParaRPr lang="zh-CN" altLang="en-US"/>
          </a:p>
        </p:txBody>
      </p:sp>
      <p:graphicFrame>
        <p:nvGraphicFramePr>
          <p:cNvPr id="547850" name="对象 547849"/>
          <p:cNvGraphicFramePr/>
          <p:nvPr/>
        </p:nvGraphicFramePr>
        <p:xfrm>
          <a:off x="3743960" y="3077210"/>
          <a:ext cx="504190" cy="487045"/>
        </p:xfrm>
        <a:graphic>
          <a:graphicData uri="http://schemas.openxmlformats.org/presentationml/2006/ole">
            <mc:AlternateContent xmlns:mc="http://schemas.openxmlformats.org/markup-compatibility/2006">
              <mc:Choice xmlns:v="urn:schemas-microsoft-com:vml" Requires="v">
                <p:oleObj spid="_x0000_s3127" name="" r:id="rId7" imgW="241300" imgH="203200" progId="Equation.3">
                  <p:embed/>
                </p:oleObj>
              </mc:Choice>
              <mc:Fallback>
                <p:oleObj name="" r:id="rId7" imgW="241300" imgH="203200" progId="Equation.3">
                  <p:embed/>
                  <p:pic>
                    <p:nvPicPr>
                      <p:cNvPr id="0" name="图片 3126"/>
                      <p:cNvPicPr/>
                      <p:nvPr/>
                    </p:nvPicPr>
                    <p:blipFill>
                      <a:blip r:embed="rId8"/>
                      <a:stretch>
                        <a:fillRect/>
                      </a:stretch>
                    </p:blipFill>
                    <p:spPr>
                      <a:xfrm>
                        <a:off x="3743960" y="3077210"/>
                        <a:ext cx="504190" cy="487045"/>
                      </a:xfrm>
                      <a:prstGeom prst="rect">
                        <a:avLst/>
                      </a:prstGeom>
                      <a:noFill/>
                      <a:ln w="38100">
                        <a:noFill/>
                        <a:miter/>
                      </a:ln>
                    </p:spPr>
                  </p:pic>
                </p:oleObj>
              </mc:Fallback>
            </mc:AlternateContent>
          </a:graphicData>
        </a:graphic>
      </p:graphicFrame>
      <p:sp>
        <p:nvSpPr>
          <p:cNvPr id="547851" name="矩形 547850"/>
          <p:cNvSpPr/>
          <p:nvPr/>
        </p:nvSpPr>
        <p:spPr>
          <a:xfrm>
            <a:off x="0" y="3141663"/>
            <a:ext cx="9144000" cy="0"/>
          </a:xfrm>
          <a:prstGeom prst="rect">
            <a:avLst/>
          </a:prstGeom>
          <a:noFill/>
          <a:ln w="9525">
            <a:noFill/>
          </a:ln>
        </p:spPr>
        <p:txBody>
          <a:bodyPr/>
          <a:p>
            <a:endParaRPr lang="zh-CN" altLang="en-US"/>
          </a:p>
        </p:txBody>
      </p:sp>
      <p:sp>
        <p:nvSpPr>
          <p:cNvPr id="547852" name="矩形 547851"/>
          <p:cNvSpPr/>
          <p:nvPr/>
        </p:nvSpPr>
        <p:spPr>
          <a:xfrm>
            <a:off x="0" y="0"/>
            <a:ext cx="9144000" cy="0"/>
          </a:xfrm>
          <a:prstGeom prst="rect">
            <a:avLst/>
          </a:prstGeom>
          <a:noFill/>
          <a:ln w="9525">
            <a:noFill/>
          </a:ln>
        </p:spPr>
        <p:txBody>
          <a:bodyPr/>
          <a:p>
            <a:endParaRPr lang="zh-CN" altLang="en-US"/>
          </a:p>
        </p:txBody>
      </p:sp>
      <p:sp>
        <p:nvSpPr>
          <p:cNvPr id="547853" name="矩形 547852"/>
          <p:cNvSpPr/>
          <p:nvPr/>
        </p:nvSpPr>
        <p:spPr>
          <a:xfrm>
            <a:off x="0" y="0"/>
            <a:ext cx="9144000" cy="0"/>
          </a:xfrm>
          <a:prstGeom prst="rect">
            <a:avLst/>
          </a:prstGeom>
          <a:noFill/>
          <a:ln w="9525">
            <a:noFill/>
          </a:ln>
        </p:spPr>
        <p:txBody>
          <a:bodyPr/>
          <a:p>
            <a:endParaRPr lang="zh-CN" altLang="en-US"/>
          </a:p>
        </p:txBody>
      </p:sp>
      <p:sp>
        <p:nvSpPr>
          <p:cNvPr id="547854" name="矩形 547853"/>
          <p:cNvSpPr/>
          <p:nvPr/>
        </p:nvSpPr>
        <p:spPr>
          <a:xfrm>
            <a:off x="0" y="3141663"/>
            <a:ext cx="9144000" cy="0"/>
          </a:xfrm>
          <a:prstGeom prst="rect">
            <a:avLst/>
          </a:prstGeom>
          <a:noFill/>
          <a:ln w="9525">
            <a:noFill/>
          </a:ln>
        </p:spPr>
        <p:txBody>
          <a:bodyPr/>
          <a:p>
            <a:endParaRPr lang="zh-CN" altLang="en-US"/>
          </a:p>
        </p:txBody>
      </p:sp>
      <p:sp>
        <p:nvSpPr>
          <p:cNvPr id="547855" name="矩形 547854"/>
          <p:cNvSpPr/>
          <p:nvPr/>
        </p:nvSpPr>
        <p:spPr>
          <a:xfrm>
            <a:off x="0" y="0"/>
            <a:ext cx="9144000" cy="0"/>
          </a:xfrm>
          <a:prstGeom prst="rect">
            <a:avLst/>
          </a:prstGeom>
          <a:noFill/>
          <a:ln w="9525">
            <a:noFill/>
          </a:ln>
        </p:spPr>
        <p:txBody>
          <a:bodyPr/>
          <a:p>
            <a:endParaRPr lang="zh-CN" altLang="en-US"/>
          </a:p>
        </p:txBody>
      </p:sp>
      <p:sp>
        <p:nvSpPr>
          <p:cNvPr id="547856" name="矩形 547855"/>
          <p:cNvSpPr/>
          <p:nvPr/>
        </p:nvSpPr>
        <p:spPr>
          <a:xfrm>
            <a:off x="0" y="0"/>
            <a:ext cx="9144000" cy="0"/>
          </a:xfrm>
          <a:prstGeom prst="rect">
            <a:avLst/>
          </a:prstGeom>
          <a:noFill/>
          <a:ln w="9525">
            <a:noFill/>
          </a:ln>
        </p:spPr>
        <p:txBody>
          <a:bodyPr/>
          <a:p>
            <a:endParaRPr lang="zh-CN" altLang="en-US"/>
          </a:p>
        </p:txBody>
      </p:sp>
      <p:sp>
        <p:nvSpPr>
          <p:cNvPr id="547857" name="矩形 547856"/>
          <p:cNvSpPr/>
          <p:nvPr/>
        </p:nvSpPr>
        <p:spPr>
          <a:xfrm>
            <a:off x="0" y="3141663"/>
            <a:ext cx="9144000" cy="0"/>
          </a:xfrm>
          <a:prstGeom prst="rect">
            <a:avLst/>
          </a:prstGeom>
          <a:noFill/>
          <a:ln w="9525">
            <a:noFill/>
          </a:ln>
        </p:spPr>
        <p:txBody>
          <a:bodyPr/>
          <a:p>
            <a:endParaRPr lang="zh-CN" altLang="en-US"/>
          </a:p>
        </p:txBody>
      </p:sp>
      <p:sp>
        <p:nvSpPr>
          <p:cNvPr id="547858" name="矩形 547857"/>
          <p:cNvSpPr/>
          <p:nvPr/>
        </p:nvSpPr>
        <p:spPr>
          <a:xfrm>
            <a:off x="0" y="0"/>
            <a:ext cx="9144000" cy="0"/>
          </a:xfrm>
          <a:prstGeom prst="rect">
            <a:avLst/>
          </a:prstGeom>
          <a:noFill/>
          <a:ln w="9525">
            <a:noFill/>
          </a:ln>
        </p:spPr>
        <p:txBody>
          <a:bodyPr/>
          <a:p>
            <a:endParaRPr lang="zh-CN" altLang="en-US"/>
          </a:p>
        </p:txBody>
      </p:sp>
      <p:sp>
        <p:nvSpPr>
          <p:cNvPr id="547859" name="矩形 547858"/>
          <p:cNvSpPr/>
          <p:nvPr/>
        </p:nvSpPr>
        <p:spPr>
          <a:xfrm>
            <a:off x="0" y="0"/>
            <a:ext cx="9144000" cy="0"/>
          </a:xfrm>
          <a:prstGeom prst="rect">
            <a:avLst/>
          </a:prstGeom>
          <a:noFill/>
          <a:ln w="9525">
            <a:noFill/>
          </a:ln>
        </p:spPr>
        <p:txBody>
          <a:bodyPr/>
          <a:p>
            <a:endParaRPr lang="zh-CN" altLang="en-US"/>
          </a:p>
        </p:txBody>
      </p:sp>
      <p:sp>
        <p:nvSpPr>
          <p:cNvPr id="547860" name="矩形 547859"/>
          <p:cNvSpPr/>
          <p:nvPr/>
        </p:nvSpPr>
        <p:spPr>
          <a:xfrm>
            <a:off x="0" y="0"/>
            <a:ext cx="9144000" cy="0"/>
          </a:xfrm>
          <a:prstGeom prst="rect">
            <a:avLst/>
          </a:prstGeom>
          <a:noFill/>
          <a:ln w="9525">
            <a:noFill/>
          </a:ln>
        </p:spPr>
        <p:txBody>
          <a:bodyPr/>
          <a:p>
            <a:endParaRPr lang="zh-CN" altLang="en-US"/>
          </a:p>
        </p:txBody>
      </p:sp>
      <p:sp>
        <p:nvSpPr>
          <p:cNvPr id="547861" name="矩形 547860"/>
          <p:cNvSpPr/>
          <p:nvPr/>
        </p:nvSpPr>
        <p:spPr>
          <a:xfrm>
            <a:off x="0" y="3328988"/>
            <a:ext cx="9144000" cy="0"/>
          </a:xfrm>
          <a:prstGeom prst="rect">
            <a:avLst/>
          </a:prstGeom>
          <a:noFill/>
          <a:ln w="9525">
            <a:noFill/>
          </a:ln>
        </p:spPr>
        <p:txBody>
          <a:bodyPr/>
          <a:p>
            <a:endParaRPr lang="zh-CN" altLang="en-US"/>
          </a:p>
        </p:txBody>
      </p:sp>
      <p:graphicFrame>
        <p:nvGraphicFramePr>
          <p:cNvPr id="547862" name="对象 547861"/>
          <p:cNvGraphicFramePr/>
          <p:nvPr/>
        </p:nvGraphicFramePr>
        <p:xfrm>
          <a:off x="7172325" y="3580765"/>
          <a:ext cx="576263" cy="447675"/>
        </p:xfrm>
        <a:graphic>
          <a:graphicData uri="http://schemas.openxmlformats.org/presentationml/2006/ole">
            <mc:AlternateContent xmlns:mc="http://schemas.openxmlformats.org/markup-compatibility/2006">
              <mc:Choice xmlns:v="urn:schemas-microsoft-com:vml" Requires="v">
                <p:oleObj spid="_x0000_s3141" name="" r:id="rId9" imgW="254000" imgH="203200" progId="Equation.3">
                  <p:embed/>
                </p:oleObj>
              </mc:Choice>
              <mc:Fallback>
                <p:oleObj name="" r:id="rId9" imgW="254000" imgH="203200" progId="Equation.3">
                  <p:embed/>
                  <p:pic>
                    <p:nvPicPr>
                      <p:cNvPr id="0" name="图片 3140"/>
                      <p:cNvPicPr/>
                      <p:nvPr/>
                    </p:nvPicPr>
                    <p:blipFill>
                      <a:blip r:embed="rId6"/>
                      <a:stretch>
                        <a:fillRect/>
                      </a:stretch>
                    </p:blipFill>
                    <p:spPr>
                      <a:xfrm>
                        <a:off x="7172325" y="3580765"/>
                        <a:ext cx="576263" cy="447675"/>
                      </a:xfrm>
                      <a:prstGeom prst="rect">
                        <a:avLst/>
                      </a:prstGeom>
                      <a:noFill/>
                      <a:ln w="38100">
                        <a:noFill/>
                        <a:miter/>
                      </a:ln>
                    </p:spPr>
                  </p:pic>
                </p:oleObj>
              </mc:Fallback>
            </mc:AlternateContent>
          </a:graphicData>
        </a:graphic>
      </p:graphicFrame>
      <p:sp>
        <p:nvSpPr>
          <p:cNvPr id="547863" name="矩形 547862"/>
          <p:cNvSpPr/>
          <p:nvPr/>
        </p:nvSpPr>
        <p:spPr>
          <a:xfrm>
            <a:off x="0" y="3328988"/>
            <a:ext cx="9144000" cy="0"/>
          </a:xfrm>
          <a:prstGeom prst="rect">
            <a:avLst/>
          </a:prstGeom>
          <a:noFill/>
          <a:ln w="9525">
            <a:noFill/>
          </a:ln>
        </p:spPr>
        <p:txBody>
          <a:bodyPr/>
          <a:p>
            <a:endParaRPr lang="zh-CN" altLang="en-US"/>
          </a:p>
        </p:txBody>
      </p:sp>
      <p:graphicFrame>
        <p:nvGraphicFramePr>
          <p:cNvPr id="547864" name="对象 547863"/>
          <p:cNvGraphicFramePr/>
          <p:nvPr/>
        </p:nvGraphicFramePr>
        <p:xfrm>
          <a:off x="1831658" y="4092575"/>
          <a:ext cx="576262" cy="484188"/>
        </p:xfrm>
        <a:graphic>
          <a:graphicData uri="http://schemas.openxmlformats.org/presentationml/2006/ole">
            <mc:AlternateContent xmlns:mc="http://schemas.openxmlformats.org/markup-compatibility/2006">
              <mc:Choice xmlns:v="urn:schemas-microsoft-com:vml" Requires="v">
                <p:oleObj spid="_x0000_s3140" name="" r:id="rId10" imgW="241300" imgH="203200" progId="Equation.3">
                  <p:embed/>
                </p:oleObj>
              </mc:Choice>
              <mc:Fallback>
                <p:oleObj name="" r:id="rId10" imgW="241300" imgH="203200" progId="Equation.3">
                  <p:embed/>
                  <p:pic>
                    <p:nvPicPr>
                      <p:cNvPr id="0" name="图片 3139"/>
                      <p:cNvPicPr/>
                      <p:nvPr/>
                    </p:nvPicPr>
                    <p:blipFill>
                      <a:blip r:embed="rId8"/>
                      <a:stretch>
                        <a:fillRect/>
                      </a:stretch>
                    </p:blipFill>
                    <p:spPr>
                      <a:xfrm>
                        <a:off x="1831658" y="4092575"/>
                        <a:ext cx="576262" cy="484188"/>
                      </a:xfrm>
                      <a:prstGeom prst="rect">
                        <a:avLst/>
                      </a:prstGeom>
                      <a:noFill/>
                      <a:ln w="38100">
                        <a:noFill/>
                        <a:miter/>
                      </a:ln>
                    </p:spPr>
                  </p:pic>
                </p:oleObj>
              </mc:Fallback>
            </mc:AlternateContent>
          </a:graphicData>
        </a:graphic>
      </p:graphicFrame>
      <p:sp>
        <p:nvSpPr>
          <p:cNvPr id="547865" name="矩形 547864"/>
          <p:cNvSpPr/>
          <p:nvPr/>
        </p:nvSpPr>
        <p:spPr>
          <a:xfrm>
            <a:off x="0" y="3328988"/>
            <a:ext cx="9144000" cy="0"/>
          </a:xfrm>
          <a:prstGeom prst="rect">
            <a:avLst/>
          </a:prstGeom>
          <a:noFill/>
          <a:ln w="9525">
            <a:noFill/>
          </a:ln>
        </p:spPr>
        <p:txBody>
          <a:bodyPr/>
          <a:p>
            <a:endParaRPr lang="zh-CN" altLang="en-US"/>
          </a:p>
        </p:txBody>
      </p:sp>
      <p:graphicFrame>
        <p:nvGraphicFramePr>
          <p:cNvPr id="547866" name="对象 547865"/>
          <p:cNvGraphicFramePr/>
          <p:nvPr/>
        </p:nvGraphicFramePr>
        <p:xfrm>
          <a:off x="3310573" y="4578033"/>
          <a:ext cx="574675" cy="482600"/>
        </p:xfrm>
        <a:graphic>
          <a:graphicData uri="http://schemas.openxmlformats.org/presentationml/2006/ole">
            <mc:AlternateContent xmlns:mc="http://schemas.openxmlformats.org/markup-compatibility/2006">
              <mc:Choice xmlns:v="urn:schemas-microsoft-com:vml" Requires="v">
                <p:oleObj spid="_x0000_s3144" name="" r:id="rId11" imgW="241300" imgH="203200" progId="Equation.3">
                  <p:embed/>
                </p:oleObj>
              </mc:Choice>
              <mc:Fallback>
                <p:oleObj name="" r:id="rId11" imgW="241300" imgH="203200" progId="Equation.3">
                  <p:embed/>
                  <p:pic>
                    <p:nvPicPr>
                      <p:cNvPr id="0" name="图片 3143"/>
                      <p:cNvPicPr/>
                      <p:nvPr/>
                    </p:nvPicPr>
                    <p:blipFill>
                      <a:blip r:embed="rId8"/>
                      <a:stretch>
                        <a:fillRect/>
                      </a:stretch>
                    </p:blipFill>
                    <p:spPr>
                      <a:xfrm>
                        <a:off x="3310573" y="4578033"/>
                        <a:ext cx="574675" cy="482600"/>
                      </a:xfrm>
                      <a:prstGeom prst="rect">
                        <a:avLst/>
                      </a:prstGeom>
                      <a:noFill/>
                      <a:ln w="38100">
                        <a:noFill/>
                        <a:miter/>
                      </a:ln>
                    </p:spPr>
                  </p:pic>
                </p:oleObj>
              </mc:Fallback>
            </mc:AlternateContent>
          </a:graphicData>
        </a:graphic>
      </p:graphicFrame>
      <p:sp>
        <p:nvSpPr>
          <p:cNvPr id="547867" name="矩形 547866"/>
          <p:cNvSpPr/>
          <p:nvPr/>
        </p:nvSpPr>
        <p:spPr>
          <a:xfrm>
            <a:off x="0" y="3328988"/>
            <a:ext cx="9144000" cy="0"/>
          </a:xfrm>
          <a:prstGeom prst="rect">
            <a:avLst/>
          </a:prstGeom>
          <a:noFill/>
          <a:ln w="9525">
            <a:noFill/>
          </a:ln>
        </p:spPr>
        <p:txBody>
          <a:bodyPr/>
          <a:p>
            <a:endParaRPr lang="zh-CN" altLang="en-US"/>
          </a:p>
        </p:txBody>
      </p:sp>
      <p:graphicFrame>
        <p:nvGraphicFramePr>
          <p:cNvPr id="547868" name="对象 547867"/>
          <p:cNvGraphicFramePr/>
          <p:nvPr/>
        </p:nvGraphicFramePr>
        <p:xfrm>
          <a:off x="6443663" y="4578033"/>
          <a:ext cx="576262" cy="484187"/>
        </p:xfrm>
        <a:graphic>
          <a:graphicData uri="http://schemas.openxmlformats.org/presentationml/2006/ole">
            <mc:AlternateContent xmlns:mc="http://schemas.openxmlformats.org/markup-compatibility/2006">
              <mc:Choice xmlns:v="urn:schemas-microsoft-com:vml" Requires="v">
                <p:oleObj spid="_x0000_s3142" name="" r:id="rId12" imgW="241300" imgH="203200" progId="Equation.3">
                  <p:embed/>
                </p:oleObj>
              </mc:Choice>
              <mc:Fallback>
                <p:oleObj name="" r:id="rId12" imgW="241300" imgH="203200" progId="Equation.3">
                  <p:embed/>
                  <p:pic>
                    <p:nvPicPr>
                      <p:cNvPr id="0" name="图片 3141"/>
                      <p:cNvPicPr/>
                      <p:nvPr/>
                    </p:nvPicPr>
                    <p:blipFill>
                      <a:blip r:embed="rId13"/>
                      <a:stretch>
                        <a:fillRect/>
                      </a:stretch>
                    </p:blipFill>
                    <p:spPr>
                      <a:xfrm>
                        <a:off x="6443663" y="4578033"/>
                        <a:ext cx="576262" cy="484187"/>
                      </a:xfrm>
                      <a:prstGeom prst="rect">
                        <a:avLst/>
                      </a:prstGeom>
                      <a:noFill/>
                      <a:ln w="38100">
                        <a:noFill/>
                        <a:miter/>
                      </a:ln>
                    </p:spPr>
                  </p:pic>
                </p:oleObj>
              </mc:Fallback>
            </mc:AlternateContent>
          </a:graphicData>
        </a:graphic>
      </p:graphicFrame>
      <p:sp>
        <p:nvSpPr>
          <p:cNvPr id="547869" name="矩形 547868"/>
          <p:cNvSpPr/>
          <p:nvPr/>
        </p:nvSpPr>
        <p:spPr>
          <a:xfrm>
            <a:off x="90805" y="3312478"/>
            <a:ext cx="9144000" cy="0"/>
          </a:xfrm>
          <a:prstGeom prst="rect">
            <a:avLst/>
          </a:prstGeom>
          <a:noFill/>
          <a:ln w="9525">
            <a:noFill/>
          </a:ln>
        </p:spPr>
        <p:txBody>
          <a:bodyPr/>
          <a:p>
            <a:endParaRPr lang="zh-CN" altLang="en-US"/>
          </a:p>
        </p:txBody>
      </p:sp>
      <p:graphicFrame>
        <p:nvGraphicFramePr>
          <p:cNvPr id="547870" name="对象 547869"/>
          <p:cNvGraphicFramePr/>
          <p:nvPr/>
        </p:nvGraphicFramePr>
        <p:xfrm>
          <a:off x="3973513" y="5129848"/>
          <a:ext cx="576262" cy="447675"/>
        </p:xfrm>
        <a:graphic>
          <a:graphicData uri="http://schemas.openxmlformats.org/presentationml/2006/ole">
            <mc:AlternateContent xmlns:mc="http://schemas.openxmlformats.org/markup-compatibility/2006">
              <mc:Choice xmlns:v="urn:schemas-microsoft-com:vml" Requires="v">
                <p:oleObj spid="_x0000_s3139" name="" r:id="rId14" imgW="254000" imgH="203200" progId="Equation.3">
                  <p:embed/>
                </p:oleObj>
              </mc:Choice>
              <mc:Fallback>
                <p:oleObj name="" r:id="rId14" imgW="254000" imgH="203200" progId="Equation.3">
                  <p:embed/>
                  <p:pic>
                    <p:nvPicPr>
                      <p:cNvPr id="0" name="图片 3138"/>
                      <p:cNvPicPr/>
                      <p:nvPr/>
                    </p:nvPicPr>
                    <p:blipFill>
                      <a:blip r:embed="rId15"/>
                      <a:stretch>
                        <a:fillRect/>
                      </a:stretch>
                    </p:blipFill>
                    <p:spPr>
                      <a:xfrm>
                        <a:off x="3973513" y="5129848"/>
                        <a:ext cx="576262" cy="447675"/>
                      </a:xfrm>
                      <a:prstGeom prst="rect">
                        <a:avLst/>
                      </a:prstGeom>
                      <a:noFill/>
                      <a:ln w="38100">
                        <a:noFill/>
                        <a:miter/>
                      </a:ln>
                    </p:spPr>
                  </p:pic>
                </p:oleObj>
              </mc:Fallback>
            </mc:AlternateContent>
          </a:graphicData>
        </a:graphic>
      </p:graphicFrame>
      <p:sp>
        <p:nvSpPr>
          <p:cNvPr id="2" name="文本框 1"/>
          <p:cNvSpPr txBox="1"/>
          <p:nvPr/>
        </p:nvSpPr>
        <p:spPr>
          <a:xfrm>
            <a:off x="0" y="335280"/>
            <a:ext cx="2916555" cy="553085"/>
          </a:xfrm>
          <a:prstGeom prst="rect">
            <a:avLst/>
          </a:prstGeom>
          <a:noFill/>
        </p:spPr>
        <p:txBody>
          <a:bodyPr wrap="square" rtlCol="0" anchor="t">
            <a:spAutoFit/>
          </a:bodyPr>
          <a:p>
            <a:pPr marL="609600" indent="-609600">
              <a:buNone/>
            </a:pPr>
            <a:r>
              <a:rPr lang="zh-CN" altLang="en-US" sz="3000" dirty="0">
                <a:solidFill>
                  <a:srgbClr val="0000FF"/>
                </a:solidFill>
                <a:sym typeface="+mn-ea"/>
              </a:rPr>
              <a:t>（</a:t>
            </a:r>
            <a:r>
              <a:rPr lang="en-US" altLang="zh-CN" sz="3000">
                <a:solidFill>
                  <a:srgbClr val="0000FF"/>
                </a:solidFill>
                <a:sym typeface="+mn-ea"/>
              </a:rPr>
              <a:t>2</a:t>
            </a:r>
            <a:r>
              <a:rPr lang="zh-CN" altLang="en-US" sz="3000" dirty="0">
                <a:solidFill>
                  <a:srgbClr val="0000FF"/>
                </a:solidFill>
                <a:sym typeface="+mn-ea"/>
              </a:rPr>
              <a:t>）累减生成</a:t>
            </a:r>
            <a:endParaRPr lang="zh-CN" altLang="en-US" sz="3000"/>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6" name="标题 369665"/>
          <p:cNvSpPr>
            <a:spLocks noGrp="1"/>
          </p:cNvSpPr>
          <p:nvPr>
            <p:ph type="title"/>
          </p:nvPr>
        </p:nvSpPr>
        <p:spPr/>
        <p:txBody>
          <a:bodyPr anchor="ctr"/>
          <a:p>
            <a:r>
              <a:rPr lang="zh-CN" altLang="en-US" dirty="0">
                <a:ea typeface="宋体" panose="02010600030101010101" pitchFamily="2" charset="-122"/>
              </a:rPr>
              <a:t>灰色系统分析方法在建模中的应用</a:t>
            </a:r>
            <a:endParaRPr lang="zh-CN" altLang="en-US" dirty="0">
              <a:ea typeface="宋体" panose="02010600030101010101" pitchFamily="2" charset="-122"/>
            </a:endParaRPr>
          </a:p>
        </p:txBody>
      </p:sp>
      <p:sp>
        <p:nvSpPr>
          <p:cNvPr id="369667" name="文本占位符 369666"/>
          <p:cNvSpPr>
            <a:spLocks noGrp="1"/>
          </p:cNvSpPr>
          <p:nvPr>
            <p:ph type="body" idx="1"/>
          </p:nvPr>
        </p:nvSpPr>
        <p:spPr/>
        <p:txBody>
          <a:bodyPr/>
          <a:p>
            <a:r>
              <a:rPr lang="en-US" altLang="zh-CN" sz="3600" b="0">
                <a:solidFill>
                  <a:srgbClr val="0000FF"/>
                </a:solidFill>
              </a:rPr>
              <a:t>CUMCM2003A SARS</a:t>
            </a:r>
            <a:r>
              <a:rPr lang="zh-CN" altLang="en-US" sz="3600" b="0" dirty="0">
                <a:solidFill>
                  <a:srgbClr val="0000FF"/>
                </a:solidFill>
              </a:rPr>
              <a:t>的传播</a:t>
            </a:r>
            <a:endParaRPr lang="zh-CN" altLang="en-US" sz="3600" b="0" dirty="0">
              <a:solidFill>
                <a:srgbClr val="0000FF"/>
              </a:solidFill>
            </a:endParaRPr>
          </a:p>
          <a:p>
            <a:r>
              <a:rPr lang="en-US" altLang="zh-CN" sz="3600" b="0">
                <a:solidFill>
                  <a:srgbClr val="0000FF"/>
                </a:solidFill>
              </a:rPr>
              <a:t>CUMCM2005A </a:t>
            </a:r>
            <a:r>
              <a:rPr lang="zh-CN" altLang="en-US" sz="3600" b="0" dirty="0">
                <a:solidFill>
                  <a:srgbClr val="0000FF"/>
                </a:solidFill>
              </a:rPr>
              <a:t>长江水质的评价和预测</a:t>
            </a:r>
            <a:endParaRPr lang="zh-CN" altLang="en-US" sz="3600" b="0" dirty="0">
              <a:solidFill>
                <a:srgbClr val="0000FF"/>
              </a:solidFill>
            </a:endParaRPr>
          </a:p>
          <a:p>
            <a:r>
              <a:rPr lang="en-US" altLang="zh-CN" sz="3600" b="0">
                <a:solidFill>
                  <a:srgbClr val="0000FF"/>
                </a:solidFill>
              </a:rPr>
              <a:t>CUMCM2006A </a:t>
            </a:r>
            <a:r>
              <a:rPr lang="zh-CN" altLang="en-US" sz="3600" b="0" dirty="0">
                <a:solidFill>
                  <a:srgbClr val="0000FF"/>
                </a:solidFill>
              </a:rPr>
              <a:t>出版社的资源配置</a:t>
            </a:r>
            <a:r>
              <a:rPr lang="zh-CN" altLang="en-US" sz="3600" dirty="0">
                <a:solidFill>
                  <a:srgbClr val="0000FF"/>
                </a:solidFill>
              </a:rPr>
              <a:t> </a:t>
            </a:r>
            <a:endParaRPr lang="zh-CN" altLang="en-US" sz="3600" b="0" dirty="0">
              <a:solidFill>
                <a:srgbClr val="0000FF"/>
              </a:solidFill>
            </a:endParaRPr>
          </a:p>
          <a:p>
            <a:r>
              <a:rPr lang="en-US" altLang="zh-CN" sz="3600" b="0">
                <a:solidFill>
                  <a:srgbClr val="0000FF"/>
                </a:solidFill>
              </a:rPr>
              <a:t>CUMCM2007A </a:t>
            </a:r>
            <a:r>
              <a:rPr lang="zh-CN" altLang="en-US" sz="3600" b="0" dirty="0">
                <a:solidFill>
                  <a:srgbClr val="0000FF"/>
                </a:solidFill>
              </a:rPr>
              <a:t>中国人口增长预测</a:t>
            </a:r>
            <a:r>
              <a:rPr lang="zh-CN" altLang="en-US" sz="3600" dirty="0">
                <a:solidFill>
                  <a:srgbClr val="0000FF"/>
                </a:solidFill>
              </a:rPr>
              <a:t> </a:t>
            </a:r>
            <a:endParaRPr lang="zh-CN" altLang="en-US" sz="3600" dirty="0">
              <a:solidFill>
                <a:srgbClr val="0000FF"/>
              </a:solidFill>
            </a:endParaRPr>
          </a:p>
          <a:p>
            <a:pPr>
              <a:buNone/>
            </a:pPr>
            <a:endParaRPr lang="zh-CN" altLang="en-US" sz="3600" dirty="0">
              <a:solidFill>
                <a:srgbClr val="0000FF"/>
              </a:solidFill>
            </a:endParaRPr>
          </a:p>
          <a:p>
            <a:endParaRPr lang="zh-CN" altLang="en-US" sz="3600" dirty="0">
              <a:solidFill>
                <a:srgbClr val="0000FF"/>
              </a:solidFill>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8866" name="文本占位符 548865"/>
          <p:cNvSpPr>
            <a:spLocks noGrp="1"/>
          </p:cNvSpPr>
          <p:nvPr>
            <p:ph type="body" sz="half" idx="1"/>
          </p:nvPr>
        </p:nvSpPr>
        <p:spPr>
          <a:xfrm>
            <a:off x="282893" y="405130"/>
            <a:ext cx="8218487" cy="6048375"/>
          </a:xfrm>
        </p:spPr>
        <p:txBody>
          <a:bodyPr/>
          <a:lstStyle>
            <a:lvl1pPr lvl="0">
              <a:defRPr sz="2400"/>
            </a:lvl1pPr>
            <a:lvl2pPr lvl="1">
              <a:defRPr sz="2200"/>
            </a:lvl2pPr>
            <a:lvl3pPr lvl="2">
              <a:defRPr sz="2000"/>
            </a:lvl3pPr>
            <a:lvl4pPr lvl="3">
              <a:defRPr sz="1800"/>
            </a:lvl4pPr>
            <a:lvl5pPr lvl="4">
              <a:defRPr sz="1800"/>
            </a:lvl5pPr>
          </a:lstStyle>
          <a:p>
            <a:pPr lvl="0">
              <a:lnSpc>
                <a:spcPct val="90000"/>
              </a:lnSpc>
              <a:buNone/>
            </a:pPr>
            <a:r>
              <a:rPr lang="zh-CN" altLang="en-US" sz="3000" dirty="0">
                <a:solidFill>
                  <a:srgbClr val="0000FF"/>
                </a:solidFill>
              </a:rPr>
              <a:t>（</a:t>
            </a:r>
            <a:r>
              <a:rPr lang="en-US" altLang="zh-CN" sz="3000">
                <a:solidFill>
                  <a:srgbClr val="0000FF"/>
                </a:solidFill>
              </a:rPr>
              <a:t>3</a:t>
            </a:r>
            <a:r>
              <a:rPr lang="zh-CN" altLang="en-US" sz="3000" dirty="0">
                <a:solidFill>
                  <a:srgbClr val="0000FF"/>
                </a:solidFill>
              </a:rPr>
              <a:t>）加权邻值生成</a:t>
            </a:r>
            <a:endParaRPr lang="zh-CN" altLang="en-US" sz="3000" dirty="0">
              <a:solidFill>
                <a:srgbClr val="0000FF"/>
              </a:solidFill>
            </a:endParaRPr>
          </a:p>
          <a:p>
            <a:pPr lvl="0">
              <a:lnSpc>
                <a:spcPct val="90000"/>
              </a:lnSpc>
              <a:buNone/>
            </a:pPr>
            <a:endParaRPr lang="zh-CN" altLang="en-US" dirty="0">
              <a:solidFill>
                <a:srgbClr val="0000FF"/>
              </a:solidFill>
            </a:endParaRPr>
          </a:p>
          <a:p>
            <a:pPr lvl="0">
              <a:lnSpc>
                <a:spcPct val="90000"/>
              </a:lnSpc>
              <a:buNone/>
            </a:pPr>
            <a:r>
              <a:rPr lang="zh-CN" altLang="en-US" dirty="0">
                <a:solidFill>
                  <a:srgbClr val="0000FF"/>
                </a:solidFill>
              </a:rPr>
              <a:t>设原始数列为</a:t>
            </a:r>
            <a:endParaRPr lang="zh-CN" altLang="en-US" dirty="0">
              <a:solidFill>
                <a:srgbClr val="0000FF"/>
              </a:solidFill>
            </a:endParaRPr>
          </a:p>
          <a:p>
            <a:pPr lvl="0">
              <a:lnSpc>
                <a:spcPct val="90000"/>
              </a:lnSpc>
              <a:buNone/>
            </a:pPr>
            <a:endParaRPr lang="zh-CN" altLang="en-US" dirty="0">
              <a:solidFill>
                <a:srgbClr val="0000FF"/>
              </a:solidFill>
            </a:endParaRPr>
          </a:p>
          <a:p>
            <a:pPr lvl="0">
              <a:lnSpc>
                <a:spcPct val="90000"/>
              </a:lnSpc>
              <a:buNone/>
            </a:pPr>
            <a:r>
              <a:rPr lang="zh-CN" altLang="en-US" dirty="0">
                <a:solidFill>
                  <a:srgbClr val="0000FF"/>
                </a:solidFill>
              </a:rPr>
              <a:t>称                              为数列           的邻值。</a:t>
            </a:r>
            <a:endParaRPr lang="zh-CN" altLang="en-US" dirty="0">
              <a:solidFill>
                <a:srgbClr val="0000FF"/>
              </a:solidFill>
            </a:endParaRPr>
          </a:p>
          <a:p>
            <a:pPr lvl="0">
              <a:lnSpc>
                <a:spcPct val="90000"/>
              </a:lnSpc>
              <a:buNone/>
            </a:pPr>
            <a:endParaRPr lang="zh-CN" altLang="en-US" dirty="0">
              <a:solidFill>
                <a:srgbClr val="0000FF"/>
              </a:solidFill>
            </a:endParaRPr>
          </a:p>
          <a:p>
            <a:pPr lvl="0">
              <a:lnSpc>
                <a:spcPct val="90000"/>
              </a:lnSpc>
              <a:buNone/>
            </a:pPr>
            <a:r>
              <a:rPr lang="zh-CN" altLang="en-US" dirty="0">
                <a:solidFill>
                  <a:srgbClr val="0000FF"/>
                </a:solidFill>
              </a:rPr>
              <a:t>                  为后邻值，          为前邻值，对于常</a:t>
            </a:r>
            <a:endParaRPr lang="zh-CN" altLang="en-US" dirty="0">
              <a:solidFill>
                <a:srgbClr val="0000FF"/>
              </a:solidFill>
            </a:endParaRPr>
          </a:p>
          <a:p>
            <a:pPr lvl="0">
              <a:lnSpc>
                <a:spcPct val="90000"/>
              </a:lnSpc>
              <a:buNone/>
            </a:pPr>
            <a:endParaRPr lang="zh-CN" altLang="en-US" dirty="0">
              <a:solidFill>
                <a:srgbClr val="0000FF"/>
              </a:solidFill>
            </a:endParaRPr>
          </a:p>
          <a:p>
            <a:pPr lvl="0">
              <a:lnSpc>
                <a:spcPct val="90000"/>
              </a:lnSpc>
              <a:buNone/>
            </a:pPr>
            <a:r>
              <a:rPr lang="zh-CN" altLang="en-US" dirty="0">
                <a:solidFill>
                  <a:srgbClr val="0000FF"/>
                </a:solidFill>
              </a:rPr>
              <a:t>数              ，令</a:t>
            </a:r>
            <a:endParaRPr lang="zh-CN" altLang="en-US" dirty="0">
              <a:solidFill>
                <a:srgbClr val="0000FF"/>
              </a:solidFill>
            </a:endParaRPr>
          </a:p>
          <a:p>
            <a:pPr lvl="0">
              <a:lnSpc>
                <a:spcPct val="90000"/>
              </a:lnSpc>
              <a:buNone/>
            </a:pPr>
            <a:r>
              <a:rPr lang="zh-CN" altLang="en-US" dirty="0">
                <a:solidFill>
                  <a:srgbClr val="0000FF"/>
                </a:solidFill>
              </a:rPr>
              <a:t>                                                        </a:t>
            </a:r>
            <a:endParaRPr lang="zh-CN" altLang="en-US" dirty="0">
              <a:solidFill>
                <a:srgbClr val="0000FF"/>
              </a:solidFill>
            </a:endParaRPr>
          </a:p>
          <a:p>
            <a:pPr lvl="0">
              <a:lnSpc>
                <a:spcPct val="90000"/>
              </a:lnSpc>
              <a:buNone/>
            </a:pPr>
            <a:r>
              <a:rPr lang="zh-CN" altLang="en-US" dirty="0">
                <a:solidFill>
                  <a:srgbClr val="0000FF"/>
                </a:solidFill>
              </a:rPr>
              <a:t>由此得到的数列      称为数列      在权  下的邻值生</a:t>
            </a:r>
            <a:endParaRPr lang="zh-CN" altLang="en-US" dirty="0">
              <a:solidFill>
                <a:srgbClr val="0000FF"/>
              </a:solidFill>
            </a:endParaRPr>
          </a:p>
          <a:p>
            <a:pPr lvl="0">
              <a:lnSpc>
                <a:spcPct val="90000"/>
              </a:lnSpc>
              <a:buNone/>
            </a:pPr>
            <a:r>
              <a:rPr lang="zh-CN" altLang="en-US" dirty="0">
                <a:solidFill>
                  <a:srgbClr val="0000FF"/>
                </a:solidFill>
              </a:rPr>
              <a:t>成数，权   也称为生成系数。</a:t>
            </a:r>
            <a:endParaRPr lang="zh-CN" altLang="en-US" dirty="0">
              <a:solidFill>
                <a:srgbClr val="0000FF"/>
              </a:solidFill>
            </a:endParaRPr>
          </a:p>
          <a:p>
            <a:pPr lvl="0">
              <a:lnSpc>
                <a:spcPct val="90000"/>
              </a:lnSpc>
              <a:buNone/>
            </a:pPr>
            <a:r>
              <a:rPr lang="zh-CN" altLang="en-US" dirty="0">
                <a:solidFill>
                  <a:srgbClr val="0000FF"/>
                </a:solidFill>
              </a:rPr>
              <a:t>特别地，当生成系数             时，则称</a:t>
            </a:r>
            <a:endParaRPr lang="zh-CN" altLang="en-US" dirty="0">
              <a:solidFill>
                <a:srgbClr val="0000FF"/>
              </a:solidFill>
            </a:endParaRPr>
          </a:p>
          <a:p>
            <a:pPr lvl="0">
              <a:lnSpc>
                <a:spcPct val="90000"/>
              </a:lnSpc>
              <a:buNone/>
            </a:pPr>
            <a:endParaRPr lang="zh-CN" altLang="en-US" dirty="0">
              <a:solidFill>
                <a:srgbClr val="0000FF"/>
              </a:solidFill>
            </a:endParaRPr>
          </a:p>
          <a:p>
            <a:pPr lvl="0">
              <a:lnSpc>
                <a:spcPct val="90000"/>
              </a:lnSpc>
              <a:buNone/>
            </a:pPr>
            <a:r>
              <a:rPr lang="zh-CN" altLang="en-US" dirty="0">
                <a:solidFill>
                  <a:srgbClr val="0000FF"/>
                </a:solidFill>
              </a:rPr>
              <a:t>为均值生成数，也称等权邻值生成数。 </a:t>
            </a:r>
            <a:endParaRPr lang="zh-CN" altLang="en-US" dirty="0">
              <a:solidFill>
                <a:srgbClr val="0000FF"/>
              </a:solidFill>
            </a:endParaRPr>
          </a:p>
        </p:txBody>
      </p:sp>
      <p:graphicFrame>
        <p:nvGraphicFramePr>
          <p:cNvPr id="548867" name="内容占位符 548866"/>
          <p:cNvGraphicFramePr/>
          <p:nvPr>
            <p:ph sz="half" idx="2"/>
          </p:nvPr>
        </p:nvGraphicFramePr>
        <p:xfrm>
          <a:off x="2267268" y="1219835"/>
          <a:ext cx="4824412" cy="539750"/>
        </p:xfrm>
        <a:graphic>
          <a:graphicData uri="http://schemas.openxmlformats.org/presentationml/2006/ole">
            <mc:AlternateContent xmlns:mc="http://schemas.openxmlformats.org/markup-compatibility/2006">
              <mc:Choice xmlns:v="urn:schemas-microsoft-com:vml" Requires="v">
                <p:oleObj spid="_x0000_s3145" name="" r:id="rId1" imgW="2044700" imgH="228600" progId="Equation.3">
                  <p:embed/>
                </p:oleObj>
              </mc:Choice>
              <mc:Fallback>
                <p:oleObj name="" r:id="rId1" imgW="2044700" imgH="228600" progId="Equation.3">
                  <p:embed/>
                  <p:pic>
                    <p:nvPicPr>
                      <p:cNvPr id="0" name="图片 3144"/>
                      <p:cNvPicPr/>
                      <p:nvPr/>
                    </p:nvPicPr>
                    <p:blipFill>
                      <a:blip r:embed="rId2"/>
                      <a:stretch>
                        <a:fillRect/>
                      </a:stretch>
                    </p:blipFill>
                    <p:spPr>
                      <a:xfrm>
                        <a:off x="2267268" y="1219835"/>
                        <a:ext cx="4824412" cy="539750"/>
                      </a:xfrm>
                      <a:prstGeom prst="rect">
                        <a:avLst/>
                      </a:prstGeom>
                      <a:noFill/>
                      <a:ln w="38100">
                        <a:miter/>
                      </a:ln>
                    </p:spPr>
                  </p:pic>
                </p:oleObj>
              </mc:Fallback>
            </mc:AlternateContent>
          </a:graphicData>
        </a:graphic>
      </p:graphicFrame>
      <p:sp>
        <p:nvSpPr>
          <p:cNvPr id="548868" name="矩形 548867"/>
          <p:cNvSpPr/>
          <p:nvPr/>
        </p:nvSpPr>
        <p:spPr>
          <a:xfrm>
            <a:off x="0" y="3314700"/>
            <a:ext cx="9144000" cy="0"/>
          </a:xfrm>
          <a:prstGeom prst="rect">
            <a:avLst/>
          </a:prstGeom>
          <a:noFill/>
          <a:ln w="9525">
            <a:noFill/>
          </a:ln>
        </p:spPr>
        <p:txBody>
          <a:bodyPr/>
          <a:p>
            <a:endParaRPr lang="zh-CN" altLang="en-US"/>
          </a:p>
        </p:txBody>
      </p:sp>
      <p:graphicFrame>
        <p:nvGraphicFramePr>
          <p:cNvPr id="548869" name="对象 548868"/>
          <p:cNvGraphicFramePr/>
          <p:nvPr/>
        </p:nvGraphicFramePr>
        <p:xfrm>
          <a:off x="748030" y="1989138"/>
          <a:ext cx="2160588" cy="517525"/>
        </p:xfrm>
        <a:graphic>
          <a:graphicData uri="http://schemas.openxmlformats.org/presentationml/2006/ole">
            <mc:AlternateContent xmlns:mc="http://schemas.openxmlformats.org/markup-compatibility/2006">
              <mc:Choice xmlns:v="urn:schemas-microsoft-com:vml" Requires="v">
                <p:oleObj spid="_x0000_s3138" name="" r:id="rId3" imgW="1117600" imgH="228600" progId="Equation.3">
                  <p:embed/>
                </p:oleObj>
              </mc:Choice>
              <mc:Fallback>
                <p:oleObj name="" r:id="rId3" imgW="1117600" imgH="228600" progId="Equation.3">
                  <p:embed/>
                  <p:pic>
                    <p:nvPicPr>
                      <p:cNvPr id="0" name="图片 3137"/>
                      <p:cNvPicPr/>
                      <p:nvPr/>
                    </p:nvPicPr>
                    <p:blipFill>
                      <a:blip r:embed="rId4"/>
                      <a:stretch>
                        <a:fillRect/>
                      </a:stretch>
                    </p:blipFill>
                    <p:spPr>
                      <a:xfrm>
                        <a:off x="748030" y="1989138"/>
                        <a:ext cx="2160588" cy="517525"/>
                      </a:xfrm>
                      <a:prstGeom prst="rect">
                        <a:avLst/>
                      </a:prstGeom>
                      <a:noFill/>
                      <a:ln w="38100">
                        <a:noFill/>
                        <a:miter/>
                      </a:ln>
                    </p:spPr>
                  </p:pic>
                </p:oleObj>
              </mc:Fallback>
            </mc:AlternateContent>
          </a:graphicData>
        </a:graphic>
      </p:graphicFrame>
      <p:sp>
        <p:nvSpPr>
          <p:cNvPr id="548870" name="矩形 548869"/>
          <p:cNvSpPr/>
          <p:nvPr/>
        </p:nvSpPr>
        <p:spPr>
          <a:xfrm>
            <a:off x="0" y="3328988"/>
            <a:ext cx="9144000" cy="0"/>
          </a:xfrm>
          <a:prstGeom prst="rect">
            <a:avLst/>
          </a:prstGeom>
          <a:noFill/>
          <a:ln w="9525">
            <a:noFill/>
          </a:ln>
        </p:spPr>
        <p:txBody>
          <a:bodyPr/>
          <a:p>
            <a:endParaRPr lang="zh-CN" altLang="en-US"/>
          </a:p>
        </p:txBody>
      </p:sp>
      <p:graphicFrame>
        <p:nvGraphicFramePr>
          <p:cNvPr id="548871" name="对象 548870"/>
          <p:cNvGraphicFramePr/>
          <p:nvPr/>
        </p:nvGraphicFramePr>
        <p:xfrm>
          <a:off x="3996055" y="1989138"/>
          <a:ext cx="647700" cy="504825"/>
        </p:xfrm>
        <a:graphic>
          <a:graphicData uri="http://schemas.openxmlformats.org/presentationml/2006/ole">
            <mc:AlternateContent xmlns:mc="http://schemas.openxmlformats.org/markup-compatibility/2006">
              <mc:Choice xmlns:v="urn:schemas-microsoft-com:vml" Requires="v">
                <p:oleObj spid="_x0000_s3137" name="" r:id="rId5" imgW="254000" imgH="203200" progId="Equation.3">
                  <p:embed/>
                </p:oleObj>
              </mc:Choice>
              <mc:Fallback>
                <p:oleObj name="" r:id="rId5" imgW="254000" imgH="203200" progId="Equation.3">
                  <p:embed/>
                  <p:pic>
                    <p:nvPicPr>
                      <p:cNvPr id="0" name="图片 3136"/>
                      <p:cNvPicPr/>
                      <p:nvPr/>
                    </p:nvPicPr>
                    <p:blipFill>
                      <a:blip r:embed="rId6"/>
                      <a:stretch>
                        <a:fillRect/>
                      </a:stretch>
                    </p:blipFill>
                    <p:spPr>
                      <a:xfrm>
                        <a:off x="3996055" y="1989138"/>
                        <a:ext cx="647700" cy="504825"/>
                      </a:xfrm>
                      <a:prstGeom prst="rect">
                        <a:avLst/>
                      </a:prstGeom>
                      <a:noFill/>
                      <a:ln w="38100">
                        <a:noFill/>
                        <a:miter/>
                      </a:ln>
                    </p:spPr>
                  </p:pic>
                </p:oleObj>
              </mc:Fallback>
            </mc:AlternateContent>
          </a:graphicData>
        </a:graphic>
      </p:graphicFrame>
      <p:sp>
        <p:nvSpPr>
          <p:cNvPr id="548872" name="矩形 548871"/>
          <p:cNvSpPr/>
          <p:nvPr/>
        </p:nvSpPr>
        <p:spPr>
          <a:xfrm>
            <a:off x="0" y="3314700"/>
            <a:ext cx="9144000" cy="0"/>
          </a:xfrm>
          <a:prstGeom prst="rect">
            <a:avLst/>
          </a:prstGeom>
          <a:noFill/>
          <a:ln w="9525">
            <a:noFill/>
          </a:ln>
        </p:spPr>
        <p:txBody>
          <a:bodyPr/>
          <a:p>
            <a:endParaRPr lang="zh-CN" altLang="en-US"/>
          </a:p>
        </p:txBody>
      </p:sp>
      <p:graphicFrame>
        <p:nvGraphicFramePr>
          <p:cNvPr id="548873" name="对象 548872"/>
          <p:cNvGraphicFramePr/>
          <p:nvPr/>
        </p:nvGraphicFramePr>
        <p:xfrm>
          <a:off x="324168" y="2820988"/>
          <a:ext cx="1439862" cy="508000"/>
        </p:xfrm>
        <a:graphic>
          <a:graphicData uri="http://schemas.openxmlformats.org/presentationml/2006/ole">
            <mc:AlternateContent xmlns:mc="http://schemas.openxmlformats.org/markup-compatibility/2006">
              <mc:Choice xmlns:v="urn:schemas-microsoft-com:vml" Requires="v">
                <p:oleObj spid="_x0000_s3135" name="" r:id="rId7" imgW="647700" imgH="228600" progId="Equation.3">
                  <p:embed/>
                </p:oleObj>
              </mc:Choice>
              <mc:Fallback>
                <p:oleObj name="" r:id="rId7" imgW="647700" imgH="228600" progId="Equation.3">
                  <p:embed/>
                  <p:pic>
                    <p:nvPicPr>
                      <p:cNvPr id="0" name="图片 3134"/>
                      <p:cNvPicPr/>
                      <p:nvPr/>
                    </p:nvPicPr>
                    <p:blipFill>
                      <a:blip r:embed="rId8"/>
                      <a:stretch>
                        <a:fillRect/>
                      </a:stretch>
                    </p:blipFill>
                    <p:spPr>
                      <a:xfrm>
                        <a:off x="324168" y="2820988"/>
                        <a:ext cx="1439862" cy="508000"/>
                      </a:xfrm>
                      <a:prstGeom prst="rect">
                        <a:avLst/>
                      </a:prstGeom>
                      <a:noFill/>
                      <a:ln w="38100">
                        <a:noFill/>
                        <a:miter/>
                      </a:ln>
                    </p:spPr>
                  </p:pic>
                </p:oleObj>
              </mc:Fallback>
            </mc:AlternateContent>
          </a:graphicData>
        </a:graphic>
      </p:graphicFrame>
      <p:sp>
        <p:nvSpPr>
          <p:cNvPr id="548874" name="矩形 548873"/>
          <p:cNvSpPr/>
          <p:nvPr/>
        </p:nvSpPr>
        <p:spPr>
          <a:xfrm>
            <a:off x="0" y="3314700"/>
            <a:ext cx="9144000" cy="0"/>
          </a:xfrm>
          <a:prstGeom prst="rect">
            <a:avLst/>
          </a:prstGeom>
          <a:noFill/>
          <a:ln w="9525">
            <a:noFill/>
          </a:ln>
        </p:spPr>
        <p:txBody>
          <a:bodyPr/>
          <a:p>
            <a:endParaRPr lang="zh-CN" altLang="en-US"/>
          </a:p>
        </p:txBody>
      </p:sp>
      <p:graphicFrame>
        <p:nvGraphicFramePr>
          <p:cNvPr id="548875" name="对象 548874"/>
          <p:cNvGraphicFramePr/>
          <p:nvPr/>
        </p:nvGraphicFramePr>
        <p:xfrm>
          <a:off x="3059113" y="2846388"/>
          <a:ext cx="936625" cy="468312"/>
        </p:xfrm>
        <a:graphic>
          <a:graphicData uri="http://schemas.openxmlformats.org/presentationml/2006/ole">
            <mc:AlternateContent xmlns:mc="http://schemas.openxmlformats.org/markup-compatibility/2006">
              <mc:Choice xmlns:v="urn:schemas-microsoft-com:vml" Requires="v">
                <p:oleObj spid="_x0000_s3136" name="" r:id="rId9" imgW="457200" imgH="228600" progId="Equation.3">
                  <p:embed/>
                </p:oleObj>
              </mc:Choice>
              <mc:Fallback>
                <p:oleObj name="" r:id="rId9" imgW="457200" imgH="228600" progId="Equation.3">
                  <p:embed/>
                  <p:pic>
                    <p:nvPicPr>
                      <p:cNvPr id="0" name="图片 3135"/>
                      <p:cNvPicPr/>
                      <p:nvPr/>
                    </p:nvPicPr>
                    <p:blipFill>
                      <a:blip r:embed="rId10"/>
                      <a:stretch>
                        <a:fillRect/>
                      </a:stretch>
                    </p:blipFill>
                    <p:spPr>
                      <a:xfrm>
                        <a:off x="3059113" y="2846388"/>
                        <a:ext cx="936625" cy="468312"/>
                      </a:xfrm>
                      <a:prstGeom prst="rect">
                        <a:avLst/>
                      </a:prstGeom>
                      <a:noFill/>
                      <a:ln w="38100">
                        <a:noFill/>
                        <a:miter/>
                      </a:ln>
                    </p:spPr>
                  </p:pic>
                </p:oleObj>
              </mc:Fallback>
            </mc:AlternateContent>
          </a:graphicData>
        </a:graphic>
      </p:graphicFrame>
      <p:sp>
        <p:nvSpPr>
          <p:cNvPr id="548876" name="矩形 548875"/>
          <p:cNvSpPr/>
          <p:nvPr/>
        </p:nvSpPr>
        <p:spPr>
          <a:xfrm>
            <a:off x="0" y="3328988"/>
            <a:ext cx="9144000" cy="0"/>
          </a:xfrm>
          <a:prstGeom prst="rect">
            <a:avLst/>
          </a:prstGeom>
          <a:noFill/>
          <a:ln w="9525">
            <a:noFill/>
          </a:ln>
        </p:spPr>
        <p:txBody>
          <a:bodyPr/>
          <a:p>
            <a:endParaRPr lang="zh-CN" altLang="en-US"/>
          </a:p>
        </p:txBody>
      </p:sp>
      <p:graphicFrame>
        <p:nvGraphicFramePr>
          <p:cNvPr id="548877" name="对象 548876"/>
          <p:cNvGraphicFramePr/>
          <p:nvPr/>
        </p:nvGraphicFramePr>
        <p:xfrm>
          <a:off x="611188" y="3700145"/>
          <a:ext cx="1152525" cy="423863"/>
        </p:xfrm>
        <a:graphic>
          <a:graphicData uri="http://schemas.openxmlformats.org/presentationml/2006/ole">
            <mc:AlternateContent xmlns:mc="http://schemas.openxmlformats.org/markup-compatibility/2006">
              <mc:Choice xmlns:v="urn:schemas-microsoft-com:vml" Requires="v">
                <p:oleObj spid="_x0000_s3143" name="" r:id="rId11" imgW="545465" imgH="203200" progId="Equation.3">
                  <p:embed/>
                </p:oleObj>
              </mc:Choice>
              <mc:Fallback>
                <p:oleObj name="" r:id="rId11" imgW="545465" imgH="203200" progId="Equation.3">
                  <p:embed/>
                  <p:pic>
                    <p:nvPicPr>
                      <p:cNvPr id="0" name="图片 3142"/>
                      <p:cNvPicPr/>
                      <p:nvPr/>
                    </p:nvPicPr>
                    <p:blipFill>
                      <a:blip r:embed="rId12"/>
                      <a:stretch>
                        <a:fillRect/>
                      </a:stretch>
                    </p:blipFill>
                    <p:spPr>
                      <a:xfrm>
                        <a:off x="611188" y="3700145"/>
                        <a:ext cx="1152525" cy="423863"/>
                      </a:xfrm>
                      <a:prstGeom prst="rect">
                        <a:avLst/>
                      </a:prstGeom>
                      <a:noFill/>
                      <a:ln w="38100">
                        <a:noFill/>
                        <a:miter/>
                      </a:ln>
                    </p:spPr>
                  </p:pic>
                </p:oleObj>
              </mc:Fallback>
            </mc:AlternateContent>
          </a:graphicData>
        </a:graphic>
      </p:graphicFrame>
      <p:sp>
        <p:nvSpPr>
          <p:cNvPr id="548878" name="矩形 548877"/>
          <p:cNvSpPr/>
          <p:nvPr/>
        </p:nvSpPr>
        <p:spPr>
          <a:xfrm>
            <a:off x="0" y="3314700"/>
            <a:ext cx="9144000" cy="0"/>
          </a:xfrm>
          <a:prstGeom prst="rect">
            <a:avLst/>
          </a:prstGeom>
          <a:noFill/>
          <a:ln w="9525">
            <a:noFill/>
          </a:ln>
        </p:spPr>
        <p:txBody>
          <a:bodyPr/>
          <a:p>
            <a:endParaRPr lang="zh-CN" altLang="en-US"/>
          </a:p>
        </p:txBody>
      </p:sp>
      <p:graphicFrame>
        <p:nvGraphicFramePr>
          <p:cNvPr id="548879" name="对象 548878"/>
          <p:cNvGraphicFramePr/>
          <p:nvPr/>
        </p:nvGraphicFramePr>
        <p:xfrm>
          <a:off x="2450783" y="3644900"/>
          <a:ext cx="5400675" cy="479425"/>
        </p:xfrm>
        <a:graphic>
          <a:graphicData uri="http://schemas.openxmlformats.org/presentationml/2006/ole">
            <mc:AlternateContent xmlns:mc="http://schemas.openxmlformats.org/markup-compatibility/2006">
              <mc:Choice xmlns:v="urn:schemas-microsoft-com:vml" Requires="v">
                <p:oleObj spid="_x0000_s3146" name="" r:id="rId13" imgW="3098800" imgH="228600" progId="Equation.3">
                  <p:embed/>
                </p:oleObj>
              </mc:Choice>
              <mc:Fallback>
                <p:oleObj name="" r:id="rId13" imgW="3098800" imgH="228600" progId="Equation.3">
                  <p:embed/>
                  <p:pic>
                    <p:nvPicPr>
                      <p:cNvPr id="0" name="图片 3145"/>
                      <p:cNvPicPr/>
                      <p:nvPr/>
                    </p:nvPicPr>
                    <p:blipFill>
                      <a:blip r:embed="rId14"/>
                      <a:stretch>
                        <a:fillRect/>
                      </a:stretch>
                    </p:blipFill>
                    <p:spPr>
                      <a:xfrm>
                        <a:off x="2450783" y="3644900"/>
                        <a:ext cx="5400675" cy="479425"/>
                      </a:xfrm>
                      <a:prstGeom prst="rect">
                        <a:avLst/>
                      </a:prstGeom>
                      <a:noFill/>
                      <a:ln w="38100">
                        <a:noFill/>
                        <a:miter/>
                      </a:ln>
                    </p:spPr>
                  </p:pic>
                </p:oleObj>
              </mc:Fallback>
            </mc:AlternateContent>
          </a:graphicData>
        </a:graphic>
      </p:graphicFrame>
      <p:sp>
        <p:nvSpPr>
          <p:cNvPr id="548880" name="矩形 548879"/>
          <p:cNvSpPr/>
          <p:nvPr/>
        </p:nvSpPr>
        <p:spPr>
          <a:xfrm>
            <a:off x="0" y="3333750"/>
            <a:ext cx="9144000" cy="0"/>
          </a:xfrm>
          <a:prstGeom prst="rect">
            <a:avLst/>
          </a:prstGeom>
          <a:noFill/>
          <a:ln w="9525">
            <a:noFill/>
          </a:ln>
        </p:spPr>
        <p:txBody>
          <a:bodyPr/>
          <a:p>
            <a:endParaRPr lang="zh-CN" altLang="en-US"/>
          </a:p>
        </p:txBody>
      </p:sp>
      <p:graphicFrame>
        <p:nvGraphicFramePr>
          <p:cNvPr id="548881" name="对象 548880"/>
          <p:cNvGraphicFramePr/>
          <p:nvPr/>
        </p:nvGraphicFramePr>
        <p:xfrm>
          <a:off x="4144010" y="4438015"/>
          <a:ext cx="647700" cy="479425"/>
        </p:xfrm>
        <a:graphic>
          <a:graphicData uri="http://schemas.openxmlformats.org/presentationml/2006/ole">
            <mc:AlternateContent xmlns:mc="http://schemas.openxmlformats.org/markup-compatibility/2006">
              <mc:Choice xmlns:v="urn:schemas-microsoft-com:vml" Requires="v">
                <p:oleObj spid="_x0000_s3085" name="" r:id="rId15" imgW="254000" imgH="190500" progId="Equation.3">
                  <p:embed/>
                </p:oleObj>
              </mc:Choice>
              <mc:Fallback>
                <p:oleObj name="" r:id="rId15" imgW="254000" imgH="190500" progId="Equation.3">
                  <p:embed/>
                  <p:pic>
                    <p:nvPicPr>
                      <p:cNvPr id="0" name="图片 3084"/>
                      <p:cNvPicPr/>
                      <p:nvPr/>
                    </p:nvPicPr>
                    <p:blipFill>
                      <a:blip r:embed="rId16"/>
                      <a:stretch>
                        <a:fillRect/>
                      </a:stretch>
                    </p:blipFill>
                    <p:spPr>
                      <a:xfrm>
                        <a:off x="4144010" y="4438015"/>
                        <a:ext cx="647700" cy="479425"/>
                      </a:xfrm>
                      <a:prstGeom prst="rect">
                        <a:avLst/>
                      </a:prstGeom>
                      <a:noFill/>
                      <a:ln w="38100">
                        <a:noFill/>
                        <a:miter/>
                      </a:ln>
                    </p:spPr>
                  </p:pic>
                </p:oleObj>
              </mc:Fallback>
            </mc:AlternateContent>
          </a:graphicData>
        </a:graphic>
      </p:graphicFrame>
      <p:sp>
        <p:nvSpPr>
          <p:cNvPr id="548882" name="矩形 548881"/>
          <p:cNvSpPr/>
          <p:nvPr/>
        </p:nvSpPr>
        <p:spPr>
          <a:xfrm>
            <a:off x="0" y="3328988"/>
            <a:ext cx="9144000" cy="0"/>
          </a:xfrm>
          <a:prstGeom prst="rect">
            <a:avLst/>
          </a:prstGeom>
          <a:noFill/>
          <a:ln w="9525">
            <a:noFill/>
          </a:ln>
        </p:spPr>
        <p:txBody>
          <a:bodyPr/>
          <a:p>
            <a:endParaRPr lang="zh-CN" altLang="en-US"/>
          </a:p>
        </p:txBody>
      </p:sp>
      <p:graphicFrame>
        <p:nvGraphicFramePr>
          <p:cNvPr id="548883" name="对象 548882"/>
          <p:cNvGraphicFramePr/>
          <p:nvPr/>
        </p:nvGraphicFramePr>
        <p:xfrm>
          <a:off x="2484438" y="4453573"/>
          <a:ext cx="574675" cy="447675"/>
        </p:xfrm>
        <a:graphic>
          <a:graphicData uri="http://schemas.openxmlformats.org/presentationml/2006/ole">
            <mc:AlternateContent xmlns:mc="http://schemas.openxmlformats.org/markup-compatibility/2006">
              <mc:Choice xmlns:v="urn:schemas-microsoft-com:vml" Requires="v">
                <p:oleObj spid="_x0000_s3087" name="" r:id="rId17" imgW="254000" imgH="203200" progId="Equation.3">
                  <p:embed/>
                </p:oleObj>
              </mc:Choice>
              <mc:Fallback>
                <p:oleObj name="" r:id="rId17" imgW="254000" imgH="203200" progId="Equation.3">
                  <p:embed/>
                  <p:pic>
                    <p:nvPicPr>
                      <p:cNvPr id="0" name="图片 3086"/>
                      <p:cNvPicPr/>
                      <p:nvPr/>
                    </p:nvPicPr>
                    <p:blipFill>
                      <a:blip r:embed="rId6"/>
                      <a:stretch>
                        <a:fillRect/>
                      </a:stretch>
                    </p:blipFill>
                    <p:spPr>
                      <a:xfrm>
                        <a:off x="2484438" y="4453573"/>
                        <a:ext cx="574675" cy="447675"/>
                      </a:xfrm>
                      <a:prstGeom prst="rect">
                        <a:avLst/>
                      </a:prstGeom>
                      <a:noFill/>
                      <a:ln w="38100">
                        <a:noFill/>
                        <a:miter/>
                      </a:ln>
                    </p:spPr>
                  </p:pic>
                </p:oleObj>
              </mc:Fallback>
            </mc:AlternateContent>
          </a:graphicData>
        </a:graphic>
      </p:graphicFrame>
      <p:sp>
        <p:nvSpPr>
          <p:cNvPr id="548884" name="矩形 548883"/>
          <p:cNvSpPr/>
          <p:nvPr/>
        </p:nvSpPr>
        <p:spPr>
          <a:xfrm>
            <a:off x="0" y="3357563"/>
            <a:ext cx="9144000" cy="0"/>
          </a:xfrm>
          <a:prstGeom prst="rect">
            <a:avLst/>
          </a:prstGeom>
          <a:noFill/>
          <a:ln w="9525">
            <a:noFill/>
          </a:ln>
        </p:spPr>
        <p:txBody>
          <a:bodyPr/>
          <a:p>
            <a:endParaRPr lang="zh-CN" altLang="en-US"/>
          </a:p>
        </p:txBody>
      </p:sp>
      <p:graphicFrame>
        <p:nvGraphicFramePr>
          <p:cNvPr id="548885" name="对象 548884"/>
          <p:cNvGraphicFramePr/>
          <p:nvPr/>
        </p:nvGraphicFramePr>
        <p:xfrm>
          <a:off x="1559878" y="4917123"/>
          <a:ext cx="360362" cy="338137"/>
        </p:xfrm>
        <a:graphic>
          <a:graphicData uri="http://schemas.openxmlformats.org/presentationml/2006/ole">
            <mc:AlternateContent xmlns:mc="http://schemas.openxmlformats.org/markup-compatibility/2006">
              <mc:Choice xmlns:v="urn:schemas-microsoft-com:vml" Requires="v">
                <p:oleObj spid="_x0000_s3084" name="" r:id="rId18" imgW="152400" imgH="139700" progId="Equation.3">
                  <p:embed/>
                </p:oleObj>
              </mc:Choice>
              <mc:Fallback>
                <p:oleObj name="" r:id="rId18" imgW="152400" imgH="139700" progId="Equation.3">
                  <p:embed/>
                  <p:pic>
                    <p:nvPicPr>
                      <p:cNvPr id="0" name="图片 3083"/>
                      <p:cNvPicPr/>
                      <p:nvPr/>
                    </p:nvPicPr>
                    <p:blipFill>
                      <a:blip r:embed="rId19"/>
                      <a:stretch>
                        <a:fillRect/>
                      </a:stretch>
                    </p:blipFill>
                    <p:spPr>
                      <a:xfrm>
                        <a:off x="1559878" y="4917123"/>
                        <a:ext cx="360362" cy="338137"/>
                      </a:xfrm>
                      <a:prstGeom prst="rect">
                        <a:avLst/>
                      </a:prstGeom>
                      <a:noFill/>
                      <a:ln w="38100">
                        <a:noFill/>
                        <a:miter/>
                      </a:ln>
                    </p:spPr>
                  </p:pic>
                </p:oleObj>
              </mc:Fallback>
            </mc:AlternateContent>
          </a:graphicData>
        </a:graphic>
      </p:graphicFrame>
      <p:graphicFrame>
        <p:nvGraphicFramePr>
          <p:cNvPr id="548886" name="对象 548885"/>
          <p:cNvGraphicFramePr/>
          <p:nvPr/>
        </p:nvGraphicFramePr>
        <p:xfrm>
          <a:off x="5164455" y="4508500"/>
          <a:ext cx="360363" cy="338138"/>
        </p:xfrm>
        <a:graphic>
          <a:graphicData uri="http://schemas.openxmlformats.org/presentationml/2006/ole">
            <mc:AlternateContent xmlns:mc="http://schemas.openxmlformats.org/markup-compatibility/2006">
              <mc:Choice xmlns:v="urn:schemas-microsoft-com:vml" Requires="v">
                <p:oleObj spid="_x0000_s3082" name="" r:id="rId20" imgW="152400" imgH="139700" progId="Equation.3">
                  <p:embed/>
                </p:oleObj>
              </mc:Choice>
              <mc:Fallback>
                <p:oleObj name="" r:id="rId20" imgW="152400" imgH="139700" progId="Equation.3">
                  <p:embed/>
                  <p:pic>
                    <p:nvPicPr>
                      <p:cNvPr id="0" name="图片 3081"/>
                      <p:cNvPicPr/>
                      <p:nvPr/>
                    </p:nvPicPr>
                    <p:blipFill>
                      <a:blip r:embed="rId19"/>
                      <a:stretch>
                        <a:fillRect/>
                      </a:stretch>
                    </p:blipFill>
                    <p:spPr>
                      <a:xfrm>
                        <a:off x="5164455" y="4508500"/>
                        <a:ext cx="360363" cy="338138"/>
                      </a:xfrm>
                      <a:prstGeom prst="rect">
                        <a:avLst/>
                      </a:prstGeom>
                      <a:noFill/>
                      <a:ln w="38100">
                        <a:noFill/>
                        <a:miter/>
                      </a:ln>
                    </p:spPr>
                  </p:pic>
                </p:oleObj>
              </mc:Fallback>
            </mc:AlternateContent>
          </a:graphicData>
        </a:graphic>
      </p:graphicFrame>
      <p:sp>
        <p:nvSpPr>
          <p:cNvPr id="548887" name="矩形 548886"/>
          <p:cNvSpPr/>
          <p:nvPr/>
        </p:nvSpPr>
        <p:spPr>
          <a:xfrm>
            <a:off x="0" y="3338513"/>
            <a:ext cx="9144000" cy="0"/>
          </a:xfrm>
          <a:prstGeom prst="rect">
            <a:avLst/>
          </a:prstGeom>
          <a:noFill/>
          <a:ln w="9525">
            <a:noFill/>
          </a:ln>
        </p:spPr>
        <p:txBody>
          <a:bodyPr/>
          <a:p>
            <a:endParaRPr lang="zh-CN" altLang="en-US"/>
          </a:p>
        </p:txBody>
      </p:sp>
      <p:graphicFrame>
        <p:nvGraphicFramePr>
          <p:cNvPr id="548888" name="对象 548887"/>
          <p:cNvGraphicFramePr/>
          <p:nvPr/>
        </p:nvGraphicFramePr>
        <p:xfrm>
          <a:off x="3064193" y="5267008"/>
          <a:ext cx="1079500" cy="393700"/>
        </p:xfrm>
        <a:graphic>
          <a:graphicData uri="http://schemas.openxmlformats.org/presentationml/2006/ole">
            <mc:AlternateContent xmlns:mc="http://schemas.openxmlformats.org/markup-compatibility/2006">
              <mc:Choice xmlns:v="urn:schemas-microsoft-com:vml" Requires="v">
                <p:oleObj spid="_x0000_s3086" name="" r:id="rId21" imgW="494665" imgH="177800" progId="Equation.3">
                  <p:embed/>
                </p:oleObj>
              </mc:Choice>
              <mc:Fallback>
                <p:oleObj name="" r:id="rId21" imgW="494665" imgH="177800" progId="Equation.3">
                  <p:embed/>
                  <p:pic>
                    <p:nvPicPr>
                      <p:cNvPr id="0" name="图片 3085"/>
                      <p:cNvPicPr/>
                      <p:nvPr/>
                    </p:nvPicPr>
                    <p:blipFill>
                      <a:blip r:embed="rId22"/>
                      <a:stretch>
                        <a:fillRect/>
                      </a:stretch>
                    </p:blipFill>
                    <p:spPr>
                      <a:xfrm>
                        <a:off x="3064193" y="5267008"/>
                        <a:ext cx="1079500" cy="393700"/>
                      </a:xfrm>
                      <a:prstGeom prst="rect">
                        <a:avLst/>
                      </a:prstGeom>
                      <a:noFill/>
                      <a:ln w="38100">
                        <a:noFill/>
                        <a:miter/>
                      </a:ln>
                    </p:spPr>
                  </p:pic>
                </p:oleObj>
              </mc:Fallback>
            </mc:AlternateContent>
          </a:graphicData>
        </a:graphic>
      </p:graphicFrame>
      <p:sp>
        <p:nvSpPr>
          <p:cNvPr id="548889" name="矩形 548888"/>
          <p:cNvSpPr/>
          <p:nvPr/>
        </p:nvSpPr>
        <p:spPr>
          <a:xfrm>
            <a:off x="0" y="3314700"/>
            <a:ext cx="9144000" cy="0"/>
          </a:xfrm>
          <a:prstGeom prst="rect">
            <a:avLst/>
          </a:prstGeom>
          <a:noFill/>
          <a:ln w="9525">
            <a:noFill/>
          </a:ln>
        </p:spPr>
        <p:txBody>
          <a:bodyPr/>
          <a:p>
            <a:endParaRPr lang="zh-CN" altLang="en-US"/>
          </a:p>
        </p:txBody>
      </p:sp>
      <p:graphicFrame>
        <p:nvGraphicFramePr>
          <p:cNvPr id="548890" name="对象 548889"/>
          <p:cNvGraphicFramePr/>
          <p:nvPr/>
        </p:nvGraphicFramePr>
        <p:xfrm>
          <a:off x="1187450" y="5661025"/>
          <a:ext cx="6408738" cy="487363"/>
        </p:xfrm>
        <a:graphic>
          <a:graphicData uri="http://schemas.openxmlformats.org/presentationml/2006/ole">
            <mc:AlternateContent xmlns:mc="http://schemas.openxmlformats.org/markup-compatibility/2006">
              <mc:Choice xmlns:v="urn:schemas-microsoft-com:vml" Requires="v">
                <p:oleObj spid="_x0000_s3088" name="" r:id="rId23" imgW="2997200" imgH="228600" progId="Equation.3">
                  <p:embed/>
                </p:oleObj>
              </mc:Choice>
              <mc:Fallback>
                <p:oleObj name="" r:id="rId23" imgW="2997200" imgH="228600" progId="Equation.3">
                  <p:embed/>
                  <p:pic>
                    <p:nvPicPr>
                      <p:cNvPr id="0" name="图片 3087"/>
                      <p:cNvPicPr/>
                      <p:nvPr/>
                    </p:nvPicPr>
                    <p:blipFill>
                      <a:blip r:embed="rId24"/>
                      <a:stretch>
                        <a:fillRect/>
                      </a:stretch>
                    </p:blipFill>
                    <p:spPr>
                      <a:xfrm>
                        <a:off x="1187450" y="5661025"/>
                        <a:ext cx="6408738" cy="48736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标题 458753"/>
          <p:cNvSpPr>
            <a:spLocks noGrp="1"/>
          </p:cNvSpPr>
          <p:nvPr>
            <p:ph type="title"/>
          </p:nvPr>
        </p:nvSpPr>
        <p:spPr>
          <a:xfrm>
            <a:off x="287338" y="403860"/>
            <a:ext cx="7086600" cy="487363"/>
          </a:xfrm>
        </p:spPr>
        <p:txBody>
          <a:bodyPr anchor="ctr"/>
          <a:p>
            <a:r>
              <a:rPr lang="zh-CN" altLang="en-US" sz="3000" dirty="0">
                <a:solidFill>
                  <a:srgbClr val="FF3300"/>
                </a:solidFill>
                <a:ea typeface="宋体" panose="02010600030101010101" pitchFamily="2" charset="-122"/>
              </a:rPr>
              <a:t>累加生成计算示例</a:t>
            </a:r>
            <a:endParaRPr lang="zh-CN" altLang="en-US" sz="3000">
              <a:solidFill>
                <a:srgbClr val="FF3300"/>
              </a:solidFill>
              <a:ea typeface="宋体" panose="02010600030101010101" pitchFamily="2" charset="-122"/>
            </a:endParaRPr>
          </a:p>
        </p:txBody>
      </p:sp>
      <p:sp>
        <p:nvSpPr>
          <p:cNvPr id="458755" name="文本占位符 458754"/>
          <p:cNvSpPr>
            <a:spLocks noGrp="1"/>
          </p:cNvSpPr>
          <p:nvPr>
            <p:ph type="body" sz="half" idx="1"/>
          </p:nvPr>
        </p:nvSpPr>
        <p:spPr>
          <a:xfrm>
            <a:off x="533400" y="1295400"/>
            <a:ext cx="7466013" cy="5105400"/>
          </a:xfrm>
        </p:spPr>
        <p:txBody>
          <a:bodyPr/>
          <a:lstStyle>
            <a:lvl1pPr lvl="0">
              <a:defRPr sz="2400"/>
            </a:lvl1pPr>
            <a:lvl2pPr lvl="1">
              <a:defRPr sz="2200"/>
            </a:lvl2pPr>
            <a:lvl3pPr lvl="2">
              <a:defRPr sz="2000"/>
            </a:lvl3pPr>
            <a:lvl4pPr lvl="3">
              <a:defRPr sz="1800"/>
            </a:lvl4pPr>
            <a:lvl5pPr lvl="4">
              <a:defRPr sz="1800"/>
            </a:lvl5pPr>
          </a:lstStyle>
          <a:p>
            <a:pPr lvl="0">
              <a:buNone/>
            </a:pPr>
            <a:r>
              <a:rPr lang="zh-CN" altLang="en-US" dirty="0">
                <a:solidFill>
                  <a:srgbClr val="0000FF"/>
                </a:solidFill>
              </a:rPr>
              <a:t>例：</a:t>
            </a:r>
            <a:r>
              <a:rPr lang="en-US" altLang="zh-CN">
                <a:solidFill>
                  <a:srgbClr val="0000FF"/>
                </a:solidFill>
              </a:rPr>
              <a:t>x </a:t>
            </a:r>
            <a:r>
              <a:rPr lang="en-US" altLang="zh-CN" baseline="30000">
                <a:solidFill>
                  <a:srgbClr val="0000FF"/>
                </a:solidFill>
              </a:rPr>
              <a:t>(0)</a:t>
            </a:r>
            <a:r>
              <a:rPr lang="en-US" altLang="zh-CN">
                <a:solidFill>
                  <a:srgbClr val="0000FF"/>
                </a:solidFill>
              </a:rPr>
              <a:t>=(x</a:t>
            </a:r>
            <a:r>
              <a:rPr lang="en-US" altLang="zh-CN" baseline="30000">
                <a:solidFill>
                  <a:srgbClr val="0000FF"/>
                </a:solidFill>
              </a:rPr>
              <a:t> (0) </a:t>
            </a:r>
            <a:r>
              <a:rPr lang="en-US" altLang="zh-CN">
                <a:solidFill>
                  <a:srgbClr val="0000FF"/>
                </a:solidFill>
              </a:rPr>
              <a:t>(k) ︱k=1</a:t>
            </a:r>
            <a:r>
              <a:rPr lang="zh-CN" altLang="en-US" dirty="0">
                <a:solidFill>
                  <a:srgbClr val="0000FF"/>
                </a:solidFill>
              </a:rPr>
              <a:t>，</a:t>
            </a:r>
            <a:r>
              <a:rPr lang="en-US" altLang="zh-CN">
                <a:solidFill>
                  <a:srgbClr val="0000FF"/>
                </a:solidFill>
              </a:rPr>
              <a:t>2</a:t>
            </a:r>
            <a:r>
              <a:rPr lang="zh-CN" altLang="en-US" dirty="0">
                <a:solidFill>
                  <a:srgbClr val="0000FF"/>
                </a:solidFill>
              </a:rPr>
              <a:t>，</a:t>
            </a:r>
            <a:r>
              <a:rPr lang="en-US" altLang="zh-CN">
                <a:solidFill>
                  <a:srgbClr val="0000FF"/>
                </a:solidFill>
              </a:rPr>
              <a:t>3</a:t>
            </a:r>
            <a:r>
              <a:rPr lang="zh-CN" altLang="en-US" dirty="0">
                <a:solidFill>
                  <a:srgbClr val="0000FF"/>
                </a:solidFill>
              </a:rPr>
              <a:t>，</a:t>
            </a:r>
            <a:r>
              <a:rPr lang="en-US" altLang="zh-CN">
                <a:solidFill>
                  <a:srgbClr val="0000FF"/>
                </a:solidFill>
              </a:rPr>
              <a:t>4</a:t>
            </a:r>
            <a:r>
              <a:rPr lang="zh-CN" altLang="en-US" dirty="0">
                <a:solidFill>
                  <a:srgbClr val="0000FF"/>
                </a:solidFill>
              </a:rPr>
              <a:t>，</a:t>
            </a:r>
            <a:r>
              <a:rPr lang="en-US" altLang="zh-CN">
                <a:solidFill>
                  <a:srgbClr val="0000FF"/>
                </a:solidFill>
              </a:rPr>
              <a:t>5)</a:t>
            </a:r>
            <a:endParaRPr lang="en-US" altLang="zh-CN">
              <a:solidFill>
                <a:srgbClr val="0000FF"/>
              </a:solidFill>
            </a:endParaRPr>
          </a:p>
          <a:p>
            <a:pPr lvl="0">
              <a:buNone/>
            </a:pPr>
            <a:r>
              <a:rPr lang="en-US" altLang="zh-CN">
                <a:solidFill>
                  <a:srgbClr val="0000FF"/>
                </a:solidFill>
              </a:rPr>
              <a:t>      =x</a:t>
            </a:r>
            <a:r>
              <a:rPr lang="en-US" altLang="zh-CN" baseline="30000">
                <a:solidFill>
                  <a:srgbClr val="0000FF"/>
                </a:solidFill>
              </a:rPr>
              <a:t>(0)</a:t>
            </a:r>
            <a:r>
              <a:rPr lang="en-US" altLang="zh-CN">
                <a:solidFill>
                  <a:srgbClr val="0000FF"/>
                </a:solidFill>
              </a:rPr>
              <a:t>(1)</a:t>
            </a:r>
            <a:r>
              <a:rPr lang="zh-CN" altLang="en-US" dirty="0">
                <a:solidFill>
                  <a:srgbClr val="0000FF"/>
                </a:solidFill>
              </a:rPr>
              <a:t>，</a:t>
            </a:r>
            <a:r>
              <a:rPr lang="en-US" altLang="zh-CN">
                <a:solidFill>
                  <a:srgbClr val="0000FF"/>
                </a:solidFill>
              </a:rPr>
              <a:t>x</a:t>
            </a:r>
            <a:r>
              <a:rPr lang="en-US" altLang="zh-CN" baseline="30000">
                <a:solidFill>
                  <a:srgbClr val="0000FF"/>
                </a:solidFill>
              </a:rPr>
              <a:t>(0)</a:t>
            </a:r>
            <a:r>
              <a:rPr lang="en-US" altLang="zh-CN">
                <a:solidFill>
                  <a:srgbClr val="0000FF"/>
                </a:solidFill>
              </a:rPr>
              <a:t>(2)</a:t>
            </a:r>
            <a:r>
              <a:rPr lang="zh-CN" altLang="en-US" dirty="0">
                <a:solidFill>
                  <a:srgbClr val="0000FF"/>
                </a:solidFill>
              </a:rPr>
              <a:t>，</a:t>
            </a:r>
            <a:r>
              <a:rPr lang="en-US" altLang="zh-CN">
                <a:solidFill>
                  <a:srgbClr val="0000FF"/>
                </a:solidFill>
              </a:rPr>
              <a:t>x</a:t>
            </a:r>
            <a:r>
              <a:rPr lang="en-US" altLang="zh-CN" baseline="30000">
                <a:solidFill>
                  <a:srgbClr val="0000FF"/>
                </a:solidFill>
              </a:rPr>
              <a:t>(0)</a:t>
            </a:r>
            <a:r>
              <a:rPr lang="en-US" altLang="zh-CN">
                <a:solidFill>
                  <a:srgbClr val="0000FF"/>
                </a:solidFill>
              </a:rPr>
              <a:t>(3)</a:t>
            </a:r>
            <a:r>
              <a:rPr lang="zh-CN" altLang="en-US" dirty="0">
                <a:solidFill>
                  <a:srgbClr val="0000FF"/>
                </a:solidFill>
              </a:rPr>
              <a:t>，</a:t>
            </a:r>
            <a:r>
              <a:rPr lang="en-US" altLang="zh-CN">
                <a:solidFill>
                  <a:srgbClr val="0000FF"/>
                </a:solidFill>
              </a:rPr>
              <a:t>x</a:t>
            </a:r>
            <a:r>
              <a:rPr lang="en-US" altLang="zh-CN" baseline="30000">
                <a:solidFill>
                  <a:srgbClr val="0000FF"/>
                </a:solidFill>
              </a:rPr>
              <a:t>(0)</a:t>
            </a:r>
            <a:r>
              <a:rPr lang="en-US" altLang="zh-CN">
                <a:solidFill>
                  <a:srgbClr val="0000FF"/>
                </a:solidFill>
              </a:rPr>
              <a:t>(4)</a:t>
            </a:r>
            <a:r>
              <a:rPr lang="zh-CN" altLang="en-US" dirty="0">
                <a:solidFill>
                  <a:srgbClr val="0000FF"/>
                </a:solidFill>
              </a:rPr>
              <a:t>，</a:t>
            </a:r>
            <a:r>
              <a:rPr lang="en-US" altLang="zh-CN">
                <a:solidFill>
                  <a:srgbClr val="0000FF"/>
                </a:solidFill>
              </a:rPr>
              <a:t>x</a:t>
            </a:r>
            <a:r>
              <a:rPr lang="en-US" altLang="zh-CN" baseline="30000">
                <a:solidFill>
                  <a:srgbClr val="0000FF"/>
                </a:solidFill>
              </a:rPr>
              <a:t>(0)</a:t>
            </a:r>
            <a:r>
              <a:rPr lang="en-US" altLang="zh-CN">
                <a:solidFill>
                  <a:srgbClr val="0000FF"/>
                </a:solidFill>
              </a:rPr>
              <a:t>(5)</a:t>
            </a:r>
            <a:endParaRPr lang="en-US" altLang="zh-CN">
              <a:solidFill>
                <a:srgbClr val="0000FF"/>
              </a:solidFill>
            </a:endParaRPr>
          </a:p>
          <a:p>
            <a:pPr lvl="0">
              <a:buNone/>
            </a:pPr>
            <a:r>
              <a:rPr lang="en-US" altLang="zh-CN">
                <a:solidFill>
                  <a:srgbClr val="0000FF"/>
                </a:solidFill>
              </a:rPr>
              <a:t>      =(3.2</a:t>
            </a:r>
            <a:r>
              <a:rPr lang="zh-CN" altLang="en-US" dirty="0">
                <a:solidFill>
                  <a:srgbClr val="0000FF"/>
                </a:solidFill>
              </a:rPr>
              <a:t>，</a:t>
            </a:r>
            <a:r>
              <a:rPr lang="en-US" altLang="zh-CN">
                <a:solidFill>
                  <a:srgbClr val="0000FF"/>
                </a:solidFill>
              </a:rPr>
              <a:t>3.3</a:t>
            </a:r>
            <a:r>
              <a:rPr lang="zh-CN" altLang="en-US" dirty="0">
                <a:solidFill>
                  <a:srgbClr val="0000FF"/>
                </a:solidFill>
              </a:rPr>
              <a:t>，</a:t>
            </a:r>
            <a:r>
              <a:rPr lang="en-US" altLang="zh-CN">
                <a:solidFill>
                  <a:srgbClr val="0000FF"/>
                </a:solidFill>
              </a:rPr>
              <a:t>3.4</a:t>
            </a:r>
            <a:r>
              <a:rPr lang="zh-CN" altLang="en-US" dirty="0">
                <a:solidFill>
                  <a:srgbClr val="0000FF"/>
                </a:solidFill>
              </a:rPr>
              <a:t>，</a:t>
            </a:r>
            <a:r>
              <a:rPr lang="en-US" altLang="zh-CN">
                <a:solidFill>
                  <a:srgbClr val="0000FF"/>
                </a:solidFill>
              </a:rPr>
              <a:t>3.6</a:t>
            </a:r>
            <a:r>
              <a:rPr lang="zh-CN" altLang="en-US" dirty="0">
                <a:solidFill>
                  <a:srgbClr val="0000FF"/>
                </a:solidFill>
              </a:rPr>
              <a:t>，</a:t>
            </a:r>
            <a:r>
              <a:rPr lang="en-US" altLang="zh-CN">
                <a:solidFill>
                  <a:srgbClr val="0000FF"/>
                </a:solidFill>
              </a:rPr>
              <a:t>3.8)</a:t>
            </a:r>
            <a:endParaRPr lang="en-US" altLang="zh-CN">
              <a:solidFill>
                <a:srgbClr val="0000FF"/>
              </a:solidFill>
            </a:endParaRPr>
          </a:p>
          <a:p>
            <a:pPr lvl="0">
              <a:buNone/>
            </a:pPr>
            <a:r>
              <a:rPr lang="en-US" altLang="zh-CN">
                <a:solidFill>
                  <a:srgbClr val="0000FF"/>
                </a:solidFill>
              </a:rPr>
              <a:t> </a:t>
            </a:r>
            <a:r>
              <a:rPr lang="zh-CN" altLang="en-US" dirty="0">
                <a:solidFill>
                  <a:srgbClr val="0000FF"/>
                </a:solidFill>
              </a:rPr>
              <a:t>求 </a:t>
            </a:r>
            <a:r>
              <a:rPr lang="en-US" altLang="zh-CN">
                <a:solidFill>
                  <a:srgbClr val="0000FF"/>
                </a:solidFill>
              </a:rPr>
              <a:t>x</a:t>
            </a:r>
            <a:r>
              <a:rPr lang="en-US" altLang="zh-CN" baseline="30000">
                <a:solidFill>
                  <a:srgbClr val="0000FF"/>
                </a:solidFill>
              </a:rPr>
              <a:t>(1)</a:t>
            </a:r>
            <a:r>
              <a:rPr lang="en-US" altLang="zh-CN">
                <a:solidFill>
                  <a:srgbClr val="0000FF"/>
                </a:solidFill>
              </a:rPr>
              <a:t>(k)</a:t>
            </a:r>
            <a:endParaRPr lang="en-US" altLang="zh-CN">
              <a:solidFill>
                <a:srgbClr val="0000FF"/>
              </a:solidFill>
            </a:endParaRPr>
          </a:p>
          <a:p>
            <a:pPr lvl="0">
              <a:buNone/>
            </a:pPr>
            <a:r>
              <a:rPr lang="zh-CN" altLang="en-US" dirty="0">
                <a:solidFill>
                  <a:srgbClr val="0000FF"/>
                </a:solidFill>
              </a:rPr>
              <a:t>解：</a:t>
            </a:r>
            <a:endParaRPr lang="zh-CN" altLang="en-US">
              <a:solidFill>
                <a:srgbClr val="0000FF"/>
              </a:solidFill>
            </a:endParaRPr>
          </a:p>
        </p:txBody>
      </p:sp>
      <p:sp>
        <p:nvSpPr>
          <p:cNvPr id="458756" name="矩形 458755"/>
          <p:cNvSpPr/>
          <p:nvPr/>
        </p:nvSpPr>
        <p:spPr>
          <a:xfrm>
            <a:off x="0" y="0"/>
            <a:ext cx="9144000" cy="0"/>
          </a:xfrm>
          <a:prstGeom prst="rect">
            <a:avLst/>
          </a:prstGeom>
          <a:noFill/>
          <a:ln w="9525">
            <a:noFill/>
          </a:ln>
        </p:spPr>
        <p:txBody>
          <a:bodyPr/>
          <a:p>
            <a:endParaRPr lang="zh-CN" altLang="en-US"/>
          </a:p>
        </p:txBody>
      </p:sp>
      <p:sp>
        <p:nvSpPr>
          <p:cNvPr id="458757" name="矩形 458756"/>
          <p:cNvSpPr/>
          <p:nvPr/>
        </p:nvSpPr>
        <p:spPr>
          <a:xfrm>
            <a:off x="0" y="0"/>
            <a:ext cx="9144000" cy="0"/>
          </a:xfrm>
          <a:prstGeom prst="rect">
            <a:avLst/>
          </a:prstGeom>
          <a:noFill/>
          <a:ln w="9525">
            <a:noFill/>
          </a:ln>
        </p:spPr>
        <p:txBody>
          <a:bodyPr/>
          <a:p>
            <a:endParaRPr lang="zh-CN" altLang="en-US"/>
          </a:p>
        </p:txBody>
      </p:sp>
      <p:graphicFrame>
        <p:nvGraphicFramePr>
          <p:cNvPr id="458758" name="内容占位符 458757"/>
          <p:cNvGraphicFramePr/>
          <p:nvPr>
            <p:ph sz="quarter" idx="3"/>
          </p:nvPr>
        </p:nvGraphicFramePr>
        <p:xfrm>
          <a:off x="762000" y="3738245"/>
          <a:ext cx="7620000" cy="1684020"/>
        </p:xfrm>
        <a:graphic>
          <a:graphicData uri="http://schemas.openxmlformats.org/presentationml/2006/ole">
            <mc:AlternateContent xmlns:mc="http://schemas.openxmlformats.org/markup-compatibility/2006">
              <mc:Choice xmlns:v="urn:schemas-microsoft-com:vml" Requires="v">
                <p:oleObj spid="_x0000_s3089" name="" r:id="rId1" imgW="3543300" imgH="685800" progId="Equation.3">
                  <p:embed/>
                </p:oleObj>
              </mc:Choice>
              <mc:Fallback>
                <p:oleObj name="" r:id="rId1" imgW="3543300" imgH="685800" progId="Equation.3">
                  <p:embed/>
                  <p:pic>
                    <p:nvPicPr>
                      <p:cNvPr id="0" name="图片 3088"/>
                      <p:cNvPicPr/>
                      <p:nvPr/>
                    </p:nvPicPr>
                    <p:blipFill>
                      <a:blip r:embed="rId2"/>
                      <a:stretch>
                        <a:fillRect/>
                      </a:stretch>
                    </p:blipFill>
                    <p:spPr>
                      <a:xfrm>
                        <a:off x="762000" y="3738245"/>
                        <a:ext cx="7620000" cy="1684020"/>
                      </a:xfrm>
                      <a:prstGeom prst="rect">
                        <a:avLst/>
                      </a:prstGeom>
                      <a:noFill/>
                      <a:ln w="38100">
                        <a:miter/>
                      </a:ln>
                    </p:spPr>
                  </p:pic>
                </p:oleObj>
              </mc:Fallback>
            </mc:AlternateContent>
          </a:graphicData>
        </a:graphic>
      </p:graphicFrame>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9778" name="对象 459777"/>
          <p:cNvGraphicFramePr/>
          <p:nvPr/>
        </p:nvGraphicFramePr>
        <p:xfrm>
          <a:off x="684213" y="1700213"/>
          <a:ext cx="8064500" cy="3311525"/>
        </p:xfrm>
        <a:graphic>
          <a:graphicData uri="http://schemas.openxmlformats.org/presentationml/2006/ole">
            <mc:AlternateContent xmlns:mc="http://schemas.openxmlformats.org/markup-compatibility/2006">
              <mc:Choice xmlns:v="urn:schemas-microsoft-com:vml" Requires="v">
                <p:oleObj spid="_x0000_s3083" name="" r:id="rId1" imgW="3656330" imgH="1320165" progId="Equation.DSMT4">
                  <p:embed/>
                </p:oleObj>
              </mc:Choice>
              <mc:Fallback>
                <p:oleObj name="" r:id="rId1" imgW="3656330" imgH="1320165" progId="Equation.DSMT4">
                  <p:embed/>
                  <p:pic>
                    <p:nvPicPr>
                      <p:cNvPr id="0" name="图片 3082"/>
                      <p:cNvPicPr/>
                      <p:nvPr/>
                    </p:nvPicPr>
                    <p:blipFill>
                      <a:blip r:embed="rId2"/>
                      <a:stretch>
                        <a:fillRect/>
                      </a:stretch>
                    </p:blipFill>
                    <p:spPr>
                      <a:xfrm>
                        <a:off x="684213" y="1700213"/>
                        <a:ext cx="8064500" cy="33115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02" name="标题 460801"/>
          <p:cNvSpPr>
            <a:spLocks noGrp="1"/>
          </p:cNvSpPr>
          <p:nvPr>
            <p:ph type="title"/>
          </p:nvPr>
        </p:nvSpPr>
        <p:spPr/>
        <p:txBody>
          <a:bodyPr anchor="ctr"/>
          <a:p>
            <a:r>
              <a:rPr lang="zh-CN" altLang="en-US" sz="2400" dirty="0">
                <a:solidFill>
                  <a:srgbClr val="FF3300"/>
                </a:solidFill>
                <a:ea typeface="宋体" panose="02010600030101010101" pitchFamily="2" charset="-122"/>
              </a:rPr>
              <a:t>累加生成的特点</a:t>
            </a:r>
            <a:endParaRPr lang="zh-CN" altLang="en-US" sz="2400">
              <a:solidFill>
                <a:srgbClr val="FF3300"/>
              </a:solidFill>
              <a:ea typeface="宋体" panose="02010600030101010101" pitchFamily="2" charset="-122"/>
            </a:endParaRPr>
          </a:p>
        </p:txBody>
      </p:sp>
      <p:sp>
        <p:nvSpPr>
          <p:cNvPr id="460803" name="文本占位符 460802"/>
          <p:cNvSpPr>
            <a:spLocks noGrp="1"/>
          </p:cNvSpPr>
          <p:nvPr>
            <p:ph type="body" idx="1"/>
          </p:nvPr>
        </p:nvSpPr>
        <p:spPr>
          <a:xfrm>
            <a:off x="457200" y="1557338"/>
            <a:ext cx="8229600" cy="4967287"/>
          </a:xfrm>
        </p:spPr>
        <p:txBody>
          <a:bodyPr/>
          <a:p>
            <a:pPr>
              <a:buNone/>
            </a:pPr>
            <a:r>
              <a:rPr lang="zh-CN" altLang="en-US" dirty="0"/>
              <a:t>      </a:t>
            </a:r>
            <a:r>
              <a:rPr lang="zh-CN" altLang="en-US" dirty="0">
                <a:solidFill>
                  <a:srgbClr val="0000FF"/>
                </a:solidFill>
              </a:rPr>
              <a:t>一般经济数列都是非负数列。累加生成</a:t>
            </a:r>
            <a:endParaRPr lang="zh-CN" altLang="en-US" dirty="0">
              <a:solidFill>
                <a:srgbClr val="0000FF"/>
              </a:solidFill>
            </a:endParaRPr>
          </a:p>
          <a:p>
            <a:pPr>
              <a:buNone/>
            </a:pPr>
            <a:r>
              <a:rPr lang="zh-CN" altLang="en-US" dirty="0">
                <a:solidFill>
                  <a:srgbClr val="0000FF"/>
                </a:solidFill>
              </a:rPr>
              <a:t>能使任意非负数列、摆动的与非摆动的，转</a:t>
            </a:r>
            <a:endParaRPr lang="zh-CN" altLang="en-US" dirty="0">
              <a:solidFill>
                <a:srgbClr val="0000FF"/>
              </a:solidFill>
            </a:endParaRPr>
          </a:p>
          <a:p>
            <a:pPr>
              <a:buNone/>
            </a:pPr>
            <a:r>
              <a:rPr lang="zh-CN" altLang="en-US" dirty="0">
                <a:solidFill>
                  <a:srgbClr val="0000FF"/>
                </a:solidFill>
              </a:rPr>
              <a:t>化为非减的、递增的。</a:t>
            </a:r>
            <a:endParaRPr lang="zh-CN" altLang="en-US" dirty="0">
              <a:solidFill>
                <a:srgbClr val="0000FF"/>
              </a:solidFill>
            </a:endParaRPr>
          </a:p>
          <a:p>
            <a:pPr>
              <a:buNone/>
            </a:pPr>
            <a:r>
              <a:rPr lang="zh-CN" altLang="en-US" sz="1600" dirty="0">
                <a:solidFill>
                  <a:srgbClr val="0000FF"/>
                </a:solidFill>
              </a:rPr>
              <a:t>          原始数列作图</a:t>
            </a:r>
            <a:r>
              <a:rPr lang="zh-CN" altLang="en-US" dirty="0">
                <a:solidFill>
                  <a:srgbClr val="0000FF"/>
                </a:solidFill>
              </a:rPr>
              <a:t> </a:t>
            </a:r>
            <a:r>
              <a:rPr lang="zh-CN" altLang="en-US">
                <a:solidFill>
                  <a:srgbClr val="0000FF"/>
                </a:solidFill>
              </a:rPr>
              <a:t>                         </a:t>
            </a:r>
            <a:r>
              <a:rPr lang="en-US" altLang="zh-CN" sz="1600">
                <a:solidFill>
                  <a:srgbClr val="0000FF"/>
                </a:solidFill>
                <a:latin typeface="宋体" panose="02010600030101010101" pitchFamily="2" charset="-122"/>
              </a:rPr>
              <a:t>1—AGO</a:t>
            </a:r>
            <a:r>
              <a:rPr lang="zh-CN" altLang="en-US" sz="1600" dirty="0">
                <a:solidFill>
                  <a:srgbClr val="0000FF"/>
                </a:solidFill>
                <a:latin typeface="宋体" panose="02010600030101010101" pitchFamily="2" charset="-122"/>
              </a:rPr>
              <a:t>作图</a:t>
            </a:r>
            <a:r>
              <a:rPr lang="zh-CN" altLang="en-US" dirty="0">
                <a:solidFill>
                  <a:srgbClr val="0000FF"/>
                </a:solidFill>
              </a:rPr>
              <a:t> </a:t>
            </a:r>
            <a:endParaRPr lang="zh-CN" altLang="en-US" dirty="0">
              <a:solidFill>
                <a:srgbClr val="0000FF"/>
              </a:solidFill>
            </a:endParaRPr>
          </a:p>
        </p:txBody>
      </p:sp>
      <p:graphicFrame>
        <p:nvGraphicFramePr>
          <p:cNvPr id="460804" name="内容占位符 460803"/>
          <p:cNvGraphicFramePr/>
          <p:nvPr>
            <p:ph sz="quarter" idx="1"/>
          </p:nvPr>
        </p:nvGraphicFramePr>
        <p:xfrm>
          <a:off x="615950" y="1309688"/>
          <a:ext cx="2949575" cy="2457450"/>
        </p:xfrm>
        <a:graphic>
          <a:graphicData uri="http://schemas.openxmlformats.org/presentationml/2006/ole">
            <mc:AlternateContent xmlns:mc="http://schemas.openxmlformats.org/markup-compatibility/2006">
              <mc:Choice xmlns:v="urn:schemas-microsoft-com:vml" Requires="v">
                <p:oleObj spid="_x0000_s3081" name="" r:id="rId1" imgW="8140700" imgH="5448300" progId="MSGraph.Chart.8">
                  <p:embed/>
                </p:oleObj>
              </mc:Choice>
              <mc:Fallback>
                <p:oleObj name="" r:id="rId1" imgW="8140700" imgH="5448300" progId="MSGraph.Chart.8">
                  <p:embed/>
                  <p:pic>
                    <p:nvPicPr>
                      <p:cNvPr id="0" name="图片 3080"/>
                      <p:cNvPicPr/>
                      <p:nvPr/>
                    </p:nvPicPr>
                    <p:blipFill>
                      <a:blip r:embed="rId2"/>
                      <a:stretch>
                        <a:fillRect/>
                      </a:stretch>
                    </p:blipFill>
                    <p:spPr>
                      <a:xfrm>
                        <a:off x="615950" y="1309688"/>
                        <a:ext cx="2949575" cy="2457450"/>
                      </a:xfrm>
                      <a:prstGeom prst="rect">
                        <a:avLst/>
                      </a:prstGeom>
                      <a:noFill/>
                      <a:ln w="38100">
                        <a:miter/>
                      </a:ln>
                    </p:spPr>
                  </p:pic>
                </p:oleObj>
              </mc:Fallback>
            </mc:AlternateContent>
          </a:graphicData>
        </a:graphic>
      </p:graphicFrame>
      <p:sp>
        <p:nvSpPr>
          <p:cNvPr id="460805" name="直接连接符 460804"/>
          <p:cNvSpPr/>
          <p:nvPr/>
        </p:nvSpPr>
        <p:spPr>
          <a:xfrm>
            <a:off x="1042988" y="5805488"/>
            <a:ext cx="2089150" cy="0"/>
          </a:xfrm>
          <a:prstGeom prst="line">
            <a:avLst/>
          </a:prstGeom>
          <a:ln w="9525" cap="flat" cmpd="sng">
            <a:solidFill>
              <a:schemeClr val="tx1"/>
            </a:solidFill>
            <a:prstDash val="solid"/>
            <a:headEnd type="none" w="med" len="med"/>
            <a:tailEnd type="triangle" w="med" len="med"/>
          </a:ln>
        </p:spPr>
      </p:sp>
      <p:sp>
        <p:nvSpPr>
          <p:cNvPr id="460806" name="直接连接符 460805"/>
          <p:cNvSpPr/>
          <p:nvPr/>
        </p:nvSpPr>
        <p:spPr>
          <a:xfrm flipV="1">
            <a:off x="1042988" y="4005263"/>
            <a:ext cx="0" cy="1800225"/>
          </a:xfrm>
          <a:prstGeom prst="line">
            <a:avLst/>
          </a:prstGeom>
          <a:ln w="9525" cap="flat" cmpd="sng">
            <a:solidFill>
              <a:schemeClr val="tx1"/>
            </a:solidFill>
            <a:prstDash val="solid"/>
            <a:headEnd type="none" w="med" len="med"/>
            <a:tailEnd type="triangle" w="med" len="med"/>
          </a:ln>
        </p:spPr>
      </p:sp>
      <p:sp>
        <p:nvSpPr>
          <p:cNvPr id="460807" name="任意多边形 460806"/>
          <p:cNvSpPr/>
          <p:nvPr/>
        </p:nvSpPr>
        <p:spPr>
          <a:xfrm>
            <a:off x="1403350" y="4365625"/>
            <a:ext cx="1296988" cy="792163"/>
          </a:xfrm>
          <a:custGeom>
            <a:avLst/>
            <a:gdLst/>
            <a:ahLst/>
            <a:cxnLst/>
            <a:pathLst>
              <a:path w="817" h="499">
                <a:moveTo>
                  <a:pt x="0" y="408"/>
                </a:moveTo>
                <a:cubicBezTo>
                  <a:pt x="57" y="453"/>
                  <a:pt x="114" y="499"/>
                  <a:pt x="182" y="499"/>
                </a:cubicBezTo>
                <a:cubicBezTo>
                  <a:pt x="250" y="499"/>
                  <a:pt x="340" y="476"/>
                  <a:pt x="408" y="408"/>
                </a:cubicBezTo>
                <a:cubicBezTo>
                  <a:pt x="476" y="340"/>
                  <a:pt x="522" y="158"/>
                  <a:pt x="590" y="90"/>
                </a:cubicBezTo>
                <a:cubicBezTo>
                  <a:pt x="658" y="22"/>
                  <a:pt x="737" y="11"/>
                  <a:pt x="817"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460808" name="直接连接符 460807"/>
          <p:cNvSpPr/>
          <p:nvPr/>
        </p:nvSpPr>
        <p:spPr>
          <a:xfrm>
            <a:off x="5651500" y="5876925"/>
            <a:ext cx="2160588" cy="0"/>
          </a:xfrm>
          <a:prstGeom prst="line">
            <a:avLst/>
          </a:prstGeom>
          <a:ln w="9525" cap="flat" cmpd="sng">
            <a:solidFill>
              <a:schemeClr val="tx1"/>
            </a:solidFill>
            <a:prstDash val="solid"/>
            <a:headEnd type="none" w="med" len="med"/>
            <a:tailEnd type="triangle" w="med" len="med"/>
          </a:ln>
        </p:spPr>
      </p:sp>
      <p:sp>
        <p:nvSpPr>
          <p:cNvPr id="460809" name="直接连接符 460808"/>
          <p:cNvSpPr/>
          <p:nvPr/>
        </p:nvSpPr>
        <p:spPr>
          <a:xfrm flipV="1">
            <a:off x="5651500" y="4005263"/>
            <a:ext cx="0" cy="1871662"/>
          </a:xfrm>
          <a:prstGeom prst="line">
            <a:avLst/>
          </a:prstGeom>
          <a:ln w="9525" cap="flat" cmpd="sng">
            <a:solidFill>
              <a:schemeClr val="tx1"/>
            </a:solidFill>
            <a:prstDash val="solid"/>
            <a:headEnd type="none" w="med" len="med"/>
            <a:tailEnd type="triangle" w="med" len="med"/>
          </a:ln>
        </p:spPr>
      </p:sp>
      <p:sp>
        <p:nvSpPr>
          <p:cNvPr id="460810" name="任意多边形 460809"/>
          <p:cNvSpPr/>
          <p:nvPr/>
        </p:nvSpPr>
        <p:spPr>
          <a:xfrm>
            <a:off x="6011863" y="4076700"/>
            <a:ext cx="1152525" cy="1584325"/>
          </a:xfrm>
          <a:custGeom>
            <a:avLst/>
            <a:gdLst/>
            <a:ahLst/>
            <a:cxnLst/>
            <a:pathLst>
              <a:path w="726" h="998">
                <a:moveTo>
                  <a:pt x="0" y="998"/>
                </a:moveTo>
                <a:cubicBezTo>
                  <a:pt x="57" y="918"/>
                  <a:pt x="114" y="839"/>
                  <a:pt x="182" y="771"/>
                </a:cubicBezTo>
                <a:cubicBezTo>
                  <a:pt x="250" y="703"/>
                  <a:pt x="317" y="719"/>
                  <a:pt x="408" y="590"/>
                </a:cubicBezTo>
                <a:cubicBezTo>
                  <a:pt x="499" y="461"/>
                  <a:pt x="673" y="98"/>
                  <a:pt x="726"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460811" name="矩形 460810"/>
          <p:cNvSpPr/>
          <p:nvPr/>
        </p:nvSpPr>
        <p:spPr>
          <a:xfrm>
            <a:off x="3132138" y="6165850"/>
            <a:ext cx="2084387" cy="366713"/>
          </a:xfrm>
          <a:prstGeom prst="rect">
            <a:avLst/>
          </a:prstGeom>
          <a:noFill/>
          <a:ln w="9525">
            <a:noFill/>
          </a:ln>
        </p:spPr>
        <p:txBody>
          <a:bodyPr wrap="none" anchor="ctr">
            <a:spAutoFit/>
          </a:bodyPr>
          <a:p>
            <a:pPr eaLnBrk="1" hangingPunct="1"/>
            <a:r>
              <a:rPr lang="zh-CN" altLang="en-US" sz="1800" b="0" dirty="0">
                <a:solidFill>
                  <a:schemeClr val="tx1"/>
                </a:solidFill>
                <a:latin typeface="Tahoma" panose="020B0604030504040204" pitchFamily="34" charset="0"/>
                <a:ea typeface="宋体" panose="02010600030101010101" pitchFamily="2" charset="-122"/>
              </a:rPr>
              <a:t>某市的汽车销售量 </a:t>
            </a:r>
            <a:endParaRPr lang="zh-CN" altLang="en-US" sz="1800" b="0" dirty="0">
              <a:solidFill>
                <a:schemeClr val="tx1"/>
              </a:solidFill>
              <a:latin typeface="Tahoma" panose="020B0604030504040204" pitchFamily="34" charset="0"/>
              <a:ea typeface="宋体" panose="02010600030101010101" pitchFamily="2" charset="-122"/>
            </a:endParaRPr>
          </a:p>
        </p:txBody>
      </p:sp>
      <p:sp>
        <p:nvSpPr>
          <p:cNvPr id="460812" name="矩形 460811"/>
          <p:cNvSpPr/>
          <p:nvPr/>
        </p:nvSpPr>
        <p:spPr>
          <a:xfrm>
            <a:off x="7308850" y="5013325"/>
            <a:ext cx="1398588" cy="366713"/>
          </a:xfrm>
          <a:prstGeom prst="rect">
            <a:avLst/>
          </a:prstGeom>
          <a:noFill/>
          <a:ln w="9525">
            <a:noFill/>
          </a:ln>
        </p:spPr>
        <p:txBody>
          <a:bodyPr wrap="none" anchor="ctr">
            <a:spAutoFit/>
          </a:bodyPr>
          <a:p>
            <a:pPr eaLnBrk="1" hangingPunct="1"/>
            <a:r>
              <a:rPr lang="zh-CN" altLang="en-US" sz="1800" b="0" dirty="0">
                <a:solidFill>
                  <a:srgbClr val="FF9900"/>
                </a:solidFill>
                <a:latin typeface="Tahoma" panose="020B0604030504040204" pitchFamily="34" charset="0"/>
                <a:ea typeface="宋体" panose="02010600030101010101" pitchFamily="2" charset="-122"/>
              </a:rPr>
              <a:t>递增的规律</a:t>
            </a:r>
            <a:r>
              <a:rPr lang="zh-CN" altLang="en-US" sz="1800" b="0" dirty="0">
                <a:solidFill>
                  <a:schemeClr val="tx1"/>
                </a:solidFill>
                <a:latin typeface="Tahoma" panose="020B0604030504040204" pitchFamily="34" charset="0"/>
                <a:ea typeface="宋体" panose="02010600030101010101" pitchFamily="2" charset="-122"/>
              </a:rPr>
              <a:t> </a:t>
            </a:r>
            <a:endParaRPr lang="zh-CN" altLang="en-US" sz="1800" b="0"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26" name="直接连接符 461825"/>
          <p:cNvSpPr/>
          <p:nvPr/>
        </p:nvSpPr>
        <p:spPr>
          <a:xfrm>
            <a:off x="684213" y="2565400"/>
            <a:ext cx="2305050" cy="0"/>
          </a:xfrm>
          <a:prstGeom prst="line">
            <a:avLst/>
          </a:prstGeom>
          <a:ln w="9525" cap="flat" cmpd="sng">
            <a:solidFill>
              <a:schemeClr val="tx1"/>
            </a:solidFill>
            <a:prstDash val="solid"/>
            <a:headEnd type="none" w="med" len="med"/>
            <a:tailEnd type="triangle" w="med" len="med"/>
          </a:ln>
        </p:spPr>
      </p:sp>
      <p:sp>
        <p:nvSpPr>
          <p:cNvPr id="461827" name="直接连接符 461826"/>
          <p:cNvSpPr/>
          <p:nvPr/>
        </p:nvSpPr>
        <p:spPr>
          <a:xfrm flipV="1">
            <a:off x="684213" y="622300"/>
            <a:ext cx="0" cy="1944688"/>
          </a:xfrm>
          <a:prstGeom prst="line">
            <a:avLst/>
          </a:prstGeom>
          <a:ln w="9525" cap="flat" cmpd="sng">
            <a:solidFill>
              <a:schemeClr val="tx1"/>
            </a:solidFill>
            <a:prstDash val="solid"/>
            <a:headEnd type="none" w="med" len="med"/>
            <a:tailEnd type="triangle" w="med" len="med"/>
          </a:ln>
        </p:spPr>
      </p:sp>
      <p:sp>
        <p:nvSpPr>
          <p:cNvPr id="461828" name="任意多边形 461827"/>
          <p:cNvSpPr/>
          <p:nvPr/>
        </p:nvSpPr>
        <p:spPr>
          <a:xfrm>
            <a:off x="755650" y="982663"/>
            <a:ext cx="1871663" cy="1295400"/>
          </a:xfrm>
          <a:custGeom>
            <a:avLst/>
            <a:gdLst/>
            <a:ahLst/>
            <a:cxnLst/>
            <a:pathLst>
              <a:path w="1224" h="726">
                <a:moveTo>
                  <a:pt x="0" y="726"/>
                </a:moveTo>
                <a:cubicBezTo>
                  <a:pt x="75" y="627"/>
                  <a:pt x="150" y="529"/>
                  <a:pt x="226" y="499"/>
                </a:cubicBezTo>
                <a:cubicBezTo>
                  <a:pt x="302" y="469"/>
                  <a:pt x="393" y="567"/>
                  <a:pt x="453" y="544"/>
                </a:cubicBezTo>
                <a:cubicBezTo>
                  <a:pt x="513" y="521"/>
                  <a:pt x="536" y="386"/>
                  <a:pt x="589" y="363"/>
                </a:cubicBezTo>
                <a:cubicBezTo>
                  <a:pt x="642" y="340"/>
                  <a:pt x="733" y="431"/>
                  <a:pt x="771" y="408"/>
                </a:cubicBezTo>
                <a:cubicBezTo>
                  <a:pt x="809" y="385"/>
                  <a:pt x="793" y="257"/>
                  <a:pt x="816" y="227"/>
                </a:cubicBezTo>
                <a:cubicBezTo>
                  <a:pt x="839" y="197"/>
                  <a:pt x="884" y="242"/>
                  <a:pt x="907" y="227"/>
                </a:cubicBezTo>
                <a:cubicBezTo>
                  <a:pt x="930" y="212"/>
                  <a:pt x="922" y="151"/>
                  <a:pt x="952" y="136"/>
                </a:cubicBezTo>
                <a:cubicBezTo>
                  <a:pt x="982" y="121"/>
                  <a:pt x="1058" y="151"/>
                  <a:pt x="1088" y="136"/>
                </a:cubicBezTo>
                <a:cubicBezTo>
                  <a:pt x="1118" y="121"/>
                  <a:pt x="1111" y="68"/>
                  <a:pt x="1134" y="45"/>
                </a:cubicBezTo>
                <a:cubicBezTo>
                  <a:pt x="1157" y="22"/>
                  <a:pt x="1209" y="7"/>
                  <a:pt x="1224"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461829" name="矩形 461828"/>
          <p:cNvSpPr/>
          <p:nvPr/>
        </p:nvSpPr>
        <p:spPr>
          <a:xfrm>
            <a:off x="827088" y="115888"/>
            <a:ext cx="1627187" cy="366712"/>
          </a:xfrm>
          <a:prstGeom prst="rect">
            <a:avLst/>
          </a:prstGeom>
          <a:noFill/>
          <a:ln w="9525">
            <a:noFill/>
          </a:ln>
        </p:spPr>
        <p:txBody>
          <a:bodyPr anchor="ctr">
            <a:spAutoFit/>
          </a:bodyPr>
          <a:p>
            <a:pPr eaLnBrk="1" hangingPunct="1"/>
            <a:r>
              <a:rPr lang="zh-CN" altLang="en-US" sz="1800" b="0" dirty="0">
                <a:solidFill>
                  <a:schemeClr val="tx1"/>
                </a:solidFill>
                <a:latin typeface="Tahoma" panose="020B0604030504040204" pitchFamily="34" charset="0"/>
                <a:ea typeface="宋体" panose="02010600030101010101" pitchFamily="2" charset="-122"/>
              </a:rPr>
              <a:t>原始数列作图 </a:t>
            </a:r>
            <a:endParaRPr lang="zh-CN" altLang="en-US" sz="1800" b="0" dirty="0">
              <a:solidFill>
                <a:schemeClr val="tx1"/>
              </a:solidFill>
              <a:latin typeface="Tahoma" panose="020B0604030504040204" pitchFamily="34" charset="0"/>
              <a:ea typeface="宋体" panose="02010600030101010101" pitchFamily="2" charset="-122"/>
            </a:endParaRPr>
          </a:p>
        </p:txBody>
      </p:sp>
      <p:sp>
        <p:nvSpPr>
          <p:cNvPr id="461830" name="矩形 461829"/>
          <p:cNvSpPr/>
          <p:nvPr/>
        </p:nvSpPr>
        <p:spPr>
          <a:xfrm>
            <a:off x="5149850" y="117475"/>
            <a:ext cx="1517650" cy="366713"/>
          </a:xfrm>
          <a:prstGeom prst="rect">
            <a:avLst/>
          </a:prstGeom>
          <a:noFill/>
          <a:ln w="9525">
            <a:noFill/>
          </a:ln>
        </p:spPr>
        <p:txBody>
          <a:bodyPr wrap="none" anchor="ctr">
            <a:spAutoFit/>
          </a:bodyPr>
          <a:p>
            <a:pPr eaLnBrk="1" hangingPunct="1"/>
            <a:r>
              <a:rPr lang="en-US" altLang="zh-CN" sz="1800" b="0">
                <a:solidFill>
                  <a:schemeClr val="tx1"/>
                </a:solidFill>
                <a:latin typeface="Tahoma" panose="020B0604030504040204" pitchFamily="34" charset="0"/>
                <a:ea typeface="宋体" panose="02010600030101010101" pitchFamily="2" charset="-122"/>
              </a:rPr>
              <a:t>1</a:t>
            </a:r>
            <a:r>
              <a:rPr lang="en-US" altLang="zh-CN" sz="1800" b="0">
                <a:solidFill>
                  <a:schemeClr val="tx1"/>
                </a:solidFill>
                <a:latin typeface="Arial" panose="020B0604020202020204" pitchFamily="34" charset="0"/>
                <a:ea typeface="宋体" panose="02010600030101010101" pitchFamily="2" charset="-122"/>
              </a:rPr>
              <a:t>—</a:t>
            </a:r>
            <a:r>
              <a:rPr lang="en-US" altLang="zh-CN" sz="1800" b="0">
                <a:solidFill>
                  <a:schemeClr val="tx1"/>
                </a:solidFill>
                <a:latin typeface="Tahoma" panose="020B0604030504040204" pitchFamily="34" charset="0"/>
                <a:ea typeface="宋体" panose="02010600030101010101" pitchFamily="2" charset="-122"/>
              </a:rPr>
              <a:t>AGO</a:t>
            </a:r>
            <a:r>
              <a:rPr lang="zh-CN" altLang="en-US" sz="1800" b="0" dirty="0">
                <a:solidFill>
                  <a:schemeClr val="tx1"/>
                </a:solidFill>
                <a:latin typeface="Tahoma" panose="020B0604030504040204" pitchFamily="34" charset="0"/>
                <a:ea typeface="宋体" panose="02010600030101010101" pitchFamily="2" charset="-122"/>
              </a:rPr>
              <a:t>作图 </a:t>
            </a:r>
            <a:endParaRPr lang="zh-CN" altLang="en-US" sz="1800" b="0" dirty="0">
              <a:solidFill>
                <a:schemeClr val="tx1"/>
              </a:solidFill>
              <a:latin typeface="Tahoma" panose="020B0604030504040204" pitchFamily="34" charset="0"/>
              <a:ea typeface="宋体" panose="02010600030101010101" pitchFamily="2" charset="-122"/>
            </a:endParaRPr>
          </a:p>
        </p:txBody>
      </p:sp>
      <p:sp>
        <p:nvSpPr>
          <p:cNvPr id="461831" name="直接连接符 461830"/>
          <p:cNvSpPr/>
          <p:nvPr/>
        </p:nvSpPr>
        <p:spPr>
          <a:xfrm>
            <a:off x="4716463" y="2565400"/>
            <a:ext cx="2520950" cy="0"/>
          </a:xfrm>
          <a:prstGeom prst="line">
            <a:avLst/>
          </a:prstGeom>
          <a:ln w="9525" cap="flat" cmpd="sng">
            <a:solidFill>
              <a:schemeClr val="tx1"/>
            </a:solidFill>
            <a:prstDash val="solid"/>
            <a:headEnd type="none" w="med" len="med"/>
            <a:tailEnd type="triangle" w="med" len="med"/>
          </a:ln>
        </p:spPr>
      </p:sp>
      <p:sp>
        <p:nvSpPr>
          <p:cNvPr id="461832" name="直接连接符 461831"/>
          <p:cNvSpPr/>
          <p:nvPr/>
        </p:nvSpPr>
        <p:spPr>
          <a:xfrm flipV="1">
            <a:off x="4714875" y="476250"/>
            <a:ext cx="1588" cy="2089150"/>
          </a:xfrm>
          <a:prstGeom prst="line">
            <a:avLst/>
          </a:prstGeom>
          <a:ln w="9525" cap="flat" cmpd="sng">
            <a:solidFill>
              <a:schemeClr val="tx1"/>
            </a:solidFill>
            <a:prstDash val="solid"/>
            <a:headEnd type="none" w="med" len="med"/>
            <a:tailEnd type="triangle" w="med" len="med"/>
          </a:ln>
        </p:spPr>
      </p:sp>
      <p:sp>
        <p:nvSpPr>
          <p:cNvPr id="461833" name="任意多边形 461832"/>
          <p:cNvSpPr/>
          <p:nvPr/>
        </p:nvSpPr>
        <p:spPr>
          <a:xfrm>
            <a:off x="4932363" y="549275"/>
            <a:ext cx="1584325" cy="1584325"/>
          </a:xfrm>
          <a:custGeom>
            <a:avLst/>
            <a:gdLst/>
            <a:ahLst/>
            <a:cxnLst/>
            <a:pathLst>
              <a:path w="1254" h="1020">
                <a:moveTo>
                  <a:pt x="0" y="1020"/>
                </a:moveTo>
                <a:cubicBezTo>
                  <a:pt x="287" y="959"/>
                  <a:pt x="575" y="899"/>
                  <a:pt x="771" y="748"/>
                </a:cubicBezTo>
                <a:cubicBezTo>
                  <a:pt x="967" y="597"/>
                  <a:pt x="1104" y="226"/>
                  <a:pt x="1179" y="113"/>
                </a:cubicBezTo>
                <a:cubicBezTo>
                  <a:pt x="1254" y="0"/>
                  <a:pt x="1239" y="33"/>
                  <a:pt x="1224" y="67"/>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461834" name="矩形 461833"/>
          <p:cNvSpPr/>
          <p:nvPr/>
        </p:nvSpPr>
        <p:spPr>
          <a:xfrm>
            <a:off x="6300788" y="2060575"/>
            <a:ext cx="2770187" cy="366713"/>
          </a:xfrm>
          <a:prstGeom prst="rect">
            <a:avLst/>
          </a:prstGeom>
          <a:noFill/>
          <a:ln w="9525">
            <a:noFill/>
          </a:ln>
        </p:spPr>
        <p:txBody>
          <a:bodyPr anchor="ctr">
            <a:spAutoFit/>
          </a:bodyPr>
          <a:p>
            <a:pPr eaLnBrk="1" hangingPunct="1"/>
            <a:r>
              <a:rPr lang="zh-CN" altLang="en-US" sz="1800" b="0" dirty="0">
                <a:solidFill>
                  <a:srgbClr val="FF9900"/>
                </a:solidFill>
                <a:latin typeface="Tahoma" panose="020B0604030504040204" pitchFamily="34" charset="0"/>
                <a:ea typeface="宋体" panose="02010600030101010101" pitchFamily="2" charset="-122"/>
              </a:rPr>
              <a:t>有明显的指数关系的规律</a:t>
            </a:r>
            <a:r>
              <a:rPr lang="zh-CN" altLang="en-US" sz="1800" b="0" dirty="0">
                <a:solidFill>
                  <a:schemeClr val="tx1"/>
                </a:solidFill>
                <a:latin typeface="Tahoma" panose="020B0604030504040204" pitchFamily="34" charset="0"/>
                <a:ea typeface="宋体" panose="02010600030101010101" pitchFamily="2" charset="-122"/>
              </a:rPr>
              <a:t> </a:t>
            </a:r>
            <a:endParaRPr lang="zh-CN" altLang="en-US" sz="1800" b="0" dirty="0">
              <a:solidFill>
                <a:schemeClr val="tx1"/>
              </a:solidFill>
              <a:latin typeface="Tahoma" panose="020B0604030504040204" pitchFamily="34" charset="0"/>
              <a:ea typeface="宋体" panose="02010600030101010101" pitchFamily="2" charset="-122"/>
            </a:endParaRPr>
          </a:p>
        </p:txBody>
      </p:sp>
      <p:sp>
        <p:nvSpPr>
          <p:cNvPr id="461835" name="直接连接符 461834"/>
          <p:cNvSpPr/>
          <p:nvPr/>
        </p:nvSpPr>
        <p:spPr>
          <a:xfrm>
            <a:off x="684213" y="5876925"/>
            <a:ext cx="2230437" cy="0"/>
          </a:xfrm>
          <a:prstGeom prst="line">
            <a:avLst/>
          </a:prstGeom>
          <a:ln w="9525" cap="flat" cmpd="sng">
            <a:solidFill>
              <a:schemeClr val="tx1"/>
            </a:solidFill>
            <a:prstDash val="solid"/>
            <a:headEnd type="none" w="med" len="med"/>
            <a:tailEnd type="triangle" w="med" len="med"/>
          </a:ln>
        </p:spPr>
      </p:sp>
      <p:sp>
        <p:nvSpPr>
          <p:cNvPr id="461836" name="直接连接符 461835"/>
          <p:cNvSpPr/>
          <p:nvPr/>
        </p:nvSpPr>
        <p:spPr>
          <a:xfrm flipV="1">
            <a:off x="684213" y="3933825"/>
            <a:ext cx="0" cy="1944688"/>
          </a:xfrm>
          <a:prstGeom prst="line">
            <a:avLst/>
          </a:prstGeom>
          <a:ln w="9525" cap="flat" cmpd="sng">
            <a:solidFill>
              <a:schemeClr val="tx1"/>
            </a:solidFill>
            <a:prstDash val="solid"/>
            <a:headEnd type="none" w="med" len="med"/>
            <a:tailEnd type="triangle" w="med" len="med"/>
          </a:ln>
        </p:spPr>
      </p:sp>
      <p:sp>
        <p:nvSpPr>
          <p:cNvPr id="461837" name="任意多边形 461836"/>
          <p:cNvSpPr/>
          <p:nvPr/>
        </p:nvSpPr>
        <p:spPr>
          <a:xfrm>
            <a:off x="684213" y="3932238"/>
            <a:ext cx="1943100" cy="1536700"/>
          </a:xfrm>
          <a:custGeom>
            <a:avLst/>
            <a:gdLst/>
            <a:ahLst/>
            <a:cxnLst/>
            <a:pathLst>
              <a:path w="1134" h="953">
                <a:moveTo>
                  <a:pt x="0" y="711"/>
                </a:moveTo>
                <a:cubicBezTo>
                  <a:pt x="75" y="817"/>
                  <a:pt x="151" y="923"/>
                  <a:pt x="181" y="938"/>
                </a:cubicBezTo>
                <a:cubicBezTo>
                  <a:pt x="211" y="953"/>
                  <a:pt x="166" y="839"/>
                  <a:pt x="181" y="801"/>
                </a:cubicBezTo>
                <a:cubicBezTo>
                  <a:pt x="196" y="763"/>
                  <a:pt x="249" y="771"/>
                  <a:pt x="272" y="711"/>
                </a:cubicBezTo>
                <a:cubicBezTo>
                  <a:pt x="295" y="651"/>
                  <a:pt x="302" y="492"/>
                  <a:pt x="317" y="439"/>
                </a:cubicBezTo>
                <a:cubicBezTo>
                  <a:pt x="332" y="386"/>
                  <a:pt x="347" y="423"/>
                  <a:pt x="362" y="393"/>
                </a:cubicBezTo>
                <a:cubicBezTo>
                  <a:pt x="377" y="363"/>
                  <a:pt x="385" y="257"/>
                  <a:pt x="408" y="257"/>
                </a:cubicBezTo>
                <a:cubicBezTo>
                  <a:pt x="431" y="257"/>
                  <a:pt x="469" y="370"/>
                  <a:pt x="499" y="393"/>
                </a:cubicBezTo>
                <a:cubicBezTo>
                  <a:pt x="529" y="416"/>
                  <a:pt x="559" y="393"/>
                  <a:pt x="589" y="393"/>
                </a:cubicBezTo>
                <a:cubicBezTo>
                  <a:pt x="619" y="393"/>
                  <a:pt x="642" y="453"/>
                  <a:pt x="680" y="393"/>
                </a:cubicBezTo>
                <a:cubicBezTo>
                  <a:pt x="718" y="333"/>
                  <a:pt x="793" y="60"/>
                  <a:pt x="816" y="30"/>
                </a:cubicBezTo>
                <a:cubicBezTo>
                  <a:pt x="839" y="0"/>
                  <a:pt x="786" y="121"/>
                  <a:pt x="816" y="212"/>
                </a:cubicBezTo>
                <a:cubicBezTo>
                  <a:pt x="846" y="303"/>
                  <a:pt x="945" y="507"/>
                  <a:pt x="998" y="575"/>
                </a:cubicBezTo>
                <a:cubicBezTo>
                  <a:pt x="1051" y="643"/>
                  <a:pt x="1111" y="620"/>
                  <a:pt x="1134" y="62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461838" name="矩形 461837"/>
          <p:cNvSpPr/>
          <p:nvPr/>
        </p:nvSpPr>
        <p:spPr>
          <a:xfrm>
            <a:off x="3348038" y="6092825"/>
            <a:ext cx="1327150" cy="366713"/>
          </a:xfrm>
          <a:prstGeom prst="rect">
            <a:avLst/>
          </a:prstGeom>
          <a:noFill/>
          <a:ln w="9525">
            <a:noFill/>
          </a:ln>
        </p:spPr>
        <p:txBody>
          <a:bodyPr anchor="ctr">
            <a:spAutoFit/>
          </a:bodyPr>
          <a:p>
            <a:pPr eaLnBrk="1" hangingPunct="1"/>
            <a:r>
              <a:rPr lang="zh-CN" altLang="en-US" sz="1800" b="0" dirty="0">
                <a:solidFill>
                  <a:schemeClr val="tx1"/>
                </a:solidFill>
                <a:latin typeface="Tahoma" panose="020B0604030504040204" pitchFamily="34" charset="0"/>
                <a:ea typeface="宋体" panose="02010600030101010101" pitchFamily="2" charset="-122"/>
              </a:rPr>
              <a:t>某钢厂产量</a:t>
            </a:r>
            <a:endParaRPr lang="zh-CN" altLang="en-US" sz="1800" b="0" dirty="0">
              <a:solidFill>
                <a:schemeClr val="tx1"/>
              </a:solidFill>
              <a:latin typeface="Tahoma" panose="020B0604030504040204" pitchFamily="34" charset="0"/>
              <a:ea typeface="宋体" panose="02010600030101010101" pitchFamily="2" charset="-122"/>
            </a:endParaRPr>
          </a:p>
        </p:txBody>
      </p:sp>
      <p:sp>
        <p:nvSpPr>
          <p:cNvPr id="461839" name="矩形 461838"/>
          <p:cNvSpPr/>
          <p:nvPr/>
        </p:nvSpPr>
        <p:spPr>
          <a:xfrm>
            <a:off x="2987675" y="2852738"/>
            <a:ext cx="1784350" cy="366712"/>
          </a:xfrm>
          <a:prstGeom prst="rect">
            <a:avLst/>
          </a:prstGeom>
          <a:noFill/>
          <a:ln w="9525">
            <a:noFill/>
          </a:ln>
        </p:spPr>
        <p:txBody>
          <a:bodyPr wrap="none" anchor="ctr">
            <a:spAutoFit/>
          </a:bodyPr>
          <a:p>
            <a:pPr eaLnBrk="1" hangingPunct="1"/>
            <a:r>
              <a:rPr lang="zh-CN" altLang="en-US" sz="1800" b="0" dirty="0">
                <a:solidFill>
                  <a:schemeClr val="tx1"/>
                </a:solidFill>
                <a:latin typeface="Tahoma" panose="020B0604030504040204" pitchFamily="34" charset="0"/>
                <a:ea typeface="宋体" panose="02010600030101010101" pitchFamily="2" charset="-122"/>
              </a:rPr>
              <a:t>某地区作物产量</a:t>
            </a:r>
            <a:endParaRPr lang="zh-CN" altLang="en-US" sz="1800" b="0" dirty="0">
              <a:solidFill>
                <a:schemeClr val="tx1"/>
              </a:solidFill>
              <a:latin typeface="Tahoma" panose="020B0604030504040204" pitchFamily="34" charset="0"/>
              <a:ea typeface="宋体" panose="02010600030101010101" pitchFamily="2" charset="-122"/>
            </a:endParaRPr>
          </a:p>
        </p:txBody>
      </p:sp>
      <p:sp>
        <p:nvSpPr>
          <p:cNvPr id="461840" name="直接连接符 461839"/>
          <p:cNvSpPr/>
          <p:nvPr/>
        </p:nvSpPr>
        <p:spPr>
          <a:xfrm>
            <a:off x="4932363" y="5876925"/>
            <a:ext cx="2592387" cy="0"/>
          </a:xfrm>
          <a:prstGeom prst="line">
            <a:avLst/>
          </a:prstGeom>
          <a:ln w="9525" cap="flat" cmpd="sng">
            <a:solidFill>
              <a:schemeClr val="tx1"/>
            </a:solidFill>
            <a:prstDash val="solid"/>
            <a:headEnd type="none" w="med" len="med"/>
            <a:tailEnd type="triangle" w="med" len="med"/>
          </a:ln>
        </p:spPr>
      </p:sp>
      <p:sp>
        <p:nvSpPr>
          <p:cNvPr id="461841" name="直接连接符 461840"/>
          <p:cNvSpPr/>
          <p:nvPr/>
        </p:nvSpPr>
        <p:spPr>
          <a:xfrm flipV="1">
            <a:off x="4932363" y="3644900"/>
            <a:ext cx="0" cy="2232025"/>
          </a:xfrm>
          <a:prstGeom prst="line">
            <a:avLst/>
          </a:prstGeom>
          <a:ln w="9525" cap="flat" cmpd="sng">
            <a:solidFill>
              <a:schemeClr val="tx1"/>
            </a:solidFill>
            <a:prstDash val="solid"/>
            <a:headEnd type="none" w="med" len="med"/>
            <a:tailEnd type="triangle" w="med" len="med"/>
          </a:ln>
        </p:spPr>
      </p:sp>
      <p:sp>
        <p:nvSpPr>
          <p:cNvPr id="461842" name="任意多边形 461841"/>
          <p:cNvSpPr/>
          <p:nvPr/>
        </p:nvSpPr>
        <p:spPr>
          <a:xfrm>
            <a:off x="5003800" y="3776663"/>
            <a:ext cx="1512888" cy="1884362"/>
          </a:xfrm>
          <a:custGeom>
            <a:avLst/>
            <a:gdLst/>
            <a:ahLst/>
            <a:cxnLst/>
            <a:pathLst>
              <a:path w="953" h="1187">
                <a:moveTo>
                  <a:pt x="0" y="1187"/>
                </a:moveTo>
                <a:cubicBezTo>
                  <a:pt x="23" y="1138"/>
                  <a:pt x="46" y="1089"/>
                  <a:pt x="91" y="1051"/>
                </a:cubicBezTo>
                <a:cubicBezTo>
                  <a:pt x="136" y="1013"/>
                  <a:pt x="212" y="1028"/>
                  <a:pt x="272" y="960"/>
                </a:cubicBezTo>
                <a:cubicBezTo>
                  <a:pt x="332" y="892"/>
                  <a:pt x="409" y="749"/>
                  <a:pt x="454" y="643"/>
                </a:cubicBezTo>
                <a:cubicBezTo>
                  <a:pt x="499" y="537"/>
                  <a:pt x="491" y="423"/>
                  <a:pt x="544" y="325"/>
                </a:cubicBezTo>
                <a:cubicBezTo>
                  <a:pt x="597" y="227"/>
                  <a:pt x="703" y="106"/>
                  <a:pt x="771" y="53"/>
                </a:cubicBezTo>
                <a:cubicBezTo>
                  <a:pt x="839" y="0"/>
                  <a:pt x="896" y="4"/>
                  <a:pt x="953" y="8"/>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461843" name="矩形 461842"/>
          <p:cNvSpPr/>
          <p:nvPr/>
        </p:nvSpPr>
        <p:spPr>
          <a:xfrm>
            <a:off x="7019925" y="5013325"/>
            <a:ext cx="1571625" cy="366713"/>
          </a:xfrm>
          <a:prstGeom prst="rect">
            <a:avLst/>
          </a:prstGeom>
          <a:noFill/>
          <a:ln w="9525">
            <a:noFill/>
          </a:ln>
        </p:spPr>
        <p:txBody>
          <a:bodyPr wrap="none" anchor="ctr">
            <a:spAutoFit/>
          </a:bodyPr>
          <a:p>
            <a:pPr eaLnBrk="1" hangingPunct="1"/>
            <a:r>
              <a:rPr lang="zh-CN" altLang="en-US" sz="1800" b="0" dirty="0">
                <a:solidFill>
                  <a:srgbClr val="FF9900"/>
                </a:solidFill>
                <a:latin typeface="Tahoma" panose="020B0604030504040204" pitchFamily="34" charset="0"/>
                <a:ea typeface="宋体" panose="02010600030101010101" pitchFamily="2" charset="-122"/>
              </a:rPr>
              <a:t> </a:t>
            </a:r>
            <a:r>
              <a:rPr lang="en-US" altLang="zh-CN" sz="1800" b="0">
                <a:solidFill>
                  <a:srgbClr val="FF9900"/>
                </a:solidFill>
                <a:latin typeface="Tahoma" panose="020B0604030504040204" pitchFamily="34" charset="0"/>
                <a:ea typeface="宋体" panose="02010600030101010101" pitchFamily="2" charset="-122"/>
              </a:rPr>
              <a:t>s</a:t>
            </a:r>
            <a:r>
              <a:rPr lang="zh-CN" altLang="en-US" sz="1800" b="0" dirty="0">
                <a:solidFill>
                  <a:srgbClr val="FF9900"/>
                </a:solidFill>
                <a:latin typeface="Tahoma" panose="020B0604030504040204" pitchFamily="34" charset="0"/>
                <a:ea typeface="宋体" panose="02010600030101010101" pitchFamily="2" charset="-122"/>
              </a:rPr>
              <a:t>型变化规律</a:t>
            </a:r>
            <a:r>
              <a:rPr lang="zh-CN" altLang="en-US" sz="1800" b="0" dirty="0">
                <a:solidFill>
                  <a:schemeClr val="tx1"/>
                </a:solidFill>
                <a:latin typeface="Tahoma" panose="020B0604030504040204" pitchFamily="34" charset="0"/>
                <a:ea typeface="宋体" panose="02010600030101010101" pitchFamily="2" charset="-122"/>
              </a:rPr>
              <a:t> </a:t>
            </a:r>
            <a:endParaRPr lang="zh-CN" altLang="en-US" sz="1800" b="0"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3875" name="对象 463874"/>
          <p:cNvGraphicFramePr/>
          <p:nvPr/>
        </p:nvGraphicFramePr>
        <p:xfrm>
          <a:off x="468471" y="1241425"/>
          <a:ext cx="8351520" cy="5616575"/>
        </p:xfrm>
        <a:graphic>
          <a:graphicData uri="http://schemas.openxmlformats.org/presentationml/2006/ole">
            <mc:AlternateContent xmlns:mc="http://schemas.openxmlformats.org/markup-compatibility/2006">
              <mc:Choice xmlns:v="urn:schemas-microsoft-com:vml" Requires="v">
                <p:oleObj spid="_x0000_s3090" name="" r:id="rId1" imgW="4292600" imgH="3378200" progId="Equation.DSMT4">
                  <p:embed/>
                </p:oleObj>
              </mc:Choice>
              <mc:Fallback>
                <p:oleObj name="" r:id="rId1" imgW="4292600" imgH="3378200" progId="Equation.DSMT4">
                  <p:embed/>
                  <p:pic>
                    <p:nvPicPr>
                      <p:cNvPr id="0" name="图片 3089"/>
                      <p:cNvPicPr/>
                      <p:nvPr/>
                    </p:nvPicPr>
                    <p:blipFill>
                      <a:blip r:embed="rId2"/>
                      <a:stretch>
                        <a:fillRect/>
                      </a:stretch>
                    </p:blipFill>
                    <p:spPr>
                      <a:xfrm>
                        <a:off x="468471" y="1241425"/>
                        <a:ext cx="8351520" cy="5616575"/>
                      </a:xfrm>
                      <a:prstGeom prst="rect">
                        <a:avLst/>
                      </a:prstGeom>
                      <a:noFill/>
                      <a:ln w="38100">
                        <a:noFill/>
                        <a:miter/>
                      </a:ln>
                    </p:spPr>
                  </p:pic>
                </p:oleObj>
              </mc:Fallback>
            </mc:AlternateContent>
          </a:graphicData>
        </a:graphic>
      </p:graphicFrame>
      <p:sp>
        <p:nvSpPr>
          <p:cNvPr id="463876" name="矩形 463875"/>
          <p:cNvSpPr/>
          <p:nvPr/>
        </p:nvSpPr>
        <p:spPr>
          <a:xfrm>
            <a:off x="307023" y="367030"/>
            <a:ext cx="7086600" cy="487363"/>
          </a:xfrm>
          <a:prstGeom prst="rect">
            <a:avLst/>
          </a:prstGeom>
          <a:noFill/>
          <a:ln w="9525">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anose="020B0604020202020204" pitchFamily="34" charset="0"/>
              </a:defRPr>
            </a:lvl2pPr>
            <a:lvl3pPr algn="l" rtl="0" eaLnBrk="0" fontAlgn="base" hangingPunct="0">
              <a:spcBef>
                <a:spcPct val="0"/>
              </a:spcBef>
              <a:spcAft>
                <a:spcPct val="0"/>
              </a:spcAft>
              <a:defRPr sz="3200" b="1">
                <a:solidFill>
                  <a:schemeClr val="bg1"/>
                </a:solidFill>
                <a:latin typeface="Arial" panose="020B0604020202020204" pitchFamily="34" charset="0"/>
              </a:defRPr>
            </a:lvl3pPr>
            <a:lvl4pPr algn="l" rtl="0" eaLnBrk="0" fontAlgn="base" hangingPunct="0">
              <a:spcBef>
                <a:spcPct val="0"/>
              </a:spcBef>
              <a:spcAft>
                <a:spcPct val="0"/>
              </a:spcAft>
              <a:defRPr sz="3200" b="1">
                <a:solidFill>
                  <a:schemeClr val="bg1"/>
                </a:solidFill>
                <a:latin typeface="Arial" panose="020B0604020202020204" pitchFamily="34" charset="0"/>
              </a:defRPr>
            </a:lvl4pPr>
            <a:lvl5pPr algn="l" rtl="0" eaLnBrk="0" fontAlgn="base" hangingPunct="0">
              <a:spcBef>
                <a:spcPct val="0"/>
              </a:spcBef>
              <a:spcAft>
                <a:spcPct val="0"/>
              </a:spcAft>
              <a:defRPr sz="3200" b="1">
                <a:solidFill>
                  <a:schemeClr val="bg1"/>
                </a:solidFill>
                <a:latin typeface="Arial" panose="020B0604020202020204" pitchFamily="34" charset="0"/>
              </a:defRPr>
            </a:lvl5pPr>
          </a:lstStyle>
          <a:p>
            <a:pPr lvl="0"/>
            <a:r>
              <a:rPr lang="zh-CN" altLang="en-US" sz="3000" dirty="0">
                <a:solidFill>
                  <a:srgbClr val="FF3300"/>
                </a:solidFill>
                <a:ea typeface="宋体" panose="02010600030101010101" pitchFamily="2" charset="-122"/>
              </a:rPr>
              <a:t>累减生成计算示例</a:t>
            </a:r>
            <a:endParaRPr lang="zh-CN" altLang="en-US" sz="3000" dirty="0">
              <a:solidFill>
                <a:srgbClr val="FF3300"/>
              </a:solidFill>
              <a:ea typeface="宋体" panose="02010600030101010101" pitchFamily="2" charset="-122"/>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81" name="文本框 434180"/>
          <p:cNvSpPr txBox="1"/>
          <p:nvPr/>
        </p:nvSpPr>
        <p:spPr>
          <a:xfrm>
            <a:off x="820738" y="1620838"/>
            <a:ext cx="180975" cy="457200"/>
          </a:xfrm>
          <a:prstGeom prst="rect">
            <a:avLst/>
          </a:prstGeom>
          <a:noFill/>
          <a:ln w="9525">
            <a:noFill/>
          </a:ln>
        </p:spPr>
        <p:txBody>
          <a:bodyPr wrap="none" lIns="90000" tIns="46800" rIns="90000" bIns="46800" anchor="t">
            <a:spAutoFit/>
          </a:bodyPr>
          <a:p>
            <a:pPr>
              <a:buClr>
                <a:schemeClr val="bg1"/>
              </a:buClr>
            </a:pPr>
            <a:endParaRPr lang="zh-CN" altLang="en-US" b="0" dirty="0">
              <a:solidFill>
                <a:srgbClr val="3333FF"/>
              </a:solidFill>
              <a:latin typeface="Times New Roman" panose="02020603050405020304" pitchFamily="18" charset="0"/>
            </a:endParaRPr>
          </a:p>
        </p:txBody>
      </p:sp>
      <p:sp>
        <p:nvSpPr>
          <p:cNvPr id="8199" name="Text Box 7"/>
          <p:cNvSpPr txBox="1">
            <a:spLocks noChangeArrowheads="1"/>
          </p:cNvSpPr>
          <p:nvPr/>
        </p:nvSpPr>
        <p:spPr bwMode="auto">
          <a:xfrm>
            <a:off x="0" y="981075"/>
            <a:ext cx="9144000" cy="528638"/>
          </a:xfrm>
          <a:prstGeom prst="rect">
            <a:avLst/>
          </a:prstGeom>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3333FF"/>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5pPr>
          </a:lstStyle>
          <a:p>
            <a:pPr lvl="0"/>
            <a:r>
              <a:rPr lang="en-US" altLang="zh-CN" sz="2800">
                <a:solidFill>
                  <a:srgbClr val="FF5050"/>
                </a:solidFill>
                <a:latin typeface="Times New Roman" panose="02020603050405020304" pitchFamily="18" charset="0"/>
              </a:rPr>
              <a:t>     </a:t>
            </a:r>
            <a:endParaRPr lang="zh-CN" altLang="en-US" dirty="0">
              <a:solidFill>
                <a:srgbClr val="3333FF"/>
              </a:solidFill>
              <a:latin typeface="Times New Roman" panose="02020603050405020304" pitchFamily="18" charset="0"/>
            </a:endParaRPr>
          </a:p>
        </p:txBody>
      </p:sp>
      <p:sp>
        <p:nvSpPr>
          <p:cNvPr id="434185" name="矩形 434184"/>
          <p:cNvSpPr/>
          <p:nvPr/>
        </p:nvSpPr>
        <p:spPr>
          <a:xfrm>
            <a:off x="827088" y="1844675"/>
            <a:ext cx="8066087" cy="3167063"/>
          </a:xfrm>
          <a:prstGeom prst="rect">
            <a:avLst/>
          </a:prstGeom>
          <a:noFill/>
          <a:ln w="9525">
            <a:noFill/>
          </a:ln>
        </p:spPr>
        <p:txBody>
          <a:bodyPr lIns="90000" tIns="46800" rIns="90000" bIns="46800">
            <a:spAutoFit/>
          </a:bodyPr>
          <a:p>
            <a:pPr>
              <a:buClr>
                <a:schemeClr val="bg1"/>
              </a:buClr>
            </a:pPr>
            <a:r>
              <a:rPr lang="zh-CN" altLang="en-US" sz="2800" dirty="0">
                <a:latin typeface="Times New Roman" panose="02020603050405020304" pitchFamily="18" charset="0"/>
              </a:rPr>
              <a:t>灰色系统理论是基于关联空间、光滑离散函数等概念定义灰导数与灰微分方程，进而用离散数据列建立微分方程形式的动态模型，即灰色模型是利用离散随机数经过生成变为随机性被显著削弱而且较有规律的生成数，建立起的微分方程形式的模型，这样便于对其变化过程进行研究和描述。</a:t>
            </a:r>
            <a:endParaRPr lang="zh-CN" altLang="en-US" sz="2800" dirty="0">
              <a:latin typeface="Times New Roman" panose="02020603050405020304" pitchFamily="18" charset="0"/>
            </a:endParaRPr>
          </a:p>
          <a:p>
            <a:pPr lvl="1" eaLnBrk="1" hangingPunct="1">
              <a:spcBef>
                <a:spcPct val="20000"/>
              </a:spcBef>
              <a:buClr>
                <a:schemeClr val="hlink"/>
              </a:buClr>
              <a:buSzPct val="70000"/>
              <a:buFont typeface="Wingdings" panose="05000000000000000000" pitchFamily="2" charset="2"/>
              <a:buChar char="v"/>
            </a:pPr>
            <a:r>
              <a:rPr lang="en-US" altLang="zh-CN" sz="2800">
                <a:solidFill>
                  <a:srgbClr val="0000FF"/>
                </a:solidFill>
                <a:latin typeface="Times New Roman" panose="02020603050405020304" pitchFamily="18" charset="0"/>
              </a:rPr>
              <a:t>G</a:t>
            </a:r>
            <a:r>
              <a:rPr lang="zh-CN" altLang="en-US" sz="2800" dirty="0">
                <a:solidFill>
                  <a:srgbClr val="0000FF"/>
                </a:solidFill>
                <a:latin typeface="Times New Roman" panose="02020603050405020304" pitchFamily="18" charset="0"/>
              </a:rPr>
              <a:t>表示</a:t>
            </a:r>
            <a:r>
              <a:rPr lang="en-US" altLang="zh-CN" sz="2800">
                <a:solidFill>
                  <a:srgbClr val="0000FF"/>
                </a:solidFill>
                <a:latin typeface="Times New Roman" panose="02020603050405020304" pitchFamily="18" charset="0"/>
              </a:rPr>
              <a:t>grey</a:t>
            </a:r>
            <a:r>
              <a:rPr lang="zh-CN" altLang="en-US" sz="2800" dirty="0">
                <a:solidFill>
                  <a:srgbClr val="0000FF"/>
                </a:solidFill>
                <a:latin typeface="Times New Roman" panose="02020603050405020304" pitchFamily="18" charset="0"/>
              </a:rPr>
              <a:t>（灰色），</a:t>
            </a:r>
            <a:r>
              <a:rPr lang="en-US" altLang="zh-CN" sz="2800">
                <a:solidFill>
                  <a:srgbClr val="0000FF"/>
                </a:solidFill>
                <a:latin typeface="Times New Roman" panose="02020603050405020304" pitchFamily="18" charset="0"/>
              </a:rPr>
              <a:t>M</a:t>
            </a:r>
            <a:r>
              <a:rPr lang="zh-CN" altLang="en-US" sz="2800" dirty="0">
                <a:solidFill>
                  <a:srgbClr val="0000FF"/>
                </a:solidFill>
                <a:latin typeface="Times New Roman" panose="02020603050405020304" pitchFamily="18" charset="0"/>
              </a:rPr>
              <a:t>表示</a:t>
            </a:r>
            <a:r>
              <a:rPr lang="en-US" altLang="zh-CN" sz="2800">
                <a:solidFill>
                  <a:srgbClr val="0000FF"/>
                </a:solidFill>
                <a:latin typeface="Times New Roman" panose="02020603050405020304" pitchFamily="18" charset="0"/>
              </a:rPr>
              <a:t>model</a:t>
            </a:r>
            <a:r>
              <a:rPr lang="zh-CN" altLang="en-US" sz="2800" dirty="0">
                <a:solidFill>
                  <a:srgbClr val="0000FF"/>
                </a:solidFill>
                <a:latin typeface="Times New Roman" panose="02020603050405020304" pitchFamily="18" charset="0"/>
              </a:rPr>
              <a:t>（模型）</a:t>
            </a:r>
            <a:endParaRPr lang="zh-CN" altLang="en-US" sz="2800" dirty="0">
              <a:solidFill>
                <a:srgbClr val="0000FF"/>
              </a:solidFill>
              <a:latin typeface="Times New Roman" panose="02020603050405020304" pitchFamily="18" charset="0"/>
            </a:endParaRPr>
          </a:p>
        </p:txBody>
      </p:sp>
      <p:sp>
        <p:nvSpPr>
          <p:cNvPr id="434186" name="矩形 434185"/>
          <p:cNvSpPr/>
          <p:nvPr/>
        </p:nvSpPr>
        <p:spPr>
          <a:xfrm>
            <a:off x="548323" y="981075"/>
            <a:ext cx="3006725" cy="519113"/>
          </a:xfrm>
          <a:prstGeom prst="rect">
            <a:avLst/>
          </a:prstGeom>
          <a:noFill/>
          <a:ln w="9525">
            <a:noFill/>
          </a:ln>
        </p:spPr>
        <p:txBody>
          <a:bodyPr wrap="none" lIns="90000" tIns="46800" rIns="90000" bIns="46800" anchor="t">
            <a:spAutoFit/>
          </a:bodyPr>
          <a:p>
            <a:pPr>
              <a:buClr>
                <a:schemeClr val="bg1"/>
              </a:buClr>
            </a:pPr>
            <a:r>
              <a:rPr lang="zh-CN" altLang="en-US" sz="2800" dirty="0">
                <a:latin typeface="Times New Roman" panose="02020603050405020304" pitchFamily="18" charset="0"/>
                <a:cs typeface="Times New Roman" panose="02020603050405020304" pitchFamily="18" charset="0"/>
              </a:rPr>
              <a:t>灰色模型ＧＭ</a:t>
            </a:r>
            <a:r>
              <a:rPr lang="en-US" altLang="zh-CN" sz="2800">
                <a:latin typeface="Times New Roman" panose="02020603050405020304" pitchFamily="18" charset="0"/>
                <a:cs typeface="Times New Roman" panose="02020603050405020304" pitchFamily="18" charset="0"/>
              </a:rPr>
              <a:t>(1,1)</a:t>
            </a:r>
            <a:endParaRPr lang="zh-CN" altLang="en-US" sz="28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9891" name="文本占位符 549890"/>
          <p:cNvSpPr>
            <a:spLocks noGrp="1"/>
          </p:cNvSpPr>
          <p:nvPr>
            <p:ph type="body" idx="1"/>
          </p:nvPr>
        </p:nvSpPr>
        <p:spPr>
          <a:xfrm>
            <a:off x="323850" y="1196975"/>
            <a:ext cx="8496300" cy="5327650"/>
          </a:xfrm>
        </p:spPr>
        <p:txBody>
          <a:bodyPr/>
          <a:p>
            <a:r>
              <a:rPr lang="zh-CN" altLang="en-US" dirty="0">
                <a:solidFill>
                  <a:srgbClr val="0000FF"/>
                </a:solidFill>
              </a:rPr>
              <a:t>设                                               为原始数列，其</a:t>
            </a:r>
            <a:r>
              <a:rPr lang="en-US" altLang="zh-CN">
                <a:solidFill>
                  <a:srgbClr val="0000FF"/>
                </a:solidFill>
              </a:rPr>
              <a:t>1</a:t>
            </a:r>
            <a:r>
              <a:rPr lang="zh-CN" altLang="en-US" dirty="0">
                <a:solidFill>
                  <a:srgbClr val="0000FF"/>
                </a:solidFill>
              </a:rPr>
              <a:t>次累</a:t>
            </a:r>
            <a:endParaRPr lang="zh-CN" altLang="en-US" dirty="0">
              <a:solidFill>
                <a:srgbClr val="0000FF"/>
              </a:solidFill>
            </a:endParaRPr>
          </a:p>
          <a:p>
            <a:r>
              <a:rPr lang="zh-CN" altLang="en-US" dirty="0">
                <a:solidFill>
                  <a:srgbClr val="0000FF"/>
                </a:solidFill>
              </a:rPr>
              <a:t>加生成数列为                                              ，其中</a:t>
            </a:r>
            <a:endParaRPr lang="zh-CN" altLang="en-US" dirty="0">
              <a:solidFill>
                <a:srgbClr val="0000FF"/>
              </a:solidFill>
            </a:endParaRPr>
          </a:p>
          <a:p>
            <a:endParaRPr lang="zh-CN" altLang="en-US" dirty="0">
              <a:solidFill>
                <a:srgbClr val="0000FF"/>
              </a:solidFill>
            </a:endParaRPr>
          </a:p>
          <a:p>
            <a:endParaRPr lang="zh-CN" altLang="en-US" dirty="0">
              <a:solidFill>
                <a:srgbClr val="0000FF"/>
              </a:solidFill>
            </a:endParaRPr>
          </a:p>
          <a:p>
            <a:r>
              <a:rPr lang="zh-CN" altLang="en-US" dirty="0">
                <a:solidFill>
                  <a:srgbClr val="0000FF"/>
                </a:solidFill>
              </a:rPr>
              <a:t>定义      的灰导数为</a:t>
            </a:r>
            <a:endParaRPr lang="zh-CN" altLang="en-US" dirty="0">
              <a:solidFill>
                <a:srgbClr val="0000FF"/>
              </a:solidFill>
            </a:endParaRPr>
          </a:p>
          <a:p>
            <a:endParaRPr lang="zh-CN" altLang="en-US" dirty="0">
              <a:solidFill>
                <a:srgbClr val="0000FF"/>
              </a:solidFill>
            </a:endParaRPr>
          </a:p>
          <a:p>
            <a:pPr>
              <a:buNone/>
            </a:pPr>
            <a:r>
              <a:rPr lang="zh-CN" altLang="en-US" dirty="0">
                <a:solidFill>
                  <a:srgbClr val="0000FF"/>
                </a:solidFill>
              </a:rPr>
              <a:t>       令     为数列       的邻值生成数列，即</a:t>
            </a:r>
            <a:endParaRPr lang="zh-CN" altLang="en-US" dirty="0">
              <a:solidFill>
                <a:srgbClr val="0000FF"/>
              </a:solidFill>
            </a:endParaRPr>
          </a:p>
          <a:p>
            <a:pPr>
              <a:buNone/>
            </a:pPr>
            <a:endParaRPr lang="zh-CN" altLang="en-US" dirty="0">
              <a:solidFill>
                <a:srgbClr val="0000FF"/>
              </a:solidFill>
            </a:endParaRPr>
          </a:p>
          <a:p>
            <a:pPr>
              <a:buNone/>
            </a:pPr>
            <a:r>
              <a:rPr lang="zh-CN" altLang="en-US" dirty="0">
                <a:solidFill>
                  <a:srgbClr val="0000FF"/>
                </a:solidFill>
              </a:rPr>
              <a:t>于是定义</a:t>
            </a:r>
            <a:r>
              <a:rPr lang="en-US" altLang="zh-CN">
                <a:solidFill>
                  <a:srgbClr val="0000FF"/>
                </a:solidFill>
              </a:rPr>
              <a:t>GM</a:t>
            </a:r>
            <a:r>
              <a:rPr lang="zh-CN" altLang="en-US" dirty="0">
                <a:solidFill>
                  <a:srgbClr val="0000FF"/>
                </a:solidFill>
              </a:rPr>
              <a:t>（</a:t>
            </a:r>
            <a:r>
              <a:rPr lang="en-US" altLang="zh-CN">
                <a:solidFill>
                  <a:srgbClr val="0000FF"/>
                </a:solidFill>
              </a:rPr>
              <a:t>1</a:t>
            </a:r>
            <a:r>
              <a:rPr lang="zh-CN" altLang="en-US" dirty="0">
                <a:solidFill>
                  <a:srgbClr val="0000FF"/>
                </a:solidFill>
              </a:rPr>
              <a:t>，</a:t>
            </a:r>
            <a:r>
              <a:rPr lang="en-US" altLang="zh-CN">
                <a:solidFill>
                  <a:srgbClr val="0000FF"/>
                </a:solidFill>
              </a:rPr>
              <a:t>1</a:t>
            </a:r>
            <a:r>
              <a:rPr lang="zh-CN" altLang="en-US" dirty="0">
                <a:solidFill>
                  <a:srgbClr val="0000FF"/>
                </a:solidFill>
              </a:rPr>
              <a:t>）的灰微分方程模型为</a:t>
            </a:r>
            <a:endParaRPr lang="zh-CN" altLang="en-US" dirty="0">
              <a:solidFill>
                <a:srgbClr val="0000FF"/>
              </a:solidFill>
            </a:endParaRPr>
          </a:p>
        </p:txBody>
      </p:sp>
      <p:sp>
        <p:nvSpPr>
          <p:cNvPr id="549892" name="矩形 549891"/>
          <p:cNvSpPr/>
          <p:nvPr/>
        </p:nvSpPr>
        <p:spPr>
          <a:xfrm>
            <a:off x="0" y="3314700"/>
            <a:ext cx="9144000" cy="0"/>
          </a:xfrm>
          <a:prstGeom prst="rect">
            <a:avLst/>
          </a:prstGeom>
          <a:noFill/>
          <a:ln w="9525">
            <a:noFill/>
          </a:ln>
        </p:spPr>
        <p:txBody>
          <a:bodyPr/>
          <a:p>
            <a:endParaRPr lang="zh-CN" altLang="en-US"/>
          </a:p>
        </p:txBody>
      </p:sp>
      <p:graphicFrame>
        <p:nvGraphicFramePr>
          <p:cNvPr id="549893" name="对象 549892"/>
          <p:cNvGraphicFramePr/>
          <p:nvPr/>
        </p:nvGraphicFramePr>
        <p:xfrm>
          <a:off x="1116013" y="1196975"/>
          <a:ext cx="3816350" cy="433388"/>
        </p:xfrm>
        <a:graphic>
          <a:graphicData uri="http://schemas.openxmlformats.org/presentationml/2006/ole">
            <mc:AlternateContent xmlns:mc="http://schemas.openxmlformats.org/markup-compatibility/2006">
              <mc:Choice xmlns:v="urn:schemas-microsoft-com:vml" Requires="v">
                <p:oleObj spid="_x0000_s3096" name="" r:id="rId1" imgW="2044700" imgH="228600" progId="Equation.3">
                  <p:embed/>
                </p:oleObj>
              </mc:Choice>
              <mc:Fallback>
                <p:oleObj name="" r:id="rId1" imgW="2044700" imgH="228600" progId="Equation.3">
                  <p:embed/>
                  <p:pic>
                    <p:nvPicPr>
                      <p:cNvPr id="0" name="图片 3095"/>
                      <p:cNvPicPr/>
                      <p:nvPr/>
                    </p:nvPicPr>
                    <p:blipFill>
                      <a:blip r:embed="rId2"/>
                      <a:stretch>
                        <a:fillRect/>
                      </a:stretch>
                    </p:blipFill>
                    <p:spPr>
                      <a:xfrm>
                        <a:off x="1116013" y="1196975"/>
                        <a:ext cx="3816350" cy="433388"/>
                      </a:xfrm>
                      <a:prstGeom prst="rect">
                        <a:avLst/>
                      </a:prstGeom>
                      <a:noFill/>
                      <a:ln w="38100">
                        <a:noFill/>
                        <a:miter/>
                      </a:ln>
                    </p:spPr>
                  </p:pic>
                </p:oleObj>
              </mc:Fallback>
            </mc:AlternateContent>
          </a:graphicData>
        </a:graphic>
      </p:graphicFrame>
      <p:sp>
        <p:nvSpPr>
          <p:cNvPr id="549894" name="矩形 549893"/>
          <p:cNvSpPr/>
          <p:nvPr/>
        </p:nvSpPr>
        <p:spPr>
          <a:xfrm>
            <a:off x="0" y="3314700"/>
            <a:ext cx="9144000" cy="0"/>
          </a:xfrm>
          <a:prstGeom prst="rect">
            <a:avLst/>
          </a:prstGeom>
          <a:noFill/>
          <a:ln w="9525">
            <a:noFill/>
          </a:ln>
        </p:spPr>
        <p:txBody>
          <a:bodyPr/>
          <a:p>
            <a:endParaRPr lang="zh-CN" altLang="en-US"/>
          </a:p>
        </p:txBody>
      </p:sp>
      <p:graphicFrame>
        <p:nvGraphicFramePr>
          <p:cNvPr id="549895" name="对象 549894"/>
          <p:cNvGraphicFramePr/>
          <p:nvPr/>
        </p:nvGraphicFramePr>
        <p:xfrm>
          <a:off x="2916238" y="1773238"/>
          <a:ext cx="3671887" cy="423862"/>
        </p:xfrm>
        <a:graphic>
          <a:graphicData uri="http://schemas.openxmlformats.org/presentationml/2006/ole">
            <mc:AlternateContent xmlns:mc="http://schemas.openxmlformats.org/markup-compatibility/2006">
              <mc:Choice xmlns:v="urn:schemas-microsoft-com:vml" Requires="v">
                <p:oleObj spid="_x0000_s3094" name="" r:id="rId3" imgW="1981200" imgH="228600" progId="Equation.3">
                  <p:embed/>
                </p:oleObj>
              </mc:Choice>
              <mc:Fallback>
                <p:oleObj name="" r:id="rId3" imgW="1981200" imgH="228600" progId="Equation.3">
                  <p:embed/>
                  <p:pic>
                    <p:nvPicPr>
                      <p:cNvPr id="0" name="图片 3093"/>
                      <p:cNvPicPr/>
                      <p:nvPr/>
                    </p:nvPicPr>
                    <p:blipFill>
                      <a:blip r:embed="rId4"/>
                      <a:stretch>
                        <a:fillRect/>
                      </a:stretch>
                    </p:blipFill>
                    <p:spPr>
                      <a:xfrm>
                        <a:off x="2916238" y="1773238"/>
                        <a:ext cx="3671887" cy="423862"/>
                      </a:xfrm>
                      <a:prstGeom prst="rect">
                        <a:avLst/>
                      </a:prstGeom>
                      <a:noFill/>
                      <a:ln w="38100">
                        <a:noFill/>
                        <a:miter/>
                      </a:ln>
                    </p:spPr>
                  </p:pic>
                </p:oleObj>
              </mc:Fallback>
            </mc:AlternateContent>
          </a:graphicData>
        </a:graphic>
      </p:graphicFrame>
      <p:sp>
        <p:nvSpPr>
          <p:cNvPr id="549896" name="矩形 549895"/>
          <p:cNvSpPr/>
          <p:nvPr/>
        </p:nvSpPr>
        <p:spPr>
          <a:xfrm>
            <a:off x="0" y="3214688"/>
            <a:ext cx="9144000" cy="0"/>
          </a:xfrm>
          <a:prstGeom prst="rect">
            <a:avLst/>
          </a:prstGeom>
          <a:noFill/>
          <a:ln w="9525">
            <a:noFill/>
          </a:ln>
        </p:spPr>
        <p:txBody>
          <a:bodyPr/>
          <a:p>
            <a:endParaRPr lang="zh-CN" altLang="en-US"/>
          </a:p>
        </p:txBody>
      </p:sp>
      <p:graphicFrame>
        <p:nvGraphicFramePr>
          <p:cNvPr id="549897" name="对象 549896"/>
          <p:cNvGraphicFramePr/>
          <p:nvPr/>
        </p:nvGraphicFramePr>
        <p:xfrm>
          <a:off x="2483803" y="2287588"/>
          <a:ext cx="3887787" cy="836612"/>
        </p:xfrm>
        <a:graphic>
          <a:graphicData uri="http://schemas.openxmlformats.org/presentationml/2006/ole">
            <mc:AlternateContent xmlns:mc="http://schemas.openxmlformats.org/markup-compatibility/2006">
              <mc:Choice xmlns:v="urn:schemas-microsoft-com:vml" Requires="v">
                <p:oleObj spid="_x0000_s3095" name="" r:id="rId5" imgW="1993900" imgH="431800" progId="Equation.3">
                  <p:embed/>
                </p:oleObj>
              </mc:Choice>
              <mc:Fallback>
                <p:oleObj name="" r:id="rId5" imgW="1993900" imgH="431800" progId="Equation.3">
                  <p:embed/>
                  <p:pic>
                    <p:nvPicPr>
                      <p:cNvPr id="0" name="图片 3094"/>
                      <p:cNvPicPr/>
                      <p:nvPr/>
                    </p:nvPicPr>
                    <p:blipFill>
                      <a:blip r:embed="rId6"/>
                      <a:stretch>
                        <a:fillRect/>
                      </a:stretch>
                    </p:blipFill>
                    <p:spPr>
                      <a:xfrm>
                        <a:off x="2483803" y="2287588"/>
                        <a:ext cx="3887787" cy="836612"/>
                      </a:xfrm>
                      <a:prstGeom prst="rect">
                        <a:avLst/>
                      </a:prstGeom>
                      <a:noFill/>
                      <a:ln w="38100">
                        <a:noFill/>
                        <a:miter/>
                      </a:ln>
                    </p:spPr>
                  </p:pic>
                </p:oleObj>
              </mc:Fallback>
            </mc:AlternateContent>
          </a:graphicData>
        </a:graphic>
      </p:graphicFrame>
      <p:sp>
        <p:nvSpPr>
          <p:cNvPr id="549898" name="矩形 549897"/>
          <p:cNvSpPr/>
          <p:nvPr/>
        </p:nvSpPr>
        <p:spPr>
          <a:xfrm>
            <a:off x="0" y="3482975"/>
            <a:ext cx="9144000" cy="366713"/>
          </a:xfrm>
          <a:prstGeom prst="rect">
            <a:avLst/>
          </a:prstGeom>
          <a:noFill/>
          <a:ln w="9525">
            <a:noFill/>
          </a:ln>
        </p:spPr>
        <p:txBody>
          <a:bodyPr anchor="ctr">
            <a:spAutoFit/>
          </a:bodyPr>
          <a:p>
            <a:pPr algn="ctr" eaLnBrk="1" hangingPunct="1"/>
            <a:endParaRPr lang="zh-CN" altLang="en-US" sz="1800" b="0" dirty="0">
              <a:solidFill>
                <a:schemeClr val="tx1"/>
              </a:solidFill>
              <a:latin typeface="Arial" panose="020B0604020202020204" pitchFamily="34" charset="0"/>
              <a:ea typeface="宋体" panose="02010600030101010101" pitchFamily="2" charset="-122"/>
            </a:endParaRPr>
          </a:p>
        </p:txBody>
      </p:sp>
      <p:graphicFrame>
        <p:nvGraphicFramePr>
          <p:cNvPr id="549899" name="对象 549898"/>
          <p:cNvGraphicFramePr/>
          <p:nvPr/>
        </p:nvGraphicFramePr>
        <p:xfrm>
          <a:off x="1476375" y="3284538"/>
          <a:ext cx="576263" cy="484187"/>
        </p:xfrm>
        <a:graphic>
          <a:graphicData uri="http://schemas.openxmlformats.org/presentationml/2006/ole">
            <mc:AlternateContent xmlns:mc="http://schemas.openxmlformats.org/markup-compatibility/2006">
              <mc:Choice xmlns:v="urn:schemas-microsoft-com:vml" Requires="v">
                <p:oleObj spid="_x0000_s3093" name="" r:id="rId7" imgW="241300" imgH="203200" progId="Equation.3">
                  <p:embed/>
                </p:oleObj>
              </mc:Choice>
              <mc:Fallback>
                <p:oleObj name="" r:id="rId7" imgW="241300" imgH="203200" progId="Equation.3">
                  <p:embed/>
                  <p:pic>
                    <p:nvPicPr>
                      <p:cNvPr id="0" name="图片 3092"/>
                      <p:cNvPicPr/>
                      <p:nvPr/>
                    </p:nvPicPr>
                    <p:blipFill>
                      <a:blip r:embed="rId8"/>
                      <a:stretch>
                        <a:fillRect/>
                      </a:stretch>
                    </p:blipFill>
                    <p:spPr>
                      <a:xfrm>
                        <a:off x="1476375" y="3284538"/>
                        <a:ext cx="576263" cy="484187"/>
                      </a:xfrm>
                      <a:prstGeom prst="rect">
                        <a:avLst/>
                      </a:prstGeom>
                      <a:noFill/>
                      <a:ln w="38100">
                        <a:noFill/>
                        <a:miter/>
                      </a:ln>
                    </p:spPr>
                  </p:pic>
                </p:oleObj>
              </mc:Fallback>
            </mc:AlternateContent>
          </a:graphicData>
        </a:graphic>
      </p:graphicFrame>
      <p:sp>
        <p:nvSpPr>
          <p:cNvPr id="549900" name="矩形 549899"/>
          <p:cNvSpPr/>
          <p:nvPr/>
        </p:nvSpPr>
        <p:spPr>
          <a:xfrm>
            <a:off x="0" y="0"/>
            <a:ext cx="9144000" cy="0"/>
          </a:xfrm>
          <a:prstGeom prst="rect">
            <a:avLst/>
          </a:prstGeom>
          <a:noFill/>
          <a:ln w="9525">
            <a:noFill/>
          </a:ln>
        </p:spPr>
        <p:txBody>
          <a:bodyPr/>
          <a:p>
            <a:endParaRPr lang="zh-CN" altLang="en-US"/>
          </a:p>
        </p:txBody>
      </p:sp>
      <p:sp>
        <p:nvSpPr>
          <p:cNvPr id="549901" name="矩形 549900"/>
          <p:cNvSpPr/>
          <p:nvPr/>
        </p:nvSpPr>
        <p:spPr>
          <a:xfrm>
            <a:off x="0" y="3252788"/>
            <a:ext cx="9144000" cy="0"/>
          </a:xfrm>
          <a:prstGeom prst="rect">
            <a:avLst/>
          </a:prstGeom>
          <a:noFill/>
          <a:ln w="9525">
            <a:noFill/>
          </a:ln>
        </p:spPr>
        <p:txBody>
          <a:bodyPr/>
          <a:p>
            <a:endParaRPr lang="zh-CN" altLang="en-US"/>
          </a:p>
        </p:txBody>
      </p:sp>
      <p:graphicFrame>
        <p:nvGraphicFramePr>
          <p:cNvPr id="549902" name="对象 549901"/>
          <p:cNvGraphicFramePr/>
          <p:nvPr/>
        </p:nvGraphicFramePr>
        <p:xfrm>
          <a:off x="1979613" y="3789363"/>
          <a:ext cx="4895850" cy="503237"/>
        </p:xfrm>
        <a:graphic>
          <a:graphicData uri="http://schemas.openxmlformats.org/presentationml/2006/ole">
            <mc:AlternateContent xmlns:mc="http://schemas.openxmlformats.org/markup-compatibility/2006">
              <mc:Choice xmlns:v="urn:schemas-microsoft-com:vml" Requires="v">
                <p:oleObj spid="_x0000_s3092" name="" r:id="rId9" imgW="2222500" imgH="228600" progId="Equation.3">
                  <p:embed/>
                </p:oleObj>
              </mc:Choice>
              <mc:Fallback>
                <p:oleObj name="" r:id="rId9" imgW="2222500" imgH="228600" progId="Equation.3">
                  <p:embed/>
                  <p:pic>
                    <p:nvPicPr>
                      <p:cNvPr id="0" name="图片 3091"/>
                      <p:cNvPicPr/>
                      <p:nvPr/>
                    </p:nvPicPr>
                    <p:blipFill>
                      <a:blip r:embed="rId10"/>
                      <a:stretch>
                        <a:fillRect/>
                      </a:stretch>
                    </p:blipFill>
                    <p:spPr>
                      <a:xfrm>
                        <a:off x="1979613" y="3789363"/>
                        <a:ext cx="4895850" cy="503237"/>
                      </a:xfrm>
                      <a:prstGeom prst="rect">
                        <a:avLst/>
                      </a:prstGeom>
                      <a:noFill/>
                      <a:ln w="38100">
                        <a:noFill/>
                        <a:miter/>
                      </a:ln>
                    </p:spPr>
                  </p:pic>
                </p:oleObj>
              </mc:Fallback>
            </mc:AlternateContent>
          </a:graphicData>
        </a:graphic>
      </p:graphicFrame>
      <p:sp>
        <p:nvSpPr>
          <p:cNvPr id="549903" name="矩形 549902"/>
          <p:cNvSpPr/>
          <p:nvPr/>
        </p:nvSpPr>
        <p:spPr>
          <a:xfrm>
            <a:off x="3535363" y="2967038"/>
            <a:ext cx="9144000" cy="0"/>
          </a:xfrm>
          <a:prstGeom prst="rect">
            <a:avLst/>
          </a:prstGeom>
          <a:noFill/>
          <a:ln w="9525">
            <a:noFill/>
          </a:ln>
        </p:spPr>
        <p:txBody>
          <a:bodyPr/>
          <a:p>
            <a:endParaRPr lang="zh-CN" altLang="en-US"/>
          </a:p>
        </p:txBody>
      </p:sp>
      <p:sp>
        <p:nvSpPr>
          <p:cNvPr id="549904" name="矩形 549903"/>
          <p:cNvSpPr/>
          <p:nvPr/>
        </p:nvSpPr>
        <p:spPr>
          <a:xfrm>
            <a:off x="0" y="3314700"/>
            <a:ext cx="9144000" cy="0"/>
          </a:xfrm>
          <a:prstGeom prst="rect">
            <a:avLst/>
          </a:prstGeom>
          <a:noFill/>
          <a:ln w="9525">
            <a:noFill/>
          </a:ln>
        </p:spPr>
        <p:txBody>
          <a:bodyPr/>
          <a:p>
            <a:endParaRPr lang="zh-CN" altLang="en-US"/>
          </a:p>
        </p:txBody>
      </p:sp>
      <p:graphicFrame>
        <p:nvGraphicFramePr>
          <p:cNvPr id="549905" name="对象 549904"/>
          <p:cNvGraphicFramePr/>
          <p:nvPr/>
        </p:nvGraphicFramePr>
        <p:xfrm>
          <a:off x="1352233" y="4292600"/>
          <a:ext cx="519112" cy="434975"/>
        </p:xfrm>
        <a:graphic>
          <a:graphicData uri="http://schemas.openxmlformats.org/presentationml/2006/ole">
            <mc:AlternateContent xmlns:mc="http://schemas.openxmlformats.org/markup-compatibility/2006">
              <mc:Choice xmlns:v="urn:schemas-microsoft-com:vml" Requires="v">
                <p:oleObj spid="_x0000_s3097" name="" r:id="rId11" imgW="228600" imgH="190500" progId="Equation.3">
                  <p:embed/>
                </p:oleObj>
              </mc:Choice>
              <mc:Fallback>
                <p:oleObj name="" r:id="rId11" imgW="228600" imgH="190500" progId="Equation.3">
                  <p:embed/>
                  <p:pic>
                    <p:nvPicPr>
                      <p:cNvPr id="0" name="图片 3096"/>
                      <p:cNvPicPr/>
                      <p:nvPr/>
                    </p:nvPicPr>
                    <p:blipFill>
                      <a:blip r:embed="rId12"/>
                      <a:stretch>
                        <a:fillRect/>
                      </a:stretch>
                    </p:blipFill>
                    <p:spPr>
                      <a:xfrm>
                        <a:off x="1352233" y="4292600"/>
                        <a:ext cx="519112" cy="434975"/>
                      </a:xfrm>
                      <a:prstGeom prst="rect">
                        <a:avLst/>
                      </a:prstGeom>
                      <a:noFill/>
                      <a:ln w="38100">
                        <a:noFill/>
                        <a:miter/>
                      </a:ln>
                    </p:spPr>
                  </p:pic>
                </p:oleObj>
              </mc:Fallback>
            </mc:AlternateContent>
          </a:graphicData>
        </a:graphic>
      </p:graphicFrame>
      <p:graphicFrame>
        <p:nvGraphicFramePr>
          <p:cNvPr id="549906" name="对象 549905"/>
          <p:cNvGraphicFramePr/>
          <p:nvPr/>
        </p:nvGraphicFramePr>
        <p:xfrm>
          <a:off x="2916238" y="4292600"/>
          <a:ext cx="576262" cy="484188"/>
        </p:xfrm>
        <a:graphic>
          <a:graphicData uri="http://schemas.openxmlformats.org/presentationml/2006/ole">
            <mc:AlternateContent xmlns:mc="http://schemas.openxmlformats.org/markup-compatibility/2006">
              <mc:Choice xmlns:v="urn:schemas-microsoft-com:vml" Requires="v">
                <p:oleObj spid="_x0000_s3098" name="" r:id="rId13" imgW="241300" imgH="203200" progId="Equation.3">
                  <p:embed/>
                </p:oleObj>
              </mc:Choice>
              <mc:Fallback>
                <p:oleObj name="" r:id="rId13" imgW="241300" imgH="203200" progId="Equation.3">
                  <p:embed/>
                  <p:pic>
                    <p:nvPicPr>
                      <p:cNvPr id="0" name="图片 3097"/>
                      <p:cNvPicPr/>
                      <p:nvPr/>
                    </p:nvPicPr>
                    <p:blipFill>
                      <a:blip r:embed="rId8"/>
                      <a:stretch>
                        <a:fillRect/>
                      </a:stretch>
                    </p:blipFill>
                    <p:spPr>
                      <a:xfrm>
                        <a:off x="2916238" y="4292600"/>
                        <a:ext cx="576262" cy="484188"/>
                      </a:xfrm>
                      <a:prstGeom prst="rect">
                        <a:avLst/>
                      </a:prstGeom>
                      <a:noFill/>
                      <a:ln w="38100">
                        <a:noFill/>
                        <a:miter/>
                      </a:ln>
                    </p:spPr>
                  </p:pic>
                </p:oleObj>
              </mc:Fallback>
            </mc:AlternateContent>
          </a:graphicData>
        </a:graphic>
      </p:graphicFrame>
      <p:sp>
        <p:nvSpPr>
          <p:cNvPr id="549907" name="矩形 549906"/>
          <p:cNvSpPr/>
          <p:nvPr/>
        </p:nvSpPr>
        <p:spPr>
          <a:xfrm>
            <a:off x="4775200" y="4673600"/>
            <a:ext cx="9144000" cy="0"/>
          </a:xfrm>
          <a:prstGeom prst="rect">
            <a:avLst/>
          </a:prstGeom>
          <a:noFill/>
          <a:ln w="9525">
            <a:noFill/>
          </a:ln>
        </p:spPr>
        <p:txBody>
          <a:bodyPr/>
          <a:p>
            <a:endParaRPr lang="zh-CN" altLang="en-US"/>
          </a:p>
        </p:txBody>
      </p:sp>
      <p:graphicFrame>
        <p:nvGraphicFramePr>
          <p:cNvPr id="549908" name="对象 549907"/>
          <p:cNvGraphicFramePr/>
          <p:nvPr/>
        </p:nvGraphicFramePr>
        <p:xfrm>
          <a:off x="1692275" y="4776788"/>
          <a:ext cx="5256213" cy="534987"/>
        </p:xfrm>
        <a:graphic>
          <a:graphicData uri="http://schemas.openxmlformats.org/presentationml/2006/ole">
            <mc:AlternateContent xmlns:mc="http://schemas.openxmlformats.org/markup-compatibility/2006">
              <mc:Choice xmlns:v="urn:schemas-microsoft-com:vml" Requires="v">
                <p:oleObj spid="_x0000_s3091" name="" r:id="rId14" imgW="2247900" imgH="228600" progId="Equation.3">
                  <p:embed/>
                </p:oleObj>
              </mc:Choice>
              <mc:Fallback>
                <p:oleObj name="" r:id="rId14" imgW="2247900" imgH="228600" progId="Equation.3">
                  <p:embed/>
                  <p:pic>
                    <p:nvPicPr>
                      <p:cNvPr id="0" name="图片 3090"/>
                      <p:cNvPicPr/>
                      <p:nvPr/>
                    </p:nvPicPr>
                    <p:blipFill>
                      <a:blip r:embed="rId15"/>
                      <a:stretch>
                        <a:fillRect/>
                      </a:stretch>
                    </p:blipFill>
                    <p:spPr>
                      <a:xfrm>
                        <a:off x="1692275" y="4776788"/>
                        <a:ext cx="5256213" cy="534987"/>
                      </a:xfrm>
                      <a:prstGeom prst="rect">
                        <a:avLst/>
                      </a:prstGeom>
                      <a:noFill/>
                      <a:ln w="38100">
                        <a:noFill/>
                        <a:miter/>
                      </a:ln>
                    </p:spPr>
                  </p:pic>
                </p:oleObj>
              </mc:Fallback>
            </mc:AlternateContent>
          </a:graphicData>
        </a:graphic>
      </p:graphicFrame>
      <p:sp>
        <p:nvSpPr>
          <p:cNvPr id="549909" name="矩形 549908"/>
          <p:cNvSpPr/>
          <p:nvPr/>
        </p:nvSpPr>
        <p:spPr>
          <a:xfrm>
            <a:off x="0" y="3238500"/>
            <a:ext cx="9144000" cy="0"/>
          </a:xfrm>
          <a:prstGeom prst="rect">
            <a:avLst/>
          </a:prstGeom>
          <a:noFill/>
          <a:ln w="9525">
            <a:noFill/>
          </a:ln>
        </p:spPr>
        <p:txBody>
          <a:bodyPr/>
          <a:p>
            <a:endParaRPr lang="zh-CN" altLang="en-US"/>
          </a:p>
        </p:txBody>
      </p:sp>
      <p:graphicFrame>
        <p:nvGraphicFramePr>
          <p:cNvPr id="549910" name="对象 549909"/>
          <p:cNvGraphicFramePr/>
          <p:nvPr/>
        </p:nvGraphicFramePr>
        <p:xfrm>
          <a:off x="2484120" y="5963920"/>
          <a:ext cx="2952750" cy="560388"/>
        </p:xfrm>
        <a:graphic>
          <a:graphicData uri="http://schemas.openxmlformats.org/presentationml/2006/ole">
            <mc:AlternateContent xmlns:mc="http://schemas.openxmlformats.org/markup-compatibility/2006">
              <mc:Choice xmlns:v="urn:schemas-microsoft-com:vml" Requires="v">
                <p:oleObj spid="_x0000_s3099" name="" r:id="rId16" imgW="1206500" imgH="228600" progId="Equation.3">
                  <p:embed/>
                </p:oleObj>
              </mc:Choice>
              <mc:Fallback>
                <p:oleObj name="" r:id="rId16" imgW="1206500" imgH="228600" progId="Equation.3">
                  <p:embed/>
                  <p:pic>
                    <p:nvPicPr>
                      <p:cNvPr id="0" name="图片 3098"/>
                      <p:cNvPicPr/>
                      <p:nvPr/>
                    </p:nvPicPr>
                    <p:blipFill>
                      <a:blip r:embed="rId17"/>
                      <a:stretch>
                        <a:fillRect/>
                      </a:stretch>
                    </p:blipFill>
                    <p:spPr>
                      <a:xfrm>
                        <a:off x="2484120" y="5963920"/>
                        <a:ext cx="2952750" cy="56038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0914" name="文本占位符 550913"/>
          <p:cNvSpPr>
            <a:spLocks noGrp="1"/>
          </p:cNvSpPr>
          <p:nvPr>
            <p:ph type="body" idx="1"/>
          </p:nvPr>
        </p:nvSpPr>
        <p:spPr>
          <a:xfrm>
            <a:off x="250825" y="1052513"/>
            <a:ext cx="8893175" cy="6524625"/>
          </a:xfrm>
        </p:spPr>
        <p:txBody>
          <a:bodyPr/>
          <a:p>
            <a:pPr>
              <a:buNone/>
            </a:pPr>
            <a:r>
              <a:rPr lang="zh-CN" altLang="en-US" dirty="0">
                <a:solidFill>
                  <a:srgbClr val="0000FF"/>
                </a:solidFill>
              </a:rPr>
              <a:t>即或                                                                （</a:t>
            </a:r>
            <a:r>
              <a:rPr lang="en-US" altLang="zh-CN">
                <a:solidFill>
                  <a:srgbClr val="0000FF"/>
                </a:solidFill>
              </a:rPr>
              <a:t>1</a:t>
            </a:r>
            <a:r>
              <a:rPr lang="zh-CN" altLang="en-US" dirty="0">
                <a:solidFill>
                  <a:srgbClr val="0000FF"/>
                </a:solidFill>
              </a:rPr>
              <a:t>）</a:t>
            </a:r>
            <a:endParaRPr lang="zh-CN" altLang="en-US" dirty="0">
              <a:solidFill>
                <a:srgbClr val="0000FF"/>
              </a:solidFill>
            </a:endParaRPr>
          </a:p>
          <a:p>
            <a:pPr>
              <a:buNone/>
            </a:pPr>
            <a:r>
              <a:rPr lang="zh-CN" altLang="en-US" dirty="0">
                <a:solidFill>
                  <a:srgbClr val="0000FF"/>
                </a:solidFill>
              </a:rPr>
              <a:t>在式（</a:t>
            </a:r>
            <a:r>
              <a:rPr lang="en-US" altLang="zh-CN">
                <a:solidFill>
                  <a:srgbClr val="0000FF"/>
                </a:solidFill>
              </a:rPr>
              <a:t>1</a:t>
            </a:r>
            <a:r>
              <a:rPr lang="zh-CN" altLang="en-US" dirty="0">
                <a:solidFill>
                  <a:srgbClr val="0000FF"/>
                </a:solidFill>
              </a:rPr>
              <a:t>）中，           称为灰导数，</a:t>
            </a:r>
            <a:r>
              <a:rPr lang="en-US" altLang="zh-CN">
                <a:solidFill>
                  <a:srgbClr val="0000FF"/>
                </a:solidFill>
              </a:rPr>
              <a:t>a</a:t>
            </a:r>
            <a:r>
              <a:rPr lang="zh-CN" altLang="en-US" dirty="0">
                <a:solidFill>
                  <a:srgbClr val="0000FF"/>
                </a:solidFill>
              </a:rPr>
              <a:t>称为发展系数，                </a:t>
            </a:r>
            <a:endParaRPr lang="zh-CN" altLang="en-US" dirty="0">
              <a:solidFill>
                <a:srgbClr val="0000FF"/>
              </a:solidFill>
            </a:endParaRPr>
          </a:p>
          <a:p>
            <a:pPr>
              <a:buNone/>
            </a:pPr>
            <a:r>
              <a:rPr lang="zh-CN" altLang="en-US" dirty="0">
                <a:solidFill>
                  <a:srgbClr val="0000FF"/>
                </a:solidFill>
              </a:rPr>
              <a:t>         称为白化背景值，</a:t>
            </a:r>
            <a:r>
              <a:rPr lang="en-US" altLang="zh-CN">
                <a:solidFill>
                  <a:srgbClr val="0000FF"/>
                </a:solidFill>
              </a:rPr>
              <a:t>b</a:t>
            </a:r>
            <a:r>
              <a:rPr lang="zh-CN" altLang="en-US" dirty="0">
                <a:solidFill>
                  <a:srgbClr val="0000FF"/>
                </a:solidFill>
              </a:rPr>
              <a:t>称为灰作用量。</a:t>
            </a:r>
            <a:endParaRPr lang="zh-CN" altLang="en-US" dirty="0">
              <a:solidFill>
                <a:srgbClr val="0000FF"/>
              </a:solidFill>
            </a:endParaRPr>
          </a:p>
          <a:p>
            <a:pPr>
              <a:buNone/>
            </a:pPr>
            <a:r>
              <a:rPr lang="zh-CN" altLang="en-US" dirty="0">
                <a:solidFill>
                  <a:srgbClr val="0000FF"/>
                </a:solidFill>
              </a:rPr>
              <a:t>将时刻表                       代入（</a:t>
            </a:r>
            <a:r>
              <a:rPr lang="en-US" altLang="zh-CN">
                <a:solidFill>
                  <a:srgbClr val="0000FF"/>
                </a:solidFill>
              </a:rPr>
              <a:t>1</a:t>
            </a:r>
            <a:r>
              <a:rPr lang="zh-CN" altLang="en-US" dirty="0">
                <a:solidFill>
                  <a:srgbClr val="0000FF"/>
                </a:solidFill>
              </a:rPr>
              <a:t>）式有</a:t>
            </a:r>
            <a:endParaRPr lang="zh-CN" altLang="en-US" dirty="0">
              <a:solidFill>
                <a:srgbClr val="0000FF"/>
              </a:solidFill>
            </a:endParaRPr>
          </a:p>
          <a:p>
            <a:pPr>
              <a:buNone/>
            </a:pPr>
            <a:endParaRPr lang="zh-CN" altLang="en-US" dirty="0">
              <a:solidFill>
                <a:srgbClr val="0000FF"/>
              </a:solidFill>
            </a:endParaRPr>
          </a:p>
          <a:p>
            <a:pPr>
              <a:buNone/>
            </a:pPr>
            <a:endParaRPr lang="zh-CN" altLang="en-US" dirty="0">
              <a:solidFill>
                <a:srgbClr val="0000FF"/>
              </a:solidFill>
            </a:endParaRPr>
          </a:p>
          <a:p>
            <a:pPr>
              <a:buNone/>
            </a:pPr>
            <a:endParaRPr lang="zh-CN" altLang="en-US" dirty="0">
              <a:solidFill>
                <a:srgbClr val="0000FF"/>
              </a:solidFill>
            </a:endParaRPr>
          </a:p>
          <a:p>
            <a:pPr>
              <a:buNone/>
            </a:pPr>
            <a:r>
              <a:rPr lang="zh-CN" altLang="en-US" dirty="0">
                <a:solidFill>
                  <a:srgbClr val="0000FF"/>
                </a:solidFill>
              </a:rPr>
              <a:t>引入矩阵向量记号：</a:t>
            </a:r>
            <a:endParaRPr lang="zh-CN" altLang="en-US" dirty="0">
              <a:solidFill>
                <a:srgbClr val="0000FF"/>
              </a:solidFill>
            </a:endParaRPr>
          </a:p>
          <a:p>
            <a:pPr>
              <a:buNone/>
            </a:pPr>
            <a:endParaRPr lang="zh-CN" altLang="en-US" dirty="0">
              <a:solidFill>
                <a:srgbClr val="0000FF"/>
              </a:solidFill>
            </a:endParaRPr>
          </a:p>
          <a:p>
            <a:pPr>
              <a:buNone/>
            </a:pPr>
            <a:endParaRPr lang="zh-CN" altLang="en-US" dirty="0">
              <a:solidFill>
                <a:srgbClr val="0000FF"/>
              </a:solidFill>
            </a:endParaRPr>
          </a:p>
          <a:p>
            <a:pPr>
              <a:buNone/>
            </a:pPr>
            <a:r>
              <a:rPr lang="zh-CN" altLang="en-US" dirty="0">
                <a:solidFill>
                  <a:srgbClr val="0000FF"/>
                </a:solidFill>
              </a:rPr>
              <a:t>                 </a:t>
            </a:r>
            <a:endParaRPr lang="zh-CN" altLang="en-US" dirty="0">
              <a:solidFill>
                <a:srgbClr val="0000FF"/>
              </a:solidFill>
            </a:endParaRPr>
          </a:p>
        </p:txBody>
      </p:sp>
      <p:sp>
        <p:nvSpPr>
          <p:cNvPr id="550915" name="矩形 550914"/>
          <p:cNvSpPr/>
          <p:nvPr/>
        </p:nvSpPr>
        <p:spPr>
          <a:xfrm>
            <a:off x="0" y="3257550"/>
            <a:ext cx="9144000" cy="0"/>
          </a:xfrm>
          <a:prstGeom prst="rect">
            <a:avLst/>
          </a:prstGeom>
          <a:noFill/>
          <a:ln w="9525">
            <a:noFill/>
          </a:ln>
        </p:spPr>
        <p:txBody>
          <a:bodyPr/>
          <a:p>
            <a:endParaRPr lang="zh-CN" altLang="en-US"/>
          </a:p>
        </p:txBody>
      </p:sp>
      <p:graphicFrame>
        <p:nvGraphicFramePr>
          <p:cNvPr id="550916" name="对象 550915"/>
          <p:cNvGraphicFramePr/>
          <p:nvPr/>
        </p:nvGraphicFramePr>
        <p:xfrm>
          <a:off x="1266190" y="1052513"/>
          <a:ext cx="3313113" cy="561975"/>
        </p:xfrm>
        <a:graphic>
          <a:graphicData uri="http://schemas.openxmlformats.org/presentationml/2006/ole">
            <mc:AlternateContent xmlns:mc="http://schemas.openxmlformats.org/markup-compatibility/2006">
              <mc:Choice xmlns:v="urn:schemas-microsoft-com:vml" Requires="v">
                <p:oleObj spid="_x0000_s3106" name="" r:id="rId1" imgW="1333500" imgH="228600" progId="Equation.3">
                  <p:embed/>
                </p:oleObj>
              </mc:Choice>
              <mc:Fallback>
                <p:oleObj name="" r:id="rId1" imgW="1333500" imgH="228600" progId="Equation.3">
                  <p:embed/>
                  <p:pic>
                    <p:nvPicPr>
                      <p:cNvPr id="0" name="图片 3105"/>
                      <p:cNvPicPr/>
                      <p:nvPr/>
                    </p:nvPicPr>
                    <p:blipFill>
                      <a:blip r:embed="rId2"/>
                      <a:stretch>
                        <a:fillRect/>
                      </a:stretch>
                    </p:blipFill>
                    <p:spPr>
                      <a:xfrm>
                        <a:off x="1266190" y="1052513"/>
                        <a:ext cx="3313113" cy="561975"/>
                      </a:xfrm>
                      <a:prstGeom prst="rect">
                        <a:avLst/>
                      </a:prstGeom>
                      <a:noFill/>
                      <a:ln w="38100">
                        <a:noFill/>
                        <a:miter/>
                      </a:ln>
                    </p:spPr>
                  </p:pic>
                </p:oleObj>
              </mc:Fallback>
            </mc:AlternateContent>
          </a:graphicData>
        </a:graphic>
      </p:graphicFrame>
      <p:sp>
        <p:nvSpPr>
          <p:cNvPr id="550917" name="矩形 550916"/>
          <p:cNvSpPr/>
          <p:nvPr/>
        </p:nvSpPr>
        <p:spPr>
          <a:xfrm>
            <a:off x="0" y="3314700"/>
            <a:ext cx="9144000" cy="0"/>
          </a:xfrm>
          <a:prstGeom prst="rect">
            <a:avLst/>
          </a:prstGeom>
          <a:noFill/>
          <a:ln w="9525">
            <a:noFill/>
          </a:ln>
        </p:spPr>
        <p:txBody>
          <a:bodyPr/>
          <a:p>
            <a:endParaRPr lang="zh-CN" altLang="en-US"/>
          </a:p>
        </p:txBody>
      </p:sp>
      <p:graphicFrame>
        <p:nvGraphicFramePr>
          <p:cNvPr id="550918" name="对象 550917"/>
          <p:cNvGraphicFramePr/>
          <p:nvPr/>
        </p:nvGraphicFramePr>
        <p:xfrm>
          <a:off x="2484438" y="1524000"/>
          <a:ext cx="1081087" cy="541338"/>
        </p:xfrm>
        <a:graphic>
          <a:graphicData uri="http://schemas.openxmlformats.org/presentationml/2006/ole">
            <mc:AlternateContent xmlns:mc="http://schemas.openxmlformats.org/markup-compatibility/2006">
              <mc:Choice xmlns:v="urn:schemas-microsoft-com:vml" Requires="v">
                <p:oleObj spid="_x0000_s3101" name="" r:id="rId3" imgW="457200" imgH="228600" progId="Equation.3">
                  <p:embed/>
                </p:oleObj>
              </mc:Choice>
              <mc:Fallback>
                <p:oleObj name="" r:id="rId3" imgW="457200" imgH="228600" progId="Equation.3">
                  <p:embed/>
                  <p:pic>
                    <p:nvPicPr>
                      <p:cNvPr id="0" name="图片 3100"/>
                      <p:cNvPicPr/>
                      <p:nvPr/>
                    </p:nvPicPr>
                    <p:blipFill>
                      <a:blip r:embed="rId4"/>
                      <a:stretch>
                        <a:fillRect/>
                      </a:stretch>
                    </p:blipFill>
                    <p:spPr>
                      <a:xfrm>
                        <a:off x="2484438" y="1524000"/>
                        <a:ext cx="1081087" cy="541338"/>
                      </a:xfrm>
                      <a:prstGeom prst="rect">
                        <a:avLst/>
                      </a:prstGeom>
                      <a:noFill/>
                      <a:ln w="38100">
                        <a:noFill/>
                        <a:miter/>
                      </a:ln>
                    </p:spPr>
                  </p:pic>
                </p:oleObj>
              </mc:Fallback>
            </mc:AlternateContent>
          </a:graphicData>
        </a:graphic>
      </p:graphicFrame>
      <p:sp>
        <p:nvSpPr>
          <p:cNvPr id="550919" name="矩形 550918"/>
          <p:cNvSpPr/>
          <p:nvPr/>
        </p:nvSpPr>
        <p:spPr>
          <a:xfrm>
            <a:off x="0" y="3314700"/>
            <a:ext cx="9144000" cy="0"/>
          </a:xfrm>
          <a:prstGeom prst="rect">
            <a:avLst/>
          </a:prstGeom>
          <a:noFill/>
          <a:ln w="9525">
            <a:noFill/>
          </a:ln>
        </p:spPr>
        <p:txBody>
          <a:bodyPr/>
          <a:p>
            <a:endParaRPr lang="zh-CN" altLang="en-US"/>
          </a:p>
        </p:txBody>
      </p:sp>
      <p:graphicFrame>
        <p:nvGraphicFramePr>
          <p:cNvPr id="550920" name="对象 550919"/>
          <p:cNvGraphicFramePr/>
          <p:nvPr/>
        </p:nvGraphicFramePr>
        <p:xfrm>
          <a:off x="384175" y="2065655"/>
          <a:ext cx="677545" cy="542925"/>
        </p:xfrm>
        <a:graphic>
          <a:graphicData uri="http://schemas.openxmlformats.org/presentationml/2006/ole">
            <mc:AlternateContent xmlns:mc="http://schemas.openxmlformats.org/markup-compatibility/2006">
              <mc:Choice xmlns:v="urn:schemas-microsoft-com:vml" Requires="v">
                <p:oleObj spid="_x0000_s3110" name="" r:id="rId5" imgW="444500" imgH="228600" progId="Equation.3">
                  <p:embed/>
                </p:oleObj>
              </mc:Choice>
              <mc:Fallback>
                <p:oleObj name="" r:id="rId5" imgW="444500" imgH="228600" progId="Equation.3">
                  <p:embed/>
                  <p:pic>
                    <p:nvPicPr>
                      <p:cNvPr id="0" name="图片 3109"/>
                      <p:cNvPicPr/>
                      <p:nvPr/>
                    </p:nvPicPr>
                    <p:blipFill>
                      <a:blip r:embed="rId6"/>
                      <a:stretch>
                        <a:fillRect/>
                      </a:stretch>
                    </p:blipFill>
                    <p:spPr>
                      <a:xfrm>
                        <a:off x="384175" y="2065655"/>
                        <a:ext cx="677545" cy="542925"/>
                      </a:xfrm>
                      <a:prstGeom prst="rect">
                        <a:avLst/>
                      </a:prstGeom>
                      <a:noFill/>
                      <a:ln w="38100">
                        <a:noFill/>
                        <a:miter/>
                      </a:ln>
                    </p:spPr>
                  </p:pic>
                </p:oleObj>
              </mc:Fallback>
            </mc:AlternateContent>
          </a:graphicData>
        </a:graphic>
      </p:graphicFrame>
      <p:sp>
        <p:nvSpPr>
          <p:cNvPr id="550921" name="矩形 550920"/>
          <p:cNvSpPr/>
          <p:nvPr/>
        </p:nvSpPr>
        <p:spPr>
          <a:xfrm>
            <a:off x="0" y="3328988"/>
            <a:ext cx="9144000" cy="0"/>
          </a:xfrm>
          <a:prstGeom prst="rect">
            <a:avLst/>
          </a:prstGeom>
          <a:noFill/>
          <a:ln w="9525">
            <a:noFill/>
          </a:ln>
        </p:spPr>
        <p:txBody>
          <a:bodyPr/>
          <a:p>
            <a:endParaRPr lang="zh-CN" altLang="en-US"/>
          </a:p>
        </p:txBody>
      </p:sp>
      <p:graphicFrame>
        <p:nvGraphicFramePr>
          <p:cNvPr id="550922" name="对象 550921"/>
          <p:cNvGraphicFramePr/>
          <p:nvPr/>
        </p:nvGraphicFramePr>
        <p:xfrm>
          <a:off x="1835150" y="2636838"/>
          <a:ext cx="1944688" cy="485775"/>
        </p:xfrm>
        <a:graphic>
          <a:graphicData uri="http://schemas.openxmlformats.org/presentationml/2006/ole">
            <mc:AlternateContent xmlns:mc="http://schemas.openxmlformats.org/markup-compatibility/2006">
              <mc:Choice xmlns:v="urn:schemas-microsoft-com:vml" Requires="v">
                <p:oleObj spid="_x0000_s3107" name="" r:id="rId7" imgW="799465" imgH="203200" progId="Equation.3">
                  <p:embed/>
                </p:oleObj>
              </mc:Choice>
              <mc:Fallback>
                <p:oleObj name="" r:id="rId7" imgW="799465" imgH="203200" progId="Equation.3">
                  <p:embed/>
                  <p:pic>
                    <p:nvPicPr>
                      <p:cNvPr id="0" name="图片 3106"/>
                      <p:cNvPicPr/>
                      <p:nvPr/>
                    </p:nvPicPr>
                    <p:blipFill>
                      <a:blip r:embed="rId8"/>
                      <a:stretch>
                        <a:fillRect/>
                      </a:stretch>
                    </p:blipFill>
                    <p:spPr>
                      <a:xfrm>
                        <a:off x="1835150" y="2636838"/>
                        <a:ext cx="1944688" cy="485775"/>
                      </a:xfrm>
                      <a:prstGeom prst="rect">
                        <a:avLst/>
                      </a:prstGeom>
                      <a:noFill/>
                      <a:ln w="38100">
                        <a:noFill/>
                        <a:miter/>
                      </a:ln>
                    </p:spPr>
                  </p:pic>
                </p:oleObj>
              </mc:Fallback>
            </mc:AlternateContent>
          </a:graphicData>
        </a:graphic>
      </p:graphicFrame>
      <p:sp>
        <p:nvSpPr>
          <p:cNvPr id="550923" name="矩形 550922"/>
          <p:cNvSpPr/>
          <p:nvPr/>
        </p:nvSpPr>
        <p:spPr>
          <a:xfrm>
            <a:off x="0" y="2895600"/>
            <a:ext cx="9144000" cy="0"/>
          </a:xfrm>
          <a:prstGeom prst="rect">
            <a:avLst/>
          </a:prstGeom>
          <a:noFill/>
          <a:ln w="9525">
            <a:noFill/>
          </a:ln>
        </p:spPr>
        <p:txBody>
          <a:bodyPr/>
          <a:p>
            <a:endParaRPr lang="zh-CN" altLang="en-US"/>
          </a:p>
        </p:txBody>
      </p:sp>
      <p:graphicFrame>
        <p:nvGraphicFramePr>
          <p:cNvPr id="550924" name="对象 550923"/>
          <p:cNvGraphicFramePr/>
          <p:nvPr/>
        </p:nvGraphicFramePr>
        <p:xfrm>
          <a:off x="2627313" y="3122930"/>
          <a:ext cx="2951162" cy="1597025"/>
        </p:xfrm>
        <a:graphic>
          <a:graphicData uri="http://schemas.openxmlformats.org/presentationml/2006/ole">
            <mc:AlternateContent xmlns:mc="http://schemas.openxmlformats.org/markup-compatibility/2006">
              <mc:Choice xmlns:v="urn:schemas-microsoft-com:vml" Requires="v">
                <p:oleObj spid="_x0000_s3102" name="" r:id="rId9" imgW="1824990" imgH="1216660" progId="Equation.3">
                  <p:embed/>
                </p:oleObj>
              </mc:Choice>
              <mc:Fallback>
                <p:oleObj name="" r:id="rId9" imgW="1824990" imgH="1216660" progId="Equation.3">
                  <p:embed/>
                  <p:pic>
                    <p:nvPicPr>
                      <p:cNvPr id="0" name="图片 3101"/>
                      <p:cNvPicPr/>
                      <p:nvPr/>
                    </p:nvPicPr>
                    <p:blipFill>
                      <a:blip r:embed="rId10"/>
                      <a:stretch>
                        <a:fillRect/>
                      </a:stretch>
                    </p:blipFill>
                    <p:spPr>
                      <a:xfrm>
                        <a:off x="2627313" y="3122930"/>
                        <a:ext cx="2951162" cy="1597025"/>
                      </a:xfrm>
                      <a:prstGeom prst="rect">
                        <a:avLst/>
                      </a:prstGeom>
                      <a:noFill/>
                      <a:ln w="38100">
                        <a:noFill/>
                        <a:miter/>
                      </a:ln>
                    </p:spPr>
                  </p:pic>
                </p:oleObj>
              </mc:Fallback>
            </mc:AlternateContent>
          </a:graphicData>
        </a:graphic>
      </p:graphicFrame>
      <p:sp>
        <p:nvSpPr>
          <p:cNvPr id="550925" name="矩形 550924"/>
          <p:cNvSpPr/>
          <p:nvPr/>
        </p:nvSpPr>
        <p:spPr>
          <a:xfrm>
            <a:off x="0" y="2957513"/>
            <a:ext cx="9144000" cy="0"/>
          </a:xfrm>
          <a:prstGeom prst="rect">
            <a:avLst/>
          </a:prstGeom>
          <a:noFill/>
          <a:ln w="9525">
            <a:noFill/>
          </a:ln>
        </p:spPr>
        <p:txBody>
          <a:bodyPr/>
          <a:p>
            <a:endParaRPr lang="zh-CN" altLang="en-US"/>
          </a:p>
        </p:txBody>
      </p:sp>
      <p:graphicFrame>
        <p:nvGraphicFramePr>
          <p:cNvPr id="550926" name="对象 550925"/>
          <p:cNvGraphicFramePr/>
          <p:nvPr/>
        </p:nvGraphicFramePr>
        <p:xfrm>
          <a:off x="3565208" y="5016183"/>
          <a:ext cx="1455737" cy="1619250"/>
        </p:xfrm>
        <a:graphic>
          <a:graphicData uri="http://schemas.openxmlformats.org/presentationml/2006/ole">
            <mc:AlternateContent xmlns:mc="http://schemas.openxmlformats.org/markup-compatibility/2006">
              <mc:Choice xmlns:v="urn:schemas-microsoft-com:vml" Requires="v">
                <p:oleObj spid="_x0000_s3108" name="" r:id="rId11" imgW="850265" imgH="939165" progId="Equation.3">
                  <p:embed/>
                </p:oleObj>
              </mc:Choice>
              <mc:Fallback>
                <p:oleObj name="" r:id="rId11" imgW="850265" imgH="939165" progId="Equation.3">
                  <p:embed/>
                  <p:pic>
                    <p:nvPicPr>
                      <p:cNvPr id="0" name="图片 3107"/>
                      <p:cNvPicPr/>
                      <p:nvPr/>
                    </p:nvPicPr>
                    <p:blipFill>
                      <a:blip r:embed="rId12"/>
                      <a:stretch>
                        <a:fillRect/>
                      </a:stretch>
                    </p:blipFill>
                    <p:spPr>
                      <a:xfrm>
                        <a:off x="3565208" y="5016183"/>
                        <a:ext cx="1455737" cy="1619250"/>
                      </a:xfrm>
                      <a:prstGeom prst="rect">
                        <a:avLst/>
                      </a:prstGeom>
                      <a:noFill/>
                      <a:ln w="38100">
                        <a:noFill/>
                        <a:miter/>
                      </a:ln>
                    </p:spPr>
                  </p:pic>
                </p:oleObj>
              </mc:Fallback>
            </mc:AlternateContent>
          </a:graphicData>
        </a:graphic>
      </p:graphicFrame>
      <p:sp>
        <p:nvSpPr>
          <p:cNvPr id="550927" name="矩形 550926"/>
          <p:cNvSpPr/>
          <p:nvPr/>
        </p:nvSpPr>
        <p:spPr>
          <a:xfrm>
            <a:off x="0" y="3200400"/>
            <a:ext cx="9144000" cy="0"/>
          </a:xfrm>
          <a:prstGeom prst="rect">
            <a:avLst/>
          </a:prstGeom>
          <a:noFill/>
          <a:ln w="9525">
            <a:noFill/>
          </a:ln>
        </p:spPr>
        <p:txBody>
          <a:bodyPr/>
          <a:p>
            <a:endParaRPr lang="zh-CN" altLang="en-US"/>
          </a:p>
        </p:txBody>
      </p:sp>
      <p:graphicFrame>
        <p:nvGraphicFramePr>
          <p:cNvPr id="550928" name="对象 550927"/>
          <p:cNvGraphicFramePr/>
          <p:nvPr/>
        </p:nvGraphicFramePr>
        <p:xfrm>
          <a:off x="2087563" y="5418455"/>
          <a:ext cx="1079500" cy="996950"/>
        </p:xfrm>
        <a:graphic>
          <a:graphicData uri="http://schemas.openxmlformats.org/presentationml/2006/ole">
            <mc:AlternateContent xmlns:mc="http://schemas.openxmlformats.org/markup-compatibility/2006">
              <mc:Choice xmlns:v="urn:schemas-microsoft-com:vml" Requires="v">
                <p:oleObj spid="_x0000_s3109" name="" r:id="rId13" imgW="495300" imgH="457200" progId="Equation.3">
                  <p:embed/>
                </p:oleObj>
              </mc:Choice>
              <mc:Fallback>
                <p:oleObj name="" r:id="rId13" imgW="495300" imgH="457200" progId="Equation.3">
                  <p:embed/>
                  <p:pic>
                    <p:nvPicPr>
                      <p:cNvPr id="0" name="图片 3108"/>
                      <p:cNvPicPr/>
                      <p:nvPr/>
                    </p:nvPicPr>
                    <p:blipFill>
                      <a:blip r:embed="rId14"/>
                      <a:stretch>
                        <a:fillRect/>
                      </a:stretch>
                    </p:blipFill>
                    <p:spPr>
                      <a:xfrm>
                        <a:off x="2087563" y="5418455"/>
                        <a:ext cx="1079500" cy="996950"/>
                      </a:xfrm>
                      <a:prstGeom prst="rect">
                        <a:avLst/>
                      </a:prstGeom>
                      <a:noFill/>
                      <a:ln w="38100">
                        <a:noFill/>
                        <a:miter/>
                      </a:ln>
                    </p:spPr>
                  </p:pic>
                </p:oleObj>
              </mc:Fallback>
            </mc:AlternateContent>
          </a:graphicData>
        </a:graphic>
      </p:graphicFrame>
      <p:sp>
        <p:nvSpPr>
          <p:cNvPr id="550929" name="矩形 550928"/>
          <p:cNvSpPr/>
          <p:nvPr/>
        </p:nvSpPr>
        <p:spPr>
          <a:xfrm>
            <a:off x="0" y="2957513"/>
            <a:ext cx="9144000" cy="0"/>
          </a:xfrm>
          <a:prstGeom prst="rect">
            <a:avLst/>
          </a:prstGeom>
          <a:noFill/>
          <a:ln w="9525">
            <a:noFill/>
          </a:ln>
        </p:spPr>
        <p:txBody>
          <a:bodyPr/>
          <a:p>
            <a:endParaRPr lang="zh-CN" altLang="en-US"/>
          </a:p>
        </p:txBody>
      </p:sp>
      <p:graphicFrame>
        <p:nvGraphicFramePr>
          <p:cNvPr id="550930" name="对象 550929"/>
          <p:cNvGraphicFramePr/>
          <p:nvPr/>
        </p:nvGraphicFramePr>
        <p:xfrm>
          <a:off x="5578158" y="5016183"/>
          <a:ext cx="1873250" cy="1546225"/>
        </p:xfrm>
        <a:graphic>
          <a:graphicData uri="http://schemas.openxmlformats.org/presentationml/2006/ole">
            <mc:AlternateContent xmlns:mc="http://schemas.openxmlformats.org/markup-compatibility/2006">
              <mc:Choice xmlns:v="urn:schemas-microsoft-com:vml" Requires="v">
                <p:oleObj spid="_x0000_s3105" name="" r:id="rId15" imgW="1143000" imgH="939800" progId="Equation.3">
                  <p:embed/>
                </p:oleObj>
              </mc:Choice>
              <mc:Fallback>
                <p:oleObj name="" r:id="rId15" imgW="1143000" imgH="939800" progId="Equation.3">
                  <p:embed/>
                  <p:pic>
                    <p:nvPicPr>
                      <p:cNvPr id="0" name="图片 3104"/>
                      <p:cNvPicPr/>
                      <p:nvPr/>
                    </p:nvPicPr>
                    <p:blipFill>
                      <a:blip r:embed="rId16"/>
                      <a:stretch>
                        <a:fillRect/>
                      </a:stretch>
                    </p:blipFill>
                    <p:spPr>
                      <a:xfrm>
                        <a:off x="5578158" y="5016183"/>
                        <a:ext cx="1873250" cy="15462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1938" name="文本占位符 551937"/>
          <p:cNvSpPr>
            <a:spLocks noGrp="1"/>
          </p:cNvSpPr>
          <p:nvPr>
            <p:ph type="body" idx="1"/>
          </p:nvPr>
        </p:nvSpPr>
        <p:spPr>
          <a:xfrm>
            <a:off x="0" y="1125538"/>
            <a:ext cx="8893175" cy="6524625"/>
          </a:xfrm>
        </p:spPr>
        <p:txBody>
          <a:bodyPr/>
          <a:p>
            <a:pPr>
              <a:buNone/>
            </a:pPr>
            <a:r>
              <a:rPr lang="zh-CN" altLang="en-US" sz="2000" dirty="0">
                <a:solidFill>
                  <a:srgbClr val="3366FF"/>
                </a:solidFill>
              </a:rPr>
              <a:t>于是</a:t>
            </a: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）模型可表示为</a:t>
            </a:r>
            <a:endParaRPr lang="zh-CN" altLang="en-US" sz="2000" dirty="0">
              <a:solidFill>
                <a:srgbClr val="3366FF"/>
              </a:solidFill>
            </a:endParaRPr>
          </a:p>
          <a:p>
            <a:pPr>
              <a:buNone/>
            </a:pPr>
            <a:r>
              <a:rPr lang="zh-CN" altLang="en-US" sz="2000" dirty="0">
                <a:solidFill>
                  <a:srgbClr val="3366FF"/>
                </a:solidFill>
              </a:rPr>
              <a:t>现在问题归结为求</a:t>
            </a:r>
            <a:r>
              <a:rPr lang="en-US" altLang="zh-CN" sz="2000" err="1">
                <a:solidFill>
                  <a:srgbClr val="3366FF"/>
                </a:solidFill>
              </a:rPr>
              <a:t>a,b</a:t>
            </a:r>
            <a:r>
              <a:rPr lang="zh-CN" altLang="en-US" sz="2000" dirty="0">
                <a:solidFill>
                  <a:srgbClr val="3366FF"/>
                </a:solidFill>
              </a:rPr>
              <a:t>在值。用一元线性回归，即最小二乘法求它们的估计值</a:t>
            </a:r>
            <a:endParaRPr lang="zh-CN" altLang="en-US" sz="2000" dirty="0">
              <a:solidFill>
                <a:srgbClr val="3366FF"/>
              </a:solidFill>
            </a:endParaRPr>
          </a:p>
          <a:p>
            <a:pPr>
              <a:buNone/>
            </a:pPr>
            <a:r>
              <a:rPr lang="zh-CN" altLang="en-US" sz="2000" dirty="0">
                <a:solidFill>
                  <a:srgbClr val="3366FF"/>
                </a:solidFill>
              </a:rPr>
              <a:t>为</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注：实际上回归分析中求估计值是用软件计算的，有标准程序求解，如</a:t>
            </a:r>
            <a:r>
              <a:rPr lang="en-US" altLang="zh-CN" sz="2000" err="1">
                <a:solidFill>
                  <a:srgbClr val="3366FF"/>
                </a:solidFill>
              </a:rPr>
              <a:t>matlab</a:t>
            </a:r>
            <a:endParaRPr lang="en-US" altLang="zh-CN" sz="2000">
              <a:solidFill>
                <a:srgbClr val="3366FF"/>
              </a:solidFill>
            </a:endParaRPr>
          </a:p>
          <a:p>
            <a:pPr>
              <a:buNone/>
            </a:pPr>
            <a:r>
              <a:rPr lang="zh-CN" altLang="en-US" sz="2000" dirty="0">
                <a:solidFill>
                  <a:srgbClr val="3366FF"/>
                </a:solidFill>
              </a:rPr>
              <a:t>等。</a:t>
            </a:r>
            <a:endParaRPr lang="zh-CN" altLang="en-US" sz="2000" dirty="0">
              <a:solidFill>
                <a:srgbClr val="3366FF"/>
              </a:solidFill>
            </a:endParaRPr>
          </a:p>
          <a:p>
            <a:pPr>
              <a:buNone/>
            </a:pP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）的白化型</a:t>
            </a:r>
            <a:endParaRPr lang="zh-CN" altLang="en-US" sz="2000" dirty="0">
              <a:solidFill>
                <a:srgbClr val="3366FF"/>
              </a:solidFill>
            </a:endParaRPr>
          </a:p>
          <a:p>
            <a:pPr>
              <a:buNone/>
            </a:pPr>
            <a:r>
              <a:rPr lang="zh-CN" altLang="en-US" sz="2000" dirty="0">
                <a:solidFill>
                  <a:srgbClr val="3366FF"/>
                </a:solidFill>
              </a:rPr>
              <a:t>对于</a:t>
            </a: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）的灰微分方程（</a:t>
            </a:r>
            <a:r>
              <a:rPr lang="en-US" altLang="zh-CN" sz="2000">
                <a:solidFill>
                  <a:srgbClr val="3366FF"/>
                </a:solidFill>
              </a:rPr>
              <a:t>1</a:t>
            </a:r>
            <a:r>
              <a:rPr lang="zh-CN" altLang="en-US" sz="2000" dirty="0">
                <a:solidFill>
                  <a:srgbClr val="3366FF"/>
                </a:solidFill>
              </a:rPr>
              <a:t>），如果将灰导数           的时刻                       </a:t>
            </a:r>
            <a:endParaRPr lang="zh-CN" altLang="en-US" sz="2000" dirty="0">
              <a:solidFill>
                <a:srgbClr val="3366FF"/>
              </a:solidFill>
            </a:endParaRPr>
          </a:p>
          <a:p>
            <a:pPr>
              <a:buNone/>
            </a:pPr>
            <a:r>
              <a:rPr lang="zh-CN" altLang="en-US" sz="2000" dirty="0">
                <a:solidFill>
                  <a:srgbClr val="3366FF"/>
                </a:solidFill>
              </a:rPr>
              <a:t>视为连续变量</a:t>
            </a:r>
            <a:r>
              <a:rPr lang="en-US" altLang="zh-CN" sz="2000">
                <a:solidFill>
                  <a:srgbClr val="3366FF"/>
                </a:solidFill>
              </a:rPr>
              <a:t>t</a:t>
            </a:r>
            <a:r>
              <a:rPr lang="zh-CN" altLang="en-US" sz="2000" dirty="0">
                <a:solidFill>
                  <a:srgbClr val="3366FF"/>
                </a:solidFill>
              </a:rPr>
              <a:t>，则        视为时间</a:t>
            </a:r>
            <a:r>
              <a:rPr lang="en-US" altLang="zh-CN" sz="2000">
                <a:solidFill>
                  <a:srgbClr val="3366FF"/>
                </a:solidFill>
              </a:rPr>
              <a:t>t</a:t>
            </a:r>
            <a:r>
              <a:rPr lang="zh-CN" altLang="en-US" sz="2000" dirty="0">
                <a:solidFill>
                  <a:srgbClr val="3366FF"/>
                </a:solidFill>
              </a:rPr>
              <a:t>函数            ，于是              对应于导数量级                    </a:t>
            </a:r>
            <a:endParaRPr lang="zh-CN" altLang="en-US" sz="2000" dirty="0">
              <a:solidFill>
                <a:srgbClr val="3366FF"/>
              </a:solidFill>
            </a:endParaRPr>
          </a:p>
          <a:p>
            <a:pPr>
              <a:buNone/>
            </a:pPr>
            <a:r>
              <a:rPr lang="zh-CN" altLang="en-US" sz="2000" dirty="0">
                <a:solidFill>
                  <a:srgbClr val="3366FF"/>
                </a:solidFill>
              </a:rPr>
              <a:t>                    ，白化背景值          对应于导数            。于是</a:t>
            </a: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）的灰微</a:t>
            </a:r>
            <a:endParaRPr lang="zh-CN" altLang="en-US" sz="2000" dirty="0">
              <a:solidFill>
                <a:srgbClr val="3366FF"/>
              </a:solidFill>
            </a:endParaRPr>
          </a:p>
          <a:p>
            <a:pPr>
              <a:buNone/>
            </a:pPr>
            <a:r>
              <a:rPr lang="zh-CN" altLang="en-US" sz="2000" dirty="0">
                <a:solidFill>
                  <a:srgbClr val="3366FF"/>
                </a:solidFill>
              </a:rPr>
              <a:t>分方程对应于的白微分方程为</a:t>
            </a:r>
            <a:endParaRPr lang="zh-CN" altLang="en-US" sz="2000" dirty="0">
              <a:solidFill>
                <a:srgbClr val="3366FF"/>
              </a:solidFill>
            </a:endParaRPr>
          </a:p>
          <a:p>
            <a:pPr>
              <a:buNone/>
            </a:pPr>
            <a:r>
              <a:rPr lang="zh-CN" altLang="en-US" sz="2000" dirty="0">
                <a:solidFill>
                  <a:srgbClr val="3366FF"/>
                </a:solidFill>
              </a:rPr>
              <a:t>                                                                                      </a:t>
            </a:r>
            <a:endParaRPr lang="zh-CN" altLang="en-US" sz="2000" dirty="0">
              <a:solidFill>
                <a:srgbClr val="3366FF"/>
              </a:solidFill>
            </a:endParaRPr>
          </a:p>
          <a:p>
            <a:pPr>
              <a:buNone/>
            </a:pPr>
            <a:r>
              <a:rPr lang="zh-CN" altLang="en-US" sz="2000" dirty="0">
                <a:solidFill>
                  <a:srgbClr val="3366FF"/>
                </a:solidFill>
              </a:rPr>
              <a:t>                                                                                                    （</a:t>
            </a:r>
            <a:r>
              <a:rPr lang="en-US" altLang="zh-CN" sz="2000">
                <a:solidFill>
                  <a:srgbClr val="3366FF"/>
                </a:solidFill>
              </a:rPr>
              <a:t>2</a:t>
            </a:r>
            <a:r>
              <a:rPr lang="zh-CN" altLang="en-US" sz="2000" dirty="0">
                <a:solidFill>
                  <a:srgbClr val="3366FF"/>
                </a:solidFill>
              </a:rPr>
              <a:t>）</a:t>
            </a:r>
            <a:endParaRPr lang="zh-CN" altLang="en-US" sz="2000" dirty="0">
              <a:solidFill>
                <a:srgbClr val="3366FF"/>
              </a:solidFill>
            </a:endParaRPr>
          </a:p>
          <a:p>
            <a:pPr>
              <a:buNone/>
            </a:pPr>
            <a:endParaRPr lang="zh-CN" altLang="en-US" sz="2000" dirty="0">
              <a:solidFill>
                <a:srgbClr val="3366FF"/>
              </a:solidFill>
            </a:endParaRPr>
          </a:p>
        </p:txBody>
      </p:sp>
      <p:sp>
        <p:nvSpPr>
          <p:cNvPr id="551939" name="矩形 551938"/>
          <p:cNvSpPr/>
          <p:nvPr/>
        </p:nvSpPr>
        <p:spPr>
          <a:xfrm>
            <a:off x="0" y="3338513"/>
            <a:ext cx="9144000" cy="0"/>
          </a:xfrm>
          <a:prstGeom prst="rect">
            <a:avLst/>
          </a:prstGeom>
          <a:noFill/>
          <a:ln w="9525">
            <a:noFill/>
          </a:ln>
        </p:spPr>
        <p:txBody>
          <a:bodyPr/>
          <a:p>
            <a:endParaRPr lang="zh-CN" altLang="en-US"/>
          </a:p>
        </p:txBody>
      </p:sp>
      <p:graphicFrame>
        <p:nvGraphicFramePr>
          <p:cNvPr id="551940" name="对象 551939"/>
          <p:cNvGraphicFramePr/>
          <p:nvPr/>
        </p:nvGraphicFramePr>
        <p:xfrm>
          <a:off x="3635375" y="1125538"/>
          <a:ext cx="1008063" cy="360362"/>
        </p:xfrm>
        <a:graphic>
          <a:graphicData uri="http://schemas.openxmlformats.org/presentationml/2006/ole">
            <mc:AlternateContent xmlns:mc="http://schemas.openxmlformats.org/markup-compatibility/2006">
              <mc:Choice xmlns:v="urn:schemas-microsoft-com:vml" Requires="v">
                <p:oleObj spid="_x0000_s3100" name="" r:id="rId1" imgW="508000" imgH="177800" progId="Equation.3">
                  <p:embed/>
                </p:oleObj>
              </mc:Choice>
              <mc:Fallback>
                <p:oleObj name="" r:id="rId1" imgW="508000" imgH="177800" progId="Equation.3">
                  <p:embed/>
                  <p:pic>
                    <p:nvPicPr>
                      <p:cNvPr id="0" name="图片 3099"/>
                      <p:cNvPicPr/>
                      <p:nvPr/>
                    </p:nvPicPr>
                    <p:blipFill>
                      <a:blip r:embed="rId2"/>
                      <a:stretch>
                        <a:fillRect/>
                      </a:stretch>
                    </p:blipFill>
                    <p:spPr>
                      <a:xfrm>
                        <a:off x="3635375" y="1125538"/>
                        <a:ext cx="1008063" cy="360362"/>
                      </a:xfrm>
                      <a:prstGeom prst="rect">
                        <a:avLst/>
                      </a:prstGeom>
                      <a:noFill/>
                      <a:ln w="38100">
                        <a:noFill/>
                        <a:miter/>
                      </a:ln>
                    </p:spPr>
                  </p:pic>
                </p:oleObj>
              </mc:Fallback>
            </mc:AlternateContent>
          </a:graphicData>
        </a:graphic>
      </p:graphicFrame>
      <p:sp>
        <p:nvSpPr>
          <p:cNvPr id="551941" name="矩形 551940"/>
          <p:cNvSpPr/>
          <p:nvPr/>
        </p:nvSpPr>
        <p:spPr>
          <a:xfrm>
            <a:off x="0" y="3200400"/>
            <a:ext cx="9144000" cy="0"/>
          </a:xfrm>
          <a:prstGeom prst="rect">
            <a:avLst/>
          </a:prstGeom>
          <a:noFill/>
          <a:ln w="9525">
            <a:noFill/>
          </a:ln>
        </p:spPr>
        <p:txBody>
          <a:bodyPr/>
          <a:p>
            <a:endParaRPr lang="zh-CN" altLang="en-US"/>
          </a:p>
        </p:txBody>
      </p:sp>
      <p:graphicFrame>
        <p:nvGraphicFramePr>
          <p:cNvPr id="551942" name="对象 551941"/>
          <p:cNvGraphicFramePr/>
          <p:nvPr/>
        </p:nvGraphicFramePr>
        <p:xfrm>
          <a:off x="2411413" y="1989138"/>
          <a:ext cx="2303462" cy="722312"/>
        </p:xfrm>
        <a:graphic>
          <a:graphicData uri="http://schemas.openxmlformats.org/presentationml/2006/ole">
            <mc:AlternateContent xmlns:mc="http://schemas.openxmlformats.org/markup-compatibility/2006">
              <mc:Choice xmlns:v="urn:schemas-microsoft-com:vml" Requires="v">
                <p:oleObj spid="_x0000_s3103" name="" r:id="rId3" imgW="1460500" imgH="457200" progId="Equation.3">
                  <p:embed/>
                </p:oleObj>
              </mc:Choice>
              <mc:Fallback>
                <p:oleObj name="" r:id="rId3" imgW="1460500" imgH="457200" progId="Equation.3">
                  <p:embed/>
                  <p:pic>
                    <p:nvPicPr>
                      <p:cNvPr id="0" name="图片 3102"/>
                      <p:cNvPicPr/>
                      <p:nvPr/>
                    </p:nvPicPr>
                    <p:blipFill>
                      <a:blip r:embed="rId4"/>
                      <a:stretch>
                        <a:fillRect/>
                      </a:stretch>
                    </p:blipFill>
                    <p:spPr>
                      <a:xfrm>
                        <a:off x="2411413" y="1989138"/>
                        <a:ext cx="2303462" cy="722312"/>
                      </a:xfrm>
                      <a:prstGeom prst="rect">
                        <a:avLst/>
                      </a:prstGeom>
                      <a:noFill/>
                      <a:ln w="38100">
                        <a:noFill/>
                        <a:miter/>
                      </a:ln>
                    </p:spPr>
                  </p:pic>
                </p:oleObj>
              </mc:Fallback>
            </mc:AlternateContent>
          </a:graphicData>
        </a:graphic>
      </p:graphicFrame>
      <p:sp>
        <p:nvSpPr>
          <p:cNvPr id="551943" name="矩形 551942"/>
          <p:cNvSpPr/>
          <p:nvPr/>
        </p:nvSpPr>
        <p:spPr>
          <a:xfrm>
            <a:off x="0" y="3314700"/>
            <a:ext cx="9144000" cy="0"/>
          </a:xfrm>
          <a:prstGeom prst="rect">
            <a:avLst/>
          </a:prstGeom>
          <a:noFill/>
          <a:ln w="9525">
            <a:noFill/>
          </a:ln>
        </p:spPr>
        <p:txBody>
          <a:bodyPr/>
          <a:p>
            <a:endParaRPr lang="zh-CN" altLang="en-US"/>
          </a:p>
        </p:txBody>
      </p:sp>
      <p:sp>
        <p:nvSpPr>
          <p:cNvPr id="551944" name="矩形 551943"/>
          <p:cNvSpPr/>
          <p:nvPr/>
        </p:nvSpPr>
        <p:spPr>
          <a:xfrm>
            <a:off x="0" y="3314700"/>
            <a:ext cx="9144000" cy="0"/>
          </a:xfrm>
          <a:prstGeom prst="rect">
            <a:avLst/>
          </a:prstGeom>
          <a:noFill/>
          <a:ln w="9525">
            <a:noFill/>
          </a:ln>
        </p:spPr>
        <p:txBody>
          <a:bodyPr/>
          <a:p>
            <a:endParaRPr lang="zh-CN" altLang="en-US"/>
          </a:p>
        </p:txBody>
      </p:sp>
      <p:graphicFrame>
        <p:nvGraphicFramePr>
          <p:cNvPr id="551945" name="对象 551944"/>
          <p:cNvGraphicFramePr/>
          <p:nvPr/>
        </p:nvGraphicFramePr>
        <p:xfrm>
          <a:off x="6011863" y="4005263"/>
          <a:ext cx="720725" cy="360362"/>
        </p:xfrm>
        <a:graphic>
          <a:graphicData uri="http://schemas.openxmlformats.org/presentationml/2006/ole">
            <mc:AlternateContent xmlns:mc="http://schemas.openxmlformats.org/markup-compatibility/2006">
              <mc:Choice xmlns:v="urn:schemas-microsoft-com:vml" Requires="v">
                <p:oleObj spid="_x0000_s3104" name="" r:id="rId5" imgW="457200" imgH="228600" progId="Equation.3">
                  <p:embed/>
                </p:oleObj>
              </mc:Choice>
              <mc:Fallback>
                <p:oleObj name="" r:id="rId5" imgW="457200" imgH="228600" progId="Equation.3">
                  <p:embed/>
                  <p:pic>
                    <p:nvPicPr>
                      <p:cNvPr id="0" name="图片 3103"/>
                      <p:cNvPicPr/>
                      <p:nvPr/>
                    </p:nvPicPr>
                    <p:blipFill>
                      <a:blip r:embed="rId6"/>
                      <a:stretch>
                        <a:fillRect/>
                      </a:stretch>
                    </p:blipFill>
                    <p:spPr>
                      <a:xfrm>
                        <a:off x="6011863" y="4005263"/>
                        <a:ext cx="720725" cy="360362"/>
                      </a:xfrm>
                      <a:prstGeom prst="rect">
                        <a:avLst/>
                      </a:prstGeom>
                      <a:noFill/>
                      <a:ln w="38100">
                        <a:noFill/>
                        <a:miter/>
                      </a:ln>
                    </p:spPr>
                  </p:pic>
                </p:oleObj>
              </mc:Fallback>
            </mc:AlternateContent>
          </a:graphicData>
        </a:graphic>
      </p:graphicFrame>
      <p:sp>
        <p:nvSpPr>
          <p:cNvPr id="551946" name="矩形 551945"/>
          <p:cNvSpPr/>
          <p:nvPr/>
        </p:nvSpPr>
        <p:spPr>
          <a:xfrm>
            <a:off x="0" y="3328988"/>
            <a:ext cx="9144000" cy="0"/>
          </a:xfrm>
          <a:prstGeom prst="rect">
            <a:avLst/>
          </a:prstGeom>
          <a:noFill/>
          <a:ln w="9525">
            <a:noFill/>
          </a:ln>
        </p:spPr>
        <p:txBody>
          <a:bodyPr/>
          <a:p>
            <a:endParaRPr lang="zh-CN" altLang="en-US"/>
          </a:p>
        </p:txBody>
      </p:sp>
      <p:graphicFrame>
        <p:nvGraphicFramePr>
          <p:cNvPr id="551947" name="对象 551946"/>
          <p:cNvGraphicFramePr/>
          <p:nvPr/>
        </p:nvGraphicFramePr>
        <p:xfrm>
          <a:off x="7451725" y="4005263"/>
          <a:ext cx="1439863" cy="449262"/>
        </p:xfrm>
        <a:graphic>
          <a:graphicData uri="http://schemas.openxmlformats.org/presentationml/2006/ole">
            <mc:AlternateContent xmlns:mc="http://schemas.openxmlformats.org/markup-compatibility/2006">
              <mc:Choice xmlns:v="urn:schemas-microsoft-com:vml" Requires="v">
                <p:oleObj spid="_x0000_s3120" name="" r:id="rId7" imgW="799465" imgH="203200" progId="Equation.3">
                  <p:embed/>
                </p:oleObj>
              </mc:Choice>
              <mc:Fallback>
                <p:oleObj name="" r:id="rId7" imgW="799465" imgH="203200" progId="Equation.3">
                  <p:embed/>
                  <p:pic>
                    <p:nvPicPr>
                      <p:cNvPr id="0" name="图片 3119"/>
                      <p:cNvPicPr/>
                      <p:nvPr/>
                    </p:nvPicPr>
                    <p:blipFill>
                      <a:blip r:embed="rId8"/>
                      <a:stretch>
                        <a:fillRect/>
                      </a:stretch>
                    </p:blipFill>
                    <p:spPr>
                      <a:xfrm>
                        <a:off x="7451725" y="4005263"/>
                        <a:ext cx="1439863" cy="449262"/>
                      </a:xfrm>
                      <a:prstGeom prst="rect">
                        <a:avLst/>
                      </a:prstGeom>
                      <a:noFill/>
                      <a:ln w="38100">
                        <a:noFill/>
                        <a:miter/>
                      </a:ln>
                    </p:spPr>
                  </p:pic>
                </p:oleObj>
              </mc:Fallback>
            </mc:AlternateContent>
          </a:graphicData>
        </a:graphic>
      </p:graphicFrame>
      <p:sp>
        <p:nvSpPr>
          <p:cNvPr id="551948" name="矩形 551947"/>
          <p:cNvSpPr/>
          <p:nvPr/>
        </p:nvSpPr>
        <p:spPr>
          <a:xfrm>
            <a:off x="0" y="3328988"/>
            <a:ext cx="9144000" cy="0"/>
          </a:xfrm>
          <a:prstGeom prst="rect">
            <a:avLst/>
          </a:prstGeom>
          <a:noFill/>
          <a:ln w="9525">
            <a:noFill/>
          </a:ln>
        </p:spPr>
        <p:txBody>
          <a:bodyPr/>
          <a:p>
            <a:endParaRPr lang="zh-CN" altLang="en-US"/>
          </a:p>
        </p:txBody>
      </p:sp>
      <p:graphicFrame>
        <p:nvGraphicFramePr>
          <p:cNvPr id="551949" name="对象 551948"/>
          <p:cNvGraphicFramePr/>
          <p:nvPr/>
        </p:nvGraphicFramePr>
        <p:xfrm>
          <a:off x="2268538" y="4365625"/>
          <a:ext cx="503237" cy="422275"/>
        </p:xfrm>
        <a:graphic>
          <a:graphicData uri="http://schemas.openxmlformats.org/presentationml/2006/ole">
            <mc:AlternateContent xmlns:mc="http://schemas.openxmlformats.org/markup-compatibility/2006">
              <mc:Choice xmlns:v="urn:schemas-microsoft-com:vml" Requires="v">
                <p:oleObj spid="_x0000_s3111" name="" r:id="rId9" imgW="241300" imgH="203200" progId="Equation.3">
                  <p:embed/>
                </p:oleObj>
              </mc:Choice>
              <mc:Fallback>
                <p:oleObj name="" r:id="rId9" imgW="241300" imgH="203200" progId="Equation.3">
                  <p:embed/>
                  <p:pic>
                    <p:nvPicPr>
                      <p:cNvPr id="0" name="图片 3110"/>
                      <p:cNvPicPr/>
                      <p:nvPr/>
                    </p:nvPicPr>
                    <p:blipFill>
                      <a:blip r:embed="rId10"/>
                      <a:stretch>
                        <a:fillRect/>
                      </a:stretch>
                    </p:blipFill>
                    <p:spPr>
                      <a:xfrm>
                        <a:off x="2268538" y="4365625"/>
                        <a:ext cx="503237" cy="422275"/>
                      </a:xfrm>
                      <a:prstGeom prst="rect">
                        <a:avLst/>
                      </a:prstGeom>
                      <a:noFill/>
                      <a:ln w="38100">
                        <a:noFill/>
                        <a:miter/>
                      </a:ln>
                    </p:spPr>
                  </p:pic>
                </p:oleObj>
              </mc:Fallback>
            </mc:AlternateContent>
          </a:graphicData>
        </a:graphic>
      </p:graphicFrame>
      <p:sp>
        <p:nvSpPr>
          <p:cNvPr id="551950" name="矩形 551949"/>
          <p:cNvSpPr/>
          <p:nvPr/>
        </p:nvSpPr>
        <p:spPr>
          <a:xfrm>
            <a:off x="0" y="3314700"/>
            <a:ext cx="9144000" cy="0"/>
          </a:xfrm>
          <a:prstGeom prst="rect">
            <a:avLst/>
          </a:prstGeom>
          <a:noFill/>
          <a:ln w="9525">
            <a:noFill/>
          </a:ln>
        </p:spPr>
        <p:txBody>
          <a:bodyPr/>
          <a:p>
            <a:endParaRPr lang="zh-CN" altLang="en-US"/>
          </a:p>
        </p:txBody>
      </p:sp>
      <p:graphicFrame>
        <p:nvGraphicFramePr>
          <p:cNvPr id="551951" name="对象 551950"/>
          <p:cNvGraphicFramePr/>
          <p:nvPr/>
        </p:nvGraphicFramePr>
        <p:xfrm>
          <a:off x="4859338" y="4797425"/>
          <a:ext cx="647700" cy="361950"/>
        </p:xfrm>
        <a:graphic>
          <a:graphicData uri="http://schemas.openxmlformats.org/presentationml/2006/ole">
            <mc:AlternateContent xmlns:mc="http://schemas.openxmlformats.org/markup-compatibility/2006">
              <mc:Choice xmlns:v="urn:schemas-microsoft-com:vml" Requires="v">
                <p:oleObj spid="_x0000_s3115" name="" r:id="rId11" imgW="406400" imgH="228600" progId="Equation.3">
                  <p:embed/>
                </p:oleObj>
              </mc:Choice>
              <mc:Fallback>
                <p:oleObj name="" r:id="rId11" imgW="406400" imgH="228600" progId="Equation.3">
                  <p:embed/>
                  <p:pic>
                    <p:nvPicPr>
                      <p:cNvPr id="0" name="图片 3114"/>
                      <p:cNvPicPr/>
                      <p:nvPr/>
                    </p:nvPicPr>
                    <p:blipFill>
                      <a:blip r:embed="rId12"/>
                      <a:stretch>
                        <a:fillRect/>
                      </a:stretch>
                    </p:blipFill>
                    <p:spPr>
                      <a:xfrm>
                        <a:off x="4859338" y="4797425"/>
                        <a:ext cx="647700" cy="361950"/>
                      </a:xfrm>
                      <a:prstGeom prst="rect">
                        <a:avLst/>
                      </a:prstGeom>
                      <a:noFill/>
                      <a:ln w="38100">
                        <a:noFill/>
                        <a:miter/>
                      </a:ln>
                    </p:spPr>
                  </p:pic>
                </p:oleObj>
              </mc:Fallback>
            </mc:AlternateContent>
          </a:graphicData>
        </a:graphic>
      </p:graphicFrame>
      <p:sp>
        <p:nvSpPr>
          <p:cNvPr id="551952" name="矩形 551951"/>
          <p:cNvSpPr/>
          <p:nvPr/>
        </p:nvSpPr>
        <p:spPr>
          <a:xfrm>
            <a:off x="0" y="3314700"/>
            <a:ext cx="9144000" cy="0"/>
          </a:xfrm>
          <a:prstGeom prst="rect">
            <a:avLst/>
          </a:prstGeom>
          <a:noFill/>
          <a:ln w="9525">
            <a:noFill/>
          </a:ln>
        </p:spPr>
        <p:txBody>
          <a:bodyPr/>
          <a:p>
            <a:endParaRPr lang="zh-CN" altLang="en-US"/>
          </a:p>
        </p:txBody>
      </p:sp>
      <p:graphicFrame>
        <p:nvGraphicFramePr>
          <p:cNvPr id="551953" name="对象 551952"/>
          <p:cNvGraphicFramePr/>
          <p:nvPr/>
        </p:nvGraphicFramePr>
        <p:xfrm>
          <a:off x="5867400" y="4292600"/>
          <a:ext cx="863600" cy="498475"/>
        </p:xfrm>
        <a:graphic>
          <a:graphicData uri="http://schemas.openxmlformats.org/presentationml/2006/ole">
            <mc:AlternateContent xmlns:mc="http://schemas.openxmlformats.org/markup-compatibility/2006">
              <mc:Choice xmlns:v="urn:schemas-microsoft-com:vml" Requires="v">
                <p:oleObj spid="_x0000_s3117" name="" r:id="rId13" imgW="457200" imgH="228600" progId="Equation.3">
                  <p:embed/>
                </p:oleObj>
              </mc:Choice>
              <mc:Fallback>
                <p:oleObj name="" r:id="rId13" imgW="457200" imgH="228600" progId="Equation.3">
                  <p:embed/>
                  <p:pic>
                    <p:nvPicPr>
                      <p:cNvPr id="0" name="图片 3116"/>
                      <p:cNvPicPr/>
                      <p:nvPr/>
                    </p:nvPicPr>
                    <p:blipFill>
                      <a:blip r:embed="rId14"/>
                      <a:stretch>
                        <a:fillRect/>
                      </a:stretch>
                    </p:blipFill>
                    <p:spPr>
                      <a:xfrm>
                        <a:off x="5867400" y="4292600"/>
                        <a:ext cx="863600" cy="498475"/>
                      </a:xfrm>
                      <a:prstGeom prst="rect">
                        <a:avLst/>
                      </a:prstGeom>
                      <a:noFill/>
                      <a:ln w="38100">
                        <a:noFill/>
                        <a:miter/>
                      </a:ln>
                    </p:spPr>
                  </p:pic>
                </p:oleObj>
              </mc:Fallback>
            </mc:AlternateContent>
          </a:graphicData>
        </a:graphic>
      </p:graphicFrame>
      <p:sp>
        <p:nvSpPr>
          <p:cNvPr id="551954" name="矩形 551953"/>
          <p:cNvSpPr/>
          <p:nvPr/>
        </p:nvSpPr>
        <p:spPr>
          <a:xfrm>
            <a:off x="0" y="3219450"/>
            <a:ext cx="9144000" cy="0"/>
          </a:xfrm>
          <a:prstGeom prst="rect">
            <a:avLst/>
          </a:prstGeom>
          <a:noFill/>
          <a:ln w="9525">
            <a:noFill/>
          </a:ln>
        </p:spPr>
        <p:txBody>
          <a:bodyPr/>
          <a:p>
            <a:endParaRPr lang="zh-CN" altLang="en-US"/>
          </a:p>
        </p:txBody>
      </p:sp>
      <p:graphicFrame>
        <p:nvGraphicFramePr>
          <p:cNvPr id="551955" name="对象 551954"/>
          <p:cNvGraphicFramePr/>
          <p:nvPr/>
        </p:nvGraphicFramePr>
        <p:xfrm>
          <a:off x="250825" y="4724400"/>
          <a:ext cx="971550" cy="581025"/>
        </p:xfrm>
        <a:graphic>
          <a:graphicData uri="http://schemas.openxmlformats.org/presentationml/2006/ole">
            <mc:AlternateContent xmlns:mc="http://schemas.openxmlformats.org/markup-compatibility/2006">
              <mc:Choice xmlns:v="urn:schemas-microsoft-com:vml" Requires="v">
                <p:oleObj spid="_x0000_s3121" name="" r:id="rId15" imgW="508000" imgH="419100" progId="Equation.3">
                  <p:embed/>
                </p:oleObj>
              </mc:Choice>
              <mc:Fallback>
                <p:oleObj name="" r:id="rId15" imgW="508000" imgH="419100" progId="Equation.3">
                  <p:embed/>
                  <p:pic>
                    <p:nvPicPr>
                      <p:cNvPr id="0" name="图片 3120"/>
                      <p:cNvPicPr/>
                      <p:nvPr/>
                    </p:nvPicPr>
                    <p:blipFill>
                      <a:blip r:embed="rId16"/>
                      <a:stretch>
                        <a:fillRect/>
                      </a:stretch>
                    </p:blipFill>
                    <p:spPr>
                      <a:xfrm>
                        <a:off x="250825" y="4724400"/>
                        <a:ext cx="971550" cy="581025"/>
                      </a:xfrm>
                      <a:prstGeom prst="rect">
                        <a:avLst/>
                      </a:prstGeom>
                      <a:noFill/>
                      <a:ln w="38100">
                        <a:noFill/>
                        <a:miter/>
                      </a:ln>
                    </p:spPr>
                  </p:pic>
                </p:oleObj>
              </mc:Fallback>
            </mc:AlternateContent>
          </a:graphicData>
        </a:graphic>
      </p:graphicFrame>
      <p:graphicFrame>
        <p:nvGraphicFramePr>
          <p:cNvPr id="551956" name="对象 551955"/>
          <p:cNvGraphicFramePr/>
          <p:nvPr/>
        </p:nvGraphicFramePr>
        <p:xfrm>
          <a:off x="2843213" y="4797425"/>
          <a:ext cx="720725" cy="368300"/>
        </p:xfrm>
        <a:graphic>
          <a:graphicData uri="http://schemas.openxmlformats.org/presentationml/2006/ole">
            <mc:AlternateContent xmlns:mc="http://schemas.openxmlformats.org/markup-compatibility/2006">
              <mc:Choice xmlns:v="urn:schemas-microsoft-com:vml" Requires="v">
                <p:oleObj spid="_x0000_s3122" name="" r:id="rId17" imgW="444500" imgH="228600" progId="Equation.3">
                  <p:embed/>
                </p:oleObj>
              </mc:Choice>
              <mc:Fallback>
                <p:oleObj name="" r:id="rId17" imgW="444500" imgH="228600" progId="Equation.3">
                  <p:embed/>
                  <p:pic>
                    <p:nvPicPr>
                      <p:cNvPr id="0" name="图片 3121"/>
                      <p:cNvPicPr/>
                      <p:nvPr/>
                    </p:nvPicPr>
                    <p:blipFill>
                      <a:blip r:embed="rId18"/>
                      <a:stretch>
                        <a:fillRect/>
                      </a:stretch>
                    </p:blipFill>
                    <p:spPr>
                      <a:xfrm>
                        <a:off x="2843213" y="4797425"/>
                        <a:ext cx="720725" cy="368300"/>
                      </a:xfrm>
                      <a:prstGeom prst="rect">
                        <a:avLst/>
                      </a:prstGeom>
                      <a:noFill/>
                      <a:ln w="38100">
                        <a:noFill/>
                        <a:miter/>
                      </a:ln>
                    </p:spPr>
                  </p:pic>
                </p:oleObj>
              </mc:Fallback>
            </mc:AlternateContent>
          </a:graphicData>
        </a:graphic>
      </p:graphicFrame>
      <p:graphicFrame>
        <p:nvGraphicFramePr>
          <p:cNvPr id="551957" name="对象 551956"/>
          <p:cNvGraphicFramePr/>
          <p:nvPr/>
        </p:nvGraphicFramePr>
        <p:xfrm>
          <a:off x="4427538" y="4437063"/>
          <a:ext cx="647700" cy="360362"/>
        </p:xfrm>
        <a:graphic>
          <a:graphicData uri="http://schemas.openxmlformats.org/presentationml/2006/ole">
            <mc:AlternateContent xmlns:mc="http://schemas.openxmlformats.org/markup-compatibility/2006">
              <mc:Choice xmlns:v="urn:schemas-microsoft-com:vml" Requires="v">
                <p:oleObj spid="_x0000_s3112" name="" r:id="rId19" imgW="406400" imgH="228600" progId="Equation.3">
                  <p:embed/>
                </p:oleObj>
              </mc:Choice>
              <mc:Fallback>
                <p:oleObj name="" r:id="rId19" imgW="406400" imgH="228600" progId="Equation.3">
                  <p:embed/>
                  <p:pic>
                    <p:nvPicPr>
                      <p:cNvPr id="0" name="图片 3111"/>
                      <p:cNvPicPr/>
                      <p:nvPr/>
                    </p:nvPicPr>
                    <p:blipFill>
                      <a:blip r:embed="rId12"/>
                      <a:stretch>
                        <a:fillRect/>
                      </a:stretch>
                    </p:blipFill>
                    <p:spPr>
                      <a:xfrm>
                        <a:off x="4427538" y="4437063"/>
                        <a:ext cx="647700" cy="360362"/>
                      </a:xfrm>
                      <a:prstGeom prst="rect">
                        <a:avLst/>
                      </a:prstGeom>
                      <a:noFill/>
                      <a:ln w="38100">
                        <a:noFill/>
                        <a:miter/>
                      </a:ln>
                    </p:spPr>
                  </p:pic>
                </p:oleObj>
              </mc:Fallback>
            </mc:AlternateContent>
          </a:graphicData>
        </a:graphic>
      </p:graphicFrame>
      <p:sp>
        <p:nvSpPr>
          <p:cNvPr id="551958" name="矩形 551957"/>
          <p:cNvSpPr/>
          <p:nvPr/>
        </p:nvSpPr>
        <p:spPr>
          <a:xfrm>
            <a:off x="0" y="3100388"/>
            <a:ext cx="9144000" cy="0"/>
          </a:xfrm>
          <a:prstGeom prst="rect">
            <a:avLst/>
          </a:prstGeom>
          <a:noFill/>
          <a:ln w="9525">
            <a:noFill/>
          </a:ln>
        </p:spPr>
        <p:txBody>
          <a:bodyPr/>
          <a:p>
            <a:endParaRPr lang="zh-CN" altLang="en-US"/>
          </a:p>
        </p:txBody>
      </p:sp>
      <p:graphicFrame>
        <p:nvGraphicFramePr>
          <p:cNvPr id="551959" name="对象 551958"/>
          <p:cNvGraphicFramePr/>
          <p:nvPr/>
        </p:nvGraphicFramePr>
        <p:xfrm>
          <a:off x="2339975" y="5516563"/>
          <a:ext cx="2806700" cy="869950"/>
        </p:xfrm>
        <a:graphic>
          <a:graphicData uri="http://schemas.openxmlformats.org/presentationml/2006/ole">
            <mc:AlternateContent xmlns:mc="http://schemas.openxmlformats.org/markup-compatibility/2006">
              <mc:Choice xmlns:v="urn:schemas-microsoft-com:vml" Requires="v">
                <p:oleObj spid="_x0000_s3123" name="" r:id="rId20" imgW="1358900" imgH="419100" progId="Equation.3">
                  <p:embed/>
                </p:oleObj>
              </mc:Choice>
              <mc:Fallback>
                <p:oleObj name="" r:id="rId20" imgW="1358900" imgH="419100" progId="Equation.3">
                  <p:embed/>
                  <p:pic>
                    <p:nvPicPr>
                      <p:cNvPr id="0" name="图片 3122"/>
                      <p:cNvPicPr/>
                      <p:nvPr/>
                    </p:nvPicPr>
                    <p:blipFill>
                      <a:blip r:embed="rId21"/>
                      <a:stretch>
                        <a:fillRect/>
                      </a:stretch>
                    </p:blipFill>
                    <p:spPr>
                      <a:xfrm>
                        <a:off x="2339975" y="5516563"/>
                        <a:ext cx="2806700" cy="8699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标题 374785"/>
          <p:cNvSpPr>
            <a:spLocks noGrp="1"/>
          </p:cNvSpPr>
          <p:nvPr>
            <p:ph type="title"/>
          </p:nvPr>
        </p:nvSpPr>
        <p:spPr/>
        <p:txBody>
          <a:bodyPr anchor="ctr"/>
          <a:p>
            <a:r>
              <a:rPr lang="en-US" altLang="zh-CN" sz="3600" b="0">
                <a:ea typeface="宋体" panose="02010600030101010101" pitchFamily="2" charset="-122"/>
              </a:rPr>
              <a:t>CUMCM2003A SARS</a:t>
            </a:r>
            <a:r>
              <a:rPr lang="zh-CN" altLang="en-US" sz="3600" b="0" dirty="0">
                <a:ea typeface="宋体" panose="02010600030101010101" pitchFamily="2" charset="-122"/>
              </a:rPr>
              <a:t>的传播</a:t>
            </a:r>
            <a:endParaRPr lang="zh-CN" altLang="en-US" sz="3600" b="0" dirty="0">
              <a:ea typeface="宋体" panose="02010600030101010101" pitchFamily="2" charset="-122"/>
            </a:endParaRPr>
          </a:p>
        </p:txBody>
      </p:sp>
      <p:sp>
        <p:nvSpPr>
          <p:cNvPr id="374787" name="文本占位符 374786"/>
          <p:cNvSpPr>
            <a:spLocks noGrp="1"/>
          </p:cNvSpPr>
          <p:nvPr>
            <p:ph type="body" idx="1"/>
          </p:nvPr>
        </p:nvSpPr>
        <p:spPr/>
        <p:txBody>
          <a:bodyPr/>
          <a:p>
            <a:r>
              <a:rPr lang="en-US" altLang="zh-CN">
                <a:solidFill>
                  <a:srgbClr val="0000FF"/>
                </a:solidFill>
              </a:rPr>
              <a:t>SARS</a:t>
            </a:r>
            <a:r>
              <a:rPr lang="zh-CN" altLang="en-US" dirty="0">
                <a:solidFill>
                  <a:srgbClr val="0000FF"/>
                </a:solidFill>
              </a:rPr>
              <a:t>（</a:t>
            </a:r>
            <a:r>
              <a:rPr lang="en-US" altLang="zh-CN">
                <a:solidFill>
                  <a:srgbClr val="0000FF"/>
                </a:solidFill>
              </a:rPr>
              <a:t>Severe Acute Respiratory Syndrome</a:t>
            </a:r>
            <a:r>
              <a:rPr lang="zh-CN" altLang="en-US" dirty="0">
                <a:solidFill>
                  <a:srgbClr val="0000FF"/>
                </a:solidFill>
              </a:rPr>
              <a:t>，严重急性呼吸道综合症</a:t>
            </a:r>
            <a:r>
              <a:rPr lang="en-US" altLang="zh-CN">
                <a:solidFill>
                  <a:srgbClr val="0000FF"/>
                </a:solidFill>
              </a:rPr>
              <a:t>, </a:t>
            </a:r>
            <a:r>
              <a:rPr lang="zh-CN" altLang="en-US" dirty="0">
                <a:solidFill>
                  <a:srgbClr val="0000FF"/>
                </a:solidFill>
              </a:rPr>
              <a:t>俗称：非典型肺炎）是</a:t>
            </a:r>
            <a:r>
              <a:rPr lang="en-US" altLang="zh-CN">
                <a:solidFill>
                  <a:srgbClr val="0000FF"/>
                </a:solidFill>
              </a:rPr>
              <a:t>21</a:t>
            </a:r>
            <a:r>
              <a:rPr lang="zh-CN" altLang="en-US" dirty="0">
                <a:solidFill>
                  <a:srgbClr val="0000FF"/>
                </a:solidFill>
              </a:rPr>
              <a:t>世纪第一个在世界范围内传播的传染病。</a:t>
            </a:r>
            <a:r>
              <a:rPr lang="en-US" altLang="zh-CN">
                <a:solidFill>
                  <a:srgbClr val="0000FF"/>
                </a:solidFill>
              </a:rPr>
              <a:t>SARS</a:t>
            </a:r>
            <a:r>
              <a:rPr lang="zh-CN" altLang="en-US" dirty="0">
                <a:solidFill>
                  <a:srgbClr val="0000FF"/>
                </a:solidFill>
              </a:rPr>
              <a:t>的爆发和蔓延给我国的经济发展和人民生活带来了很大影响，我们从中得到许多重要的经验和教训，认识到定量地研究传染病的传播规律、为预测和控制传染病蔓延创造条件的重要性。请你们对</a:t>
            </a:r>
            <a:r>
              <a:rPr lang="en-US" altLang="zh-CN">
                <a:solidFill>
                  <a:srgbClr val="0000FF"/>
                </a:solidFill>
              </a:rPr>
              <a:t>SARS </a:t>
            </a:r>
            <a:r>
              <a:rPr lang="zh-CN" altLang="en-US" dirty="0">
                <a:solidFill>
                  <a:srgbClr val="0000FF"/>
                </a:solidFill>
              </a:rPr>
              <a:t>的传播建立数学模型，具体要求如下：</a:t>
            </a:r>
            <a:endParaRPr lang="zh-CN" altLang="en-US" dirty="0">
              <a:solidFill>
                <a:srgbClr val="0000FF"/>
              </a:solidFill>
            </a:endParaRPr>
          </a:p>
          <a:p>
            <a:r>
              <a:rPr lang="zh-CN" altLang="en-US" dirty="0">
                <a:solidFill>
                  <a:srgbClr val="0000FF"/>
                </a:solidFill>
              </a:rPr>
              <a:t>（</a:t>
            </a:r>
            <a:r>
              <a:rPr lang="en-US" altLang="zh-CN">
                <a:solidFill>
                  <a:srgbClr val="0000FF"/>
                </a:solidFill>
              </a:rPr>
              <a:t>1</a:t>
            </a:r>
            <a:r>
              <a:rPr lang="zh-CN" altLang="en-US" dirty="0">
                <a:solidFill>
                  <a:srgbClr val="0000FF"/>
                </a:solidFill>
              </a:rPr>
              <a:t>）对附件</a:t>
            </a:r>
            <a:r>
              <a:rPr lang="en-US" altLang="zh-CN">
                <a:solidFill>
                  <a:srgbClr val="0000FF"/>
                </a:solidFill>
              </a:rPr>
              <a:t>1</a:t>
            </a:r>
            <a:r>
              <a:rPr lang="zh-CN" altLang="en-US" dirty="0">
                <a:solidFill>
                  <a:srgbClr val="0000FF"/>
                </a:solidFill>
              </a:rPr>
              <a:t>所提供的一个早期的模型，评价其合理性和实用性。</a:t>
            </a:r>
            <a:endParaRPr lang="zh-CN" altLang="en-US" dirty="0">
              <a:solidFill>
                <a:srgbClr val="0000FF"/>
              </a:solidFill>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986" name="标题 553985"/>
          <p:cNvSpPr>
            <a:spLocks noGrp="1"/>
          </p:cNvSpPr>
          <p:nvPr>
            <p:ph type="title"/>
          </p:nvPr>
        </p:nvSpPr>
        <p:spPr>
          <a:xfrm>
            <a:off x="67310" y="203200"/>
            <a:ext cx="8435975" cy="922338"/>
          </a:xfrm>
        </p:spPr>
        <p:txBody>
          <a:bodyPr anchor="ctr"/>
          <a:p>
            <a:r>
              <a:rPr lang="en-US" altLang="zh-CN" sz="3000">
                <a:solidFill>
                  <a:srgbClr val="3366FF"/>
                </a:solidFill>
                <a:latin typeface="Times New Roman" panose="02020603050405020304" pitchFamily="18" charset="0"/>
                <a:ea typeface="楷体_GB2312" pitchFamily="49" charset="-122"/>
              </a:rPr>
              <a:t>GM</a:t>
            </a:r>
            <a:r>
              <a:rPr lang="zh-CN" altLang="en-US" sz="3000" dirty="0">
                <a:solidFill>
                  <a:srgbClr val="3366FF"/>
                </a:solidFill>
                <a:latin typeface="Times New Roman" panose="02020603050405020304" pitchFamily="18" charset="0"/>
                <a:ea typeface="楷体_GB2312" pitchFamily="49" charset="-122"/>
              </a:rPr>
              <a:t>（</a:t>
            </a:r>
            <a:r>
              <a:rPr lang="en-US" altLang="zh-CN" sz="3000">
                <a:solidFill>
                  <a:srgbClr val="3366FF"/>
                </a:solidFill>
                <a:latin typeface="Times New Roman" panose="02020603050405020304" pitchFamily="18" charset="0"/>
                <a:ea typeface="楷体_GB2312" pitchFamily="49" charset="-122"/>
              </a:rPr>
              <a:t>1</a:t>
            </a:r>
            <a:r>
              <a:rPr lang="zh-CN" altLang="en-US" sz="3000" dirty="0">
                <a:solidFill>
                  <a:srgbClr val="3366FF"/>
                </a:solidFill>
                <a:latin typeface="Times New Roman" panose="02020603050405020304" pitchFamily="18" charset="0"/>
                <a:ea typeface="楷体_GB2312" pitchFamily="49" charset="-122"/>
              </a:rPr>
              <a:t>，</a:t>
            </a:r>
            <a:r>
              <a:rPr lang="en-US" altLang="zh-CN" sz="3000">
                <a:solidFill>
                  <a:srgbClr val="3366FF"/>
                </a:solidFill>
                <a:latin typeface="Times New Roman" panose="02020603050405020304" pitchFamily="18" charset="0"/>
                <a:ea typeface="楷体_GB2312" pitchFamily="49" charset="-122"/>
              </a:rPr>
              <a:t>1</a:t>
            </a:r>
            <a:r>
              <a:rPr lang="zh-CN" altLang="en-US" sz="3000" dirty="0">
                <a:solidFill>
                  <a:srgbClr val="3366FF"/>
                </a:solidFill>
                <a:latin typeface="Times New Roman" panose="02020603050405020304" pitchFamily="18" charset="0"/>
                <a:ea typeface="楷体_GB2312" pitchFamily="49" charset="-122"/>
              </a:rPr>
              <a:t>）灰色预测的步骤</a:t>
            </a:r>
            <a:endParaRPr lang="zh-CN" altLang="en-US" sz="3000" dirty="0">
              <a:solidFill>
                <a:srgbClr val="3366FF"/>
              </a:solidFill>
              <a:latin typeface="Times New Roman" panose="02020603050405020304" pitchFamily="18" charset="0"/>
              <a:ea typeface="楷体_GB2312" pitchFamily="49" charset="-122"/>
            </a:endParaRPr>
          </a:p>
        </p:txBody>
      </p:sp>
      <p:sp>
        <p:nvSpPr>
          <p:cNvPr id="553987" name="文本占位符 553986"/>
          <p:cNvSpPr>
            <a:spLocks noGrp="1"/>
          </p:cNvSpPr>
          <p:nvPr>
            <p:ph type="body" idx="1"/>
          </p:nvPr>
        </p:nvSpPr>
        <p:spPr>
          <a:xfrm>
            <a:off x="179388" y="1125538"/>
            <a:ext cx="8569325" cy="5400675"/>
          </a:xfrm>
        </p:spPr>
        <p:txBody>
          <a:bodyPr/>
          <a:p>
            <a:pPr>
              <a:buNone/>
            </a:pPr>
            <a:r>
              <a:rPr lang="en-US" altLang="zh-CN" sz="2000">
                <a:solidFill>
                  <a:srgbClr val="3366FF"/>
                </a:solidFill>
              </a:rPr>
              <a:t>1.</a:t>
            </a:r>
            <a:r>
              <a:rPr lang="zh-CN" altLang="en-US" sz="2000" dirty="0">
                <a:solidFill>
                  <a:srgbClr val="3366FF"/>
                </a:solidFill>
              </a:rPr>
              <a:t>数据的检验与处理</a:t>
            </a:r>
            <a:endParaRPr lang="zh-CN" altLang="en-US" sz="2000" dirty="0">
              <a:solidFill>
                <a:srgbClr val="3366FF"/>
              </a:solidFill>
            </a:endParaRPr>
          </a:p>
          <a:p>
            <a:pPr>
              <a:buNone/>
            </a:pPr>
            <a:r>
              <a:rPr lang="zh-CN" altLang="en-US" sz="2000" dirty="0">
                <a:solidFill>
                  <a:srgbClr val="3366FF"/>
                </a:solidFill>
              </a:rPr>
              <a:t>为了保证</a:t>
            </a: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）建模方法的可行性，需要对已知数据做必要的检验</a:t>
            </a:r>
            <a:endParaRPr lang="zh-CN" altLang="en-US" sz="2000" dirty="0">
              <a:solidFill>
                <a:srgbClr val="3366FF"/>
              </a:solidFill>
            </a:endParaRPr>
          </a:p>
          <a:p>
            <a:pPr>
              <a:buNone/>
            </a:pPr>
            <a:r>
              <a:rPr lang="zh-CN" altLang="en-US" sz="2000" dirty="0">
                <a:solidFill>
                  <a:srgbClr val="3366FF"/>
                </a:solidFill>
              </a:rPr>
              <a:t>处理。</a:t>
            </a:r>
            <a:endParaRPr lang="zh-CN" altLang="en-US" sz="2000" dirty="0">
              <a:solidFill>
                <a:srgbClr val="3366FF"/>
              </a:solidFill>
            </a:endParaRPr>
          </a:p>
          <a:p>
            <a:pPr>
              <a:buNone/>
            </a:pPr>
            <a:r>
              <a:rPr lang="zh-CN" altLang="en-US" sz="2000" dirty="0">
                <a:solidFill>
                  <a:srgbClr val="3366FF"/>
                </a:solidFill>
              </a:rPr>
              <a:t>         设原始数据列为了                                                        ，计算</a:t>
            </a:r>
            <a:r>
              <a:rPr lang="zh-CN" altLang="en-US" sz="2000" dirty="0">
                <a:solidFill>
                  <a:srgbClr val="FF3300"/>
                </a:solidFill>
              </a:rPr>
              <a:t>数列的级比</a:t>
            </a:r>
            <a:endParaRPr lang="zh-CN" altLang="en-US" sz="2000" dirty="0">
              <a:solidFill>
                <a:srgbClr val="FF3300"/>
              </a:solidFill>
            </a:endParaRPr>
          </a:p>
          <a:p>
            <a:pPr>
              <a:buNone/>
            </a:pPr>
            <a:endParaRPr lang="zh-CN" altLang="en-US" sz="2000" dirty="0">
              <a:solidFill>
                <a:srgbClr val="FF3300"/>
              </a:solidFill>
            </a:endParaRPr>
          </a:p>
          <a:p>
            <a:pPr>
              <a:buNone/>
            </a:pPr>
            <a:endParaRPr lang="zh-CN" altLang="en-US" sz="2000" dirty="0">
              <a:solidFill>
                <a:srgbClr val="3366FF"/>
              </a:solidFill>
            </a:endParaRPr>
          </a:p>
          <a:p>
            <a:pPr>
              <a:buNone/>
            </a:pPr>
            <a:r>
              <a:rPr lang="zh-CN" altLang="en-US" sz="2000" dirty="0">
                <a:solidFill>
                  <a:srgbClr val="3366FF"/>
                </a:solidFill>
              </a:rPr>
              <a:t>如果所有的级比都落在可容覆盖区间                                  </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solidFill>
                <a:srgbClr val="3366FF"/>
              </a:solidFill>
            </a:endParaRPr>
          </a:p>
          <a:p>
            <a:pPr algn="l">
              <a:buNone/>
            </a:pPr>
            <a:r>
              <a:rPr lang="zh-CN" altLang="en-US" sz="2000" dirty="0">
                <a:solidFill>
                  <a:srgbClr val="3366FF"/>
                </a:solidFill>
              </a:rPr>
              <a:t>内，则数据列          可以建立</a:t>
            </a: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）模型且可以进行灰色预测。</a:t>
            </a:r>
            <a:endParaRPr lang="zh-CN" altLang="en-US" sz="2000" dirty="0">
              <a:solidFill>
                <a:srgbClr val="3366FF"/>
              </a:solidFill>
            </a:endParaRPr>
          </a:p>
          <a:p>
            <a:pPr algn="l">
              <a:buNone/>
            </a:pPr>
            <a:r>
              <a:rPr lang="zh-CN" altLang="en-US" sz="2000" dirty="0">
                <a:solidFill>
                  <a:srgbClr val="3366FF"/>
                </a:solidFill>
              </a:rPr>
              <a:t>否则，对数据做适当的变换处理，如平移变换：</a:t>
            </a:r>
            <a:endParaRPr lang="zh-CN" altLang="en-US" sz="2000" dirty="0">
              <a:solidFill>
                <a:srgbClr val="3366FF"/>
              </a:solidFill>
            </a:endParaRPr>
          </a:p>
          <a:p>
            <a:pPr>
              <a:buNone/>
            </a:pPr>
            <a:r>
              <a:rPr lang="zh-CN" altLang="en-US" sz="2000" dirty="0">
                <a:solidFill>
                  <a:srgbClr val="3366FF"/>
                </a:solidFill>
              </a:rPr>
              <a:t>取</a:t>
            </a:r>
            <a:r>
              <a:rPr lang="en-US" altLang="zh-CN" sz="2000">
                <a:solidFill>
                  <a:srgbClr val="3366FF"/>
                </a:solidFill>
              </a:rPr>
              <a:t>C</a:t>
            </a:r>
            <a:r>
              <a:rPr lang="zh-CN" altLang="en-US" sz="2000" dirty="0">
                <a:solidFill>
                  <a:srgbClr val="3366FF"/>
                </a:solidFill>
              </a:rPr>
              <a:t>使得数据列</a:t>
            </a: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的级比都落在可容覆盖内。</a:t>
            </a:r>
            <a:endParaRPr lang="zh-CN" altLang="en-US" sz="2000" dirty="0">
              <a:solidFill>
                <a:srgbClr val="3366FF"/>
              </a:solidFill>
            </a:endParaRPr>
          </a:p>
        </p:txBody>
      </p:sp>
      <p:sp>
        <p:nvSpPr>
          <p:cNvPr id="553988" name="矩形 553987"/>
          <p:cNvSpPr/>
          <p:nvPr/>
        </p:nvSpPr>
        <p:spPr>
          <a:xfrm>
            <a:off x="0" y="3314700"/>
            <a:ext cx="9144000" cy="0"/>
          </a:xfrm>
          <a:prstGeom prst="rect">
            <a:avLst/>
          </a:prstGeom>
          <a:noFill/>
          <a:ln w="9525">
            <a:noFill/>
          </a:ln>
        </p:spPr>
        <p:txBody>
          <a:bodyPr/>
          <a:p>
            <a:endParaRPr lang="zh-CN" altLang="en-US"/>
          </a:p>
        </p:txBody>
      </p:sp>
      <p:graphicFrame>
        <p:nvGraphicFramePr>
          <p:cNvPr id="553989" name="对象 553988"/>
          <p:cNvGraphicFramePr/>
          <p:nvPr/>
        </p:nvGraphicFramePr>
        <p:xfrm>
          <a:off x="2987675" y="2205038"/>
          <a:ext cx="3168650" cy="476250"/>
        </p:xfrm>
        <a:graphic>
          <a:graphicData uri="http://schemas.openxmlformats.org/presentationml/2006/ole">
            <mc:AlternateContent xmlns:mc="http://schemas.openxmlformats.org/markup-compatibility/2006">
              <mc:Choice xmlns:v="urn:schemas-microsoft-com:vml" Requires="v">
                <p:oleObj spid="_x0000_s3119" name="" r:id="rId1" imgW="2044700" imgH="228600" progId="Equation.3">
                  <p:embed/>
                </p:oleObj>
              </mc:Choice>
              <mc:Fallback>
                <p:oleObj name="" r:id="rId1" imgW="2044700" imgH="228600" progId="Equation.3">
                  <p:embed/>
                  <p:pic>
                    <p:nvPicPr>
                      <p:cNvPr id="0" name="图片 3118"/>
                      <p:cNvPicPr/>
                      <p:nvPr/>
                    </p:nvPicPr>
                    <p:blipFill>
                      <a:blip r:embed="rId2"/>
                      <a:stretch>
                        <a:fillRect/>
                      </a:stretch>
                    </p:blipFill>
                    <p:spPr>
                      <a:xfrm>
                        <a:off x="2987675" y="2205038"/>
                        <a:ext cx="3168650" cy="476250"/>
                      </a:xfrm>
                      <a:prstGeom prst="rect">
                        <a:avLst/>
                      </a:prstGeom>
                      <a:noFill/>
                      <a:ln w="38100">
                        <a:noFill/>
                        <a:miter/>
                      </a:ln>
                    </p:spPr>
                  </p:pic>
                </p:oleObj>
              </mc:Fallback>
            </mc:AlternateContent>
          </a:graphicData>
        </a:graphic>
      </p:graphicFrame>
      <p:sp>
        <p:nvSpPr>
          <p:cNvPr id="553990" name="矩形 553989"/>
          <p:cNvSpPr/>
          <p:nvPr/>
        </p:nvSpPr>
        <p:spPr>
          <a:xfrm>
            <a:off x="0" y="3200400"/>
            <a:ext cx="9144000" cy="0"/>
          </a:xfrm>
          <a:prstGeom prst="rect">
            <a:avLst/>
          </a:prstGeom>
          <a:noFill/>
          <a:ln w="9525">
            <a:noFill/>
          </a:ln>
        </p:spPr>
        <p:txBody>
          <a:bodyPr/>
          <a:p>
            <a:endParaRPr lang="zh-CN" altLang="en-US"/>
          </a:p>
        </p:txBody>
      </p:sp>
      <p:graphicFrame>
        <p:nvGraphicFramePr>
          <p:cNvPr id="553991" name="对象 553990"/>
          <p:cNvGraphicFramePr/>
          <p:nvPr/>
        </p:nvGraphicFramePr>
        <p:xfrm>
          <a:off x="2268538" y="2636838"/>
          <a:ext cx="4032250" cy="763587"/>
        </p:xfrm>
        <a:graphic>
          <a:graphicData uri="http://schemas.openxmlformats.org/presentationml/2006/ole">
            <mc:AlternateContent xmlns:mc="http://schemas.openxmlformats.org/markup-compatibility/2006">
              <mc:Choice xmlns:v="urn:schemas-microsoft-com:vml" Requires="v">
                <p:oleObj spid="_x0000_s3113" name="" r:id="rId3" imgW="1968500" imgH="457200" progId="Equation.3">
                  <p:embed/>
                </p:oleObj>
              </mc:Choice>
              <mc:Fallback>
                <p:oleObj name="" r:id="rId3" imgW="1968500" imgH="457200" progId="Equation.3">
                  <p:embed/>
                  <p:pic>
                    <p:nvPicPr>
                      <p:cNvPr id="0" name="图片 3112"/>
                      <p:cNvPicPr/>
                      <p:nvPr/>
                    </p:nvPicPr>
                    <p:blipFill>
                      <a:blip r:embed="rId4"/>
                      <a:stretch>
                        <a:fillRect/>
                      </a:stretch>
                    </p:blipFill>
                    <p:spPr>
                      <a:xfrm>
                        <a:off x="2268538" y="2636838"/>
                        <a:ext cx="4032250" cy="763587"/>
                      </a:xfrm>
                      <a:prstGeom prst="rect">
                        <a:avLst/>
                      </a:prstGeom>
                      <a:noFill/>
                      <a:ln w="38100">
                        <a:noFill/>
                        <a:miter/>
                      </a:ln>
                    </p:spPr>
                  </p:pic>
                </p:oleObj>
              </mc:Fallback>
            </mc:AlternateContent>
          </a:graphicData>
        </a:graphic>
      </p:graphicFrame>
      <p:sp>
        <p:nvSpPr>
          <p:cNvPr id="553992" name="矩形 553991"/>
          <p:cNvSpPr/>
          <p:nvPr/>
        </p:nvSpPr>
        <p:spPr>
          <a:xfrm>
            <a:off x="0" y="3200400"/>
            <a:ext cx="9144000" cy="0"/>
          </a:xfrm>
          <a:prstGeom prst="rect">
            <a:avLst/>
          </a:prstGeom>
          <a:noFill/>
          <a:ln w="9525">
            <a:noFill/>
          </a:ln>
        </p:spPr>
        <p:txBody>
          <a:bodyPr/>
          <a:p>
            <a:endParaRPr lang="zh-CN" altLang="en-US"/>
          </a:p>
        </p:txBody>
      </p:sp>
      <p:graphicFrame>
        <p:nvGraphicFramePr>
          <p:cNvPr id="553993" name="对象 553992"/>
          <p:cNvGraphicFramePr/>
          <p:nvPr/>
        </p:nvGraphicFramePr>
        <p:xfrm>
          <a:off x="2925445" y="3726815"/>
          <a:ext cx="3077845" cy="683895"/>
        </p:xfrm>
        <a:graphic>
          <a:graphicData uri="http://schemas.openxmlformats.org/presentationml/2006/ole">
            <mc:AlternateContent xmlns:mc="http://schemas.openxmlformats.org/markup-compatibility/2006">
              <mc:Choice xmlns:v="urn:schemas-microsoft-com:vml" Requires="v">
                <p:oleObj spid="_x0000_s3114" name="" r:id="rId5" imgW="1517650" imgH="525145" progId="Equation.3">
                  <p:embed/>
                </p:oleObj>
              </mc:Choice>
              <mc:Fallback>
                <p:oleObj name="" r:id="rId5" imgW="1517650" imgH="525145" progId="Equation.3">
                  <p:embed/>
                  <p:pic>
                    <p:nvPicPr>
                      <p:cNvPr id="0" name="图片 3113"/>
                      <p:cNvPicPr/>
                      <p:nvPr/>
                    </p:nvPicPr>
                    <p:blipFill>
                      <a:blip r:embed="rId6"/>
                      <a:stretch>
                        <a:fillRect/>
                      </a:stretch>
                    </p:blipFill>
                    <p:spPr>
                      <a:xfrm>
                        <a:off x="2925445" y="3726815"/>
                        <a:ext cx="3077845" cy="683895"/>
                      </a:xfrm>
                      <a:prstGeom prst="rect">
                        <a:avLst/>
                      </a:prstGeom>
                      <a:noFill/>
                      <a:ln w="38100">
                        <a:noFill/>
                        <a:miter/>
                      </a:ln>
                    </p:spPr>
                  </p:pic>
                </p:oleObj>
              </mc:Fallback>
            </mc:AlternateContent>
          </a:graphicData>
        </a:graphic>
      </p:graphicFrame>
      <p:sp>
        <p:nvSpPr>
          <p:cNvPr id="553994" name="矩形 553993"/>
          <p:cNvSpPr/>
          <p:nvPr/>
        </p:nvSpPr>
        <p:spPr>
          <a:xfrm>
            <a:off x="0" y="3328988"/>
            <a:ext cx="9144000" cy="0"/>
          </a:xfrm>
          <a:prstGeom prst="rect">
            <a:avLst/>
          </a:prstGeom>
          <a:noFill/>
          <a:ln w="9525">
            <a:noFill/>
          </a:ln>
        </p:spPr>
        <p:txBody>
          <a:bodyPr/>
          <a:p>
            <a:endParaRPr lang="zh-CN" altLang="en-US"/>
          </a:p>
        </p:txBody>
      </p:sp>
      <p:graphicFrame>
        <p:nvGraphicFramePr>
          <p:cNvPr id="553995" name="对象 553994"/>
          <p:cNvGraphicFramePr/>
          <p:nvPr/>
        </p:nvGraphicFramePr>
        <p:xfrm>
          <a:off x="1870710" y="4410710"/>
          <a:ext cx="504825" cy="392113"/>
        </p:xfrm>
        <a:graphic>
          <a:graphicData uri="http://schemas.openxmlformats.org/presentationml/2006/ole">
            <mc:AlternateContent xmlns:mc="http://schemas.openxmlformats.org/markup-compatibility/2006">
              <mc:Choice xmlns:v="urn:schemas-microsoft-com:vml" Requires="v">
                <p:oleObj spid="_x0000_s3116" name="" r:id="rId7" imgW="254000" imgH="203200" progId="Equation.3">
                  <p:embed/>
                </p:oleObj>
              </mc:Choice>
              <mc:Fallback>
                <p:oleObj name="" r:id="rId7" imgW="254000" imgH="203200" progId="Equation.3">
                  <p:embed/>
                  <p:pic>
                    <p:nvPicPr>
                      <p:cNvPr id="0" name="图片 3115"/>
                      <p:cNvPicPr/>
                      <p:nvPr/>
                    </p:nvPicPr>
                    <p:blipFill>
                      <a:blip r:embed="rId8"/>
                      <a:stretch>
                        <a:fillRect/>
                      </a:stretch>
                    </p:blipFill>
                    <p:spPr>
                      <a:xfrm>
                        <a:off x="1870710" y="4410710"/>
                        <a:ext cx="504825" cy="392113"/>
                      </a:xfrm>
                      <a:prstGeom prst="rect">
                        <a:avLst/>
                      </a:prstGeom>
                      <a:noFill/>
                      <a:ln w="38100">
                        <a:noFill/>
                        <a:miter/>
                      </a:ln>
                    </p:spPr>
                  </p:pic>
                </p:oleObj>
              </mc:Fallback>
            </mc:AlternateContent>
          </a:graphicData>
        </a:graphic>
      </p:graphicFrame>
      <p:sp>
        <p:nvSpPr>
          <p:cNvPr id="553996" name="矩形 553995"/>
          <p:cNvSpPr/>
          <p:nvPr/>
        </p:nvSpPr>
        <p:spPr>
          <a:xfrm>
            <a:off x="0" y="3314700"/>
            <a:ext cx="9144000" cy="0"/>
          </a:xfrm>
          <a:prstGeom prst="rect">
            <a:avLst/>
          </a:prstGeom>
          <a:noFill/>
          <a:ln w="9525">
            <a:noFill/>
          </a:ln>
        </p:spPr>
        <p:txBody>
          <a:bodyPr/>
          <a:p>
            <a:endParaRPr lang="zh-CN" altLang="en-US"/>
          </a:p>
        </p:txBody>
      </p:sp>
      <p:graphicFrame>
        <p:nvGraphicFramePr>
          <p:cNvPr id="553997" name="对象 553996"/>
          <p:cNvGraphicFramePr/>
          <p:nvPr/>
        </p:nvGraphicFramePr>
        <p:xfrm>
          <a:off x="2375218" y="5288915"/>
          <a:ext cx="4392612" cy="481013"/>
        </p:xfrm>
        <a:graphic>
          <a:graphicData uri="http://schemas.openxmlformats.org/presentationml/2006/ole">
            <mc:AlternateContent xmlns:mc="http://schemas.openxmlformats.org/markup-compatibility/2006">
              <mc:Choice xmlns:v="urn:schemas-microsoft-com:vml" Requires="v">
                <p:oleObj spid="_x0000_s3118" name="" r:id="rId9" imgW="2082800" imgH="228600" progId="Equation.3">
                  <p:embed/>
                </p:oleObj>
              </mc:Choice>
              <mc:Fallback>
                <p:oleObj name="" r:id="rId9" imgW="2082800" imgH="228600" progId="Equation.3">
                  <p:embed/>
                  <p:pic>
                    <p:nvPicPr>
                      <p:cNvPr id="0" name="图片 3117"/>
                      <p:cNvPicPr/>
                      <p:nvPr/>
                    </p:nvPicPr>
                    <p:blipFill>
                      <a:blip r:embed="rId10"/>
                      <a:stretch>
                        <a:fillRect/>
                      </a:stretch>
                    </p:blipFill>
                    <p:spPr>
                      <a:xfrm>
                        <a:off x="2375218" y="5288915"/>
                        <a:ext cx="4392612" cy="48101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5010" name="文本占位符 555009"/>
          <p:cNvSpPr>
            <a:spLocks noGrp="1"/>
          </p:cNvSpPr>
          <p:nvPr>
            <p:ph type="body" idx="1"/>
          </p:nvPr>
        </p:nvSpPr>
        <p:spPr>
          <a:xfrm>
            <a:off x="287655" y="420370"/>
            <a:ext cx="8569325" cy="6119813"/>
          </a:xfrm>
        </p:spPr>
        <p:txBody>
          <a:bodyPr/>
          <a:p>
            <a:pPr>
              <a:buNone/>
            </a:pPr>
            <a:r>
              <a:rPr lang="en-US" altLang="zh-CN" sz="3200">
                <a:solidFill>
                  <a:srgbClr val="3366FF"/>
                </a:solidFill>
              </a:rPr>
              <a:t>2. </a:t>
            </a:r>
            <a:r>
              <a:rPr lang="zh-CN" altLang="en-US" sz="3200" dirty="0">
                <a:solidFill>
                  <a:srgbClr val="3366FF"/>
                </a:solidFill>
              </a:rPr>
              <a:t>建立</a:t>
            </a:r>
            <a:r>
              <a:rPr lang="en-US" altLang="zh-CN" sz="3200">
                <a:solidFill>
                  <a:srgbClr val="3366FF"/>
                </a:solidFill>
              </a:rPr>
              <a:t>GM</a:t>
            </a:r>
            <a:r>
              <a:rPr lang="zh-CN" altLang="en-US" sz="3200" dirty="0">
                <a:solidFill>
                  <a:srgbClr val="3366FF"/>
                </a:solidFill>
              </a:rPr>
              <a:t>（</a:t>
            </a:r>
            <a:r>
              <a:rPr lang="en-US" altLang="zh-CN" sz="3200">
                <a:solidFill>
                  <a:srgbClr val="3366FF"/>
                </a:solidFill>
              </a:rPr>
              <a:t>1</a:t>
            </a:r>
            <a:r>
              <a:rPr lang="zh-CN" altLang="en-US" sz="3200" dirty="0">
                <a:solidFill>
                  <a:srgbClr val="3366FF"/>
                </a:solidFill>
              </a:rPr>
              <a:t>，</a:t>
            </a:r>
            <a:r>
              <a:rPr lang="en-US" altLang="zh-CN" sz="3200">
                <a:solidFill>
                  <a:srgbClr val="3366FF"/>
                </a:solidFill>
              </a:rPr>
              <a:t>1</a:t>
            </a:r>
            <a:r>
              <a:rPr lang="zh-CN" altLang="en-US" sz="3200" dirty="0">
                <a:solidFill>
                  <a:srgbClr val="3366FF"/>
                </a:solidFill>
              </a:rPr>
              <a:t>）模型</a:t>
            </a:r>
            <a:endParaRPr lang="zh-CN" altLang="en-US" sz="3200" dirty="0">
              <a:solidFill>
                <a:srgbClr val="3366FF"/>
              </a:solidFill>
            </a:endParaRPr>
          </a:p>
          <a:p>
            <a:pPr>
              <a:buNone/>
            </a:pPr>
            <a:r>
              <a:rPr lang="zh-CN" altLang="en-US" sz="2000" dirty="0"/>
              <a:t>     </a:t>
            </a:r>
            <a:endParaRPr lang="zh-CN" altLang="en-US" sz="2000" dirty="0"/>
          </a:p>
          <a:p>
            <a:pPr>
              <a:buNone/>
            </a:pPr>
            <a:r>
              <a:rPr lang="zh-CN" altLang="en-US" sz="2000" dirty="0">
                <a:solidFill>
                  <a:srgbClr val="3366FF"/>
                </a:solidFill>
              </a:rPr>
              <a:t>不妨设                                                       满足上面的要</a:t>
            </a:r>
            <a:endParaRPr lang="zh-CN" altLang="en-US" sz="2000" dirty="0">
              <a:solidFill>
                <a:srgbClr val="3366FF"/>
              </a:solidFill>
            </a:endParaRPr>
          </a:p>
          <a:p>
            <a:pPr>
              <a:buNone/>
            </a:pPr>
            <a:r>
              <a:rPr lang="zh-CN" altLang="en-US" sz="2000" dirty="0">
                <a:solidFill>
                  <a:srgbClr val="3366FF"/>
                </a:solidFill>
              </a:rPr>
              <a:t>求，以它为数据列建立</a:t>
            </a:r>
            <a:r>
              <a:rPr lang="en-US" altLang="zh-CN" sz="2000">
                <a:solidFill>
                  <a:srgbClr val="3366FF"/>
                </a:solidFill>
              </a:rPr>
              <a:t>GM</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）模型</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用回归分析求得</a:t>
            </a:r>
            <a:r>
              <a:rPr lang="en-US" altLang="zh-CN" sz="2000" err="1">
                <a:solidFill>
                  <a:srgbClr val="3366FF"/>
                </a:solidFill>
              </a:rPr>
              <a:t>a,b</a:t>
            </a:r>
            <a:r>
              <a:rPr lang="zh-CN" altLang="en-US" sz="2000" dirty="0">
                <a:solidFill>
                  <a:srgbClr val="3366FF"/>
                </a:solidFill>
              </a:rPr>
              <a:t>的估计值，于是相应的白化模型为 </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解为                                                                                 （</a:t>
            </a:r>
            <a:r>
              <a:rPr lang="en-US" altLang="zh-CN" sz="2000">
                <a:solidFill>
                  <a:srgbClr val="3366FF"/>
                </a:solidFill>
              </a:rPr>
              <a:t>3</a:t>
            </a:r>
            <a:r>
              <a:rPr lang="zh-CN" altLang="en-US" sz="2000" dirty="0">
                <a:solidFill>
                  <a:srgbClr val="3366FF"/>
                </a:solidFill>
              </a:rPr>
              <a:t>）</a:t>
            </a: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于是得到预测值</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从而相应地得到预测值：</a:t>
            </a:r>
            <a:endParaRPr lang="zh-CN" altLang="en-US" sz="2000" dirty="0">
              <a:solidFill>
                <a:srgbClr val="3366FF"/>
              </a:solidFill>
            </a:endParaRPr>
          </a:p>
        </p:txBody>
      </p:sp>
      <p:sp>
        <p:nvSpPr>
          <p:cNvPr id="555011" name="矩形 555010"/>
          <p:cNvSpPr/>
          <p:nvPr/>
        </p:nvSpPr>
        <p:spPr>
          <a:xfrm>
            <a:off x="0" y="3314700"/>
            <a:ext cx="9144000" cy="0"/>
          </a:xfrm>
          <a:prstGeom prst="rect">
            <a:avLst/>
          </a:prstGeom>
          <a:noFill/>
          <a:ln w="9525">
            <a:noFill/>
          </a:ln>
        </p:spPr>
        <p:txBody>
          <a:bodyPr/>
          <a:p>
            <a:endParaRPr lang="zh-CN" altLang="en-US"/>
          </a:p>
        </p:txBody>
      </p:sp>
      <p:graphicFrame>
        <p:nvGraphicFramePr>
          <p:cNvPr id="555012" name="对象 555011"/>
          <p:cNvGraphicFramePr/>
          <p:nvPr/>
        </p:nvGraphicFramePr>
        <p:xfrm>
          <a:off x="1292543" y="1336358"/>
          <a:ext cx="3240087" cy="361950"/>
        </p:xfrm>
        <a:graphic>
          <a:graphicData uri="http://schemas.openxmlformats.org/presentationml/2006/ole">
            <mc:AlternateContent xmlns:mc="http://schemas.openxmlformats.org/markup-compatibility/2006">
              <mc:Choice xmlns:v="urn:schemas-microsoft-com:vml" Requires="v">
                <p:oleObj spid="_x0000_s3124" name="" r:id="rId1" imgW="2044700" imgH="228600" progId="Equation.3">
                  <p:embed/>
                </p:oleObj>
              </mc:Choice>
              <mc:Fallback>
                <p:oleObj name="" r:id="rId1" imgW="2044700" imgH="228600" progId="Equation.3">
                  <p:embed/>
                  <p:pic>
                    <p:nvPicPr>
                      <p:cNvPr id="0" name="图片 3123"/>
                      <p:cNvPicPr/>
                      <p:nvPr/>
                    </p:nvPicPr>
                    <p:blipFill>
                      <a:blip r:embed="rId2"/>
                      <a:stretch>
                        <a:fillRect/>
                      </a:stretch>
                    </p:blipFill>
                    <p:spPr>
                      <a:xfrm>
                        <a:off x="1292543" y="1336358"/>
                        <a:ext cx="3240087" cy="361950"/>
                      </a:xfrm>
                      <a:prstGeom prst="rect">
                        <a:avLst/>
                      </a:prstGeom>
                      <a:noFill/>
                      <a:ln w="38100">
                        <a:noFill/>
                        <a:miter/>
                      </a:ln>
                    </p:spPr>
                  </p:pic>
                </p:oleObj>
              </mc:Fallback>
            </mc:AlternateContent>
          </a:graphicData>
        </a:graphic>
      </p:graphicFrame>
      <p:sp>
        <p:nvSpPr>
          <p:cNvPr id="555013" name="矩形 555012"/>
          <p:cNvSpPr/>
          <p:nvPr/>
        </p:nvSpPr>
        <p:spPr>
          <a:xfrm>
            <a:off x="0" y="3257550"/>
            <a:ext cx="9144000" cy="0"/>
          </a:xfrm>
          <a:prstGeom prst="rect">
            <a:avLst/>
          </a:prstGeom>
          <a:noFill/>
          <a:ln w="9525">
            <a:noFill/>
          </a:ln>
        </p:spPr>
        <p:txBody>
          <a:bodyPr/>
          <a:p>
            <a:endParaRPr lang="zh-CN" altLang="en-US"/>
          </a:p>
        </p:txBody>
      </p:sp>
      <p:graphicFrame>
        <p:nvGraphicFramePr>
          <p:cNvPr id="555014" name="对象 555013"/>
          <p:cNvGraphicFramePr/>
          <p:nvPr/>
        </p:nvGraphicFramePr>
        <p:xfrm>
          <a:off x="2268855" y="2172018"/>
          <a:ext cx="3959225" cy="522287"/>
        </p:xfrm>
        <a:graphic>
          <a:graphicData uri="http://schemas.openxmlformats.org/presentationml/2006/ole">
            <mc:AlternateContent xmlns:mc="http://schemas.openxmlformats.org/markup-compatibility/2006">
              <mc:Choice xmlns:v="urn:schemas-microsoft-com:vml" Requires="v">
                <p:oleObj spid="_x0000_s3080" name="" r:id="rId3" imgW="1333500" imgH="228600" progId="Equation.3">
                  <p:embed/>
                </p:oleObj>
              </mc:Choice>
              <mc:Fallback>
                <p:oleObj name="" r:id="rId3" imgW="1333500" imgH="228600" progId="Equation.3">
                  <p:embed/>
                  <p:pic>
                    <p:nvPicPr>
                      <p:cNvPr id="0" name="图片 3079"/>
                      <p:cNvPicPr/>
                      <p:nvPr/>
                    </p:nvPicPr>
                    <p:blipFill>
                      <a:blip r:embed="rId4"/>
                      <a:stretch>
                        <a:fillRect/>
                      </a:stretch>
                    </p:blipFill>
                    <p:spPr>
                      <a:xfrm>
                        <a:off x="2268855" y="2172018"/>
                        <a:ext cx="3959225" cy="522287"/>
                      </a:xfrm>
                      <a:prstGeom prst="rect">
                        <a:avLst/>
                      </a:prstGeom>
                      <a:noFill/>
                      <a:ln w="38100">
                        <a:noFill/>
                        <a:miter/>
                      </a:ln>
                    </p:spPr>
                  </p:pic>
                </p:oleObj>
              </mc:Fallback>
            </mc:AlternateContent>
          </a:graphicData>
        </a:graphic>
      </p:graphicFrame>
      <p:sp>
        <p:nvSpPr>
          <p:cNvPr id="555015" name="矩形 555014"/>
          <p:cNvSpPr/>
          <p:nvPr/>
        </p:nvSpPr>
        <p:spPr>
          <a:xfrm>
            <a:off x="0" y="3100388"/>
            <a:ext cx="9144000" cy="0"/>
          </a:xfrm>
          <a:prstGeom prst="rect">
            <a:avLst/>
          </a:prstGeom>
          <a:noFill/>
          <a:ln w="9525">
            <a:noFill/>
          </a:ln>
        </p:spPr>
        <p:txBody>
          <a:bodyPr/>
          <a:p>
            <a:endParaRPr lang="zh-CN" altLang="en-US"/>
          </a:p>
        </p:txBody>
      </p:sp>
      <p:graphicFrame>
        <p:nvGraphicFramePr>
          <p:cNvPr id="555016" name="对象 555015"/>
          <p:cNvGraphicFramePr/>
          <p:nvPr/>
        </p:nvGraphicFramePr>
        <p:xfrm>
          <a:off x="2664143" y="3167063"/>
          <a:ext cx="3097212" cy="823912"/>
        </p:xfrm>
        <a:graphic>
          <a:graphicData uri="http://schemas.openxmlformats.org/presentationml/2006/ole">
            <mc:AlternateContent xmlns:mc="http://schemas.openxmlformats.org/markup-compatibility/2006">
              <mc:Choice xmlns:v="urn:schemas-microsoft-com:vml" Requires="v">
                <p:oleObj spid="_x0000_s3079" name="" r:id="rId5" imgW="1358900" imgH="419100" progId="Equation.3">
                  <p:embed/>
                </p:oleObj>
              </mc:Choice>
              <mc:Fallback>
                <p:oleObj name="" r:id="rId5" imgW="1358900" imgH="419100" progId="Equation.3">
                  <p:embed/>
                  <p:pic>
                    <p:nvPicPr>
                      <p:cNvPr id="0" name="图片 3078"/>
                      <p:cNvPicPr/>
                      <p:nvPr/>
                    </p:nvPicPr>
                    <p:blipFill>
                      <a:blip r:embed="rId6"/>
                      <a:stretch>
                        <a:fillRect/>
                      </a:stretch>
                    </p:blipFill>
                    <p:spPr>
                      <a:xfrm>
                        <a:off x="2664143" y="3167063"/>
                        <a:ext cx="3097212" cy="823912"/>
                      </a:xfrm>
                      <a:prstGeom prst="rect">
                        <a:avLst/>
                      </a:prstGeom>
                      <a:noFill/>
                      <a:ln w="38100">
                        <a:noFill/>
                        <a:miter/>
                      </a:ln>
                    </p:spPr>
                  </p:pic>
                </p:oleObj>
              </mc:Fallback>
            </mc:AlternateContent>
          </a:graphicData>
        </a:graphic>
      </p:graphicFrame>
      <p:sp>
        <p:nvSpPr>
          <p:cNvPr id="555017" name="矩形 555016"/>
          <p:cNvSpPr/>
          <p:nvPr/>
        </p:nvSpPr>
        <p:spPr>
          <a:xfrm>
            <a:off x="0" y="3167063"/>
            <a:ext cx="9144000" cy="0"/>
          </a:xfrm>
          <a:prstGeom prst="rect">
            <a:avLst/>
          </a:prstGeom>
          <a:noFill/>
          <a:ln w="9525">
            <a:noFill/>
          </a:ln>
        </p:spPr>
        <p:txBody>
          <a:bodyPr/>
          <a:p>
            <a:endParaRPr lang="zh-CN" altLang="en-US"/>
          </a:p>
        </p:txBody>
      </p:sp>
      <p:graphicFrame>
        <p:nvGraphicFramePr>
          <p:cNvPr id="555018" name="对象 555017"/>
          <p:cNvGraphicFramePr/>
          <p:nvPr/>
        </p:nvGraphicFramePr>
        <p:xfrm>
          <a:off x="2411413" y="3925253"/>
          <a:ext cx="3673475" cy="722312"/>
        </p:xfrm>
        <a:graphic>
          <a:graphicData uri="http://schemas.openxmlformats.org/presentationml/2006/ole">
            <mc:AlternateContent xmlns:mc="http://schemas.openxmlformats.org/markup-compatibility/2006">
              <mc:Choice xmlns:v="urn:schemas-microsoft-com:vml" Requires="v">
                <p:oleObj spid="_x0000_s3076" name="" r:id="rId7" imgW="1993900" imgH="393700" progId="Equation.3">
                  <p:embed/>
                </p:oleObj>
              </mc:Choice>
              <mc:Fallback>
                <p:oleObj name="" r:id="rId7" imgW="1993900" imgH="393700" progId="Equation.3">
                  <p:embed/>
                  <p:pic>
                    <p:nvPicPr>
                      <p:cNvPr id="0" name="图片 3075"/>
                      <p:cNvPicPr/>
                      <p:nvPr/>
                    </p:nvPicPr>
                    <p:blipFill>
                      <a:blip r:embed="rId8"/>
                      <a:stretch>
                        <a:fillRect/>
                      </a:stretch>
                    </p:blipFill>
                    <p:spPr>
                      <a:xfrm>
                        <a:off x="2411413" y="3925253"/>
                        <a:ext cx="3673475" cy="722312"/>
                      </a:xfrm>
                      <a:prstGeom prst="rect">
                        <a:avLst/>
                      </a:prstGeom>
                      <a:noFill/>
                      <a:ln w="38100">
                        <a:noFill/>
                        <a:miter/>
                      </a:ln>
                    </p:spPr>
                  </p:pic>
                </p:oleObj>
              </mc:Fallback>
            </mc:AlternateContent>
          </a:graphicData>
        </a:graphic>
      </p:graphicFrame>
      <p:sp>
        <p:nvSpPr>
          <p:cNvPr id="555019" name="矩形 555018"/>
          <p:cNvSpPr/>
          <p:nvPr/>
        </p:nvSpPr>
        <p:spPr>
          <a:xfrm>
            <a:off x="0" y="3284538"/>
            <a:ext cx="9144000" cy="0"/>
          </a:xfrm>
          <a:prstGeom prst="rect">
            <a:avLst/>
          </a:prstGeom>
          <a:noFill/>
          <a:ln w="9525">
            <a:noFill/>
          </a:ln>
        </p:spPr>
        <p:txBody>
          <a:bodyPr/>
          <a:p>
            <a:endParaRPr lang="zh-CN" altLang="en-US"/>
          </a:p>
        </p:txBody>
      </p:sp>
      <p:graphicFrame>
        <p:nvGraphicFramePr>
          <p:cNvPr id="555020" name="对象 555019"/>
          <p:cNvGraphicFramePr/>
          <p:nvPr/>
        </p:nvGraphicFramePr>
        <p:xfrm>
          <a:off x="1116013" y="4941888"/>
          <a:ext cx="6192837" cy="808037"/>
        </p:xfrm>
        <a:graphic>
          <a:graphicData uri="http://schemas.openxmlformats.org/presentationml/2006/ole">
            <mc:AlternateContent xmlns:mc="http://schemas.openxmlformats.org/markup-compatibility/2006">
              <mc:Choice xmlns:v="urn:schemas-microsoft-com:vml" Requires="v">
                <p:oleObj spid="_x0000_s3077" name="" r:id="rId9" imgW="2997200" imgH="393700" progId="Equation.3">
                  <p:embed/>
                </p:oleObj>
              </mc:Choice>
              <mc:Fallback>
                <p:oleObj name="" r:id="rId9" imgW="2997200" imgH="393700" progId="Equation.3">
                  <p:embed/>
                  <p:pic>
                    <p:nvPicPr>
                      <p:cNvPr id="0" name="图片 3076"/>
                      <p:cNvPicPr/>
                      <p:nvPr/>
                    </p:nvPicPr>
                    <p:blipFill>
                      <a:blip r:embed="rId10"/>
                      <a:stretch>
                        <a:fillRect/>
                      </a:stretch>
                    </p:blipFill>
                    <p:spPr>
                      <a:xfrm>
                        <a:off x="1116013" y="4941888"/>
                        <a:ext cx="6192837" cy="808037"/>
                      </a:xfrm>
                      <a:prstGeom prst="rect">
                        <a:avLst/>
                      </a:prstGeom>
                      <a:noFill/>
                      <a:ln w="38100">
                        <a:noFill/>
                        <a:miter/>
                      </a:ln>
                    </p:spPr>
                  </p:pic>
                </p:oleObj>
              </mc:Fallback>
            </mc:AlternateContent>
          </a:graphicData>
        </a:graphic>
      </p:graphicFrame>
      <p:sp>
        <p:nvSpPr>
          <p:cNvPr id="555021" name="矩形 555020"/>
          <p:cNvSpPr/>
          <p:nvPr/>
        </p:nvSpPr>
        <p:spPr>
          <a:xfrm>
            <a:off x="67945" y="3631565"/>
            <a:ext cx="9144000" cy="0"/>
          </a:xfrm>
          <a:prstGeom prst="rect">
            <a:avLst/>
          </a:prstGeom>
          <a:noFill/>
          <a:ln w="9525">
            <a:noFill/>
          </a:ln>
        </p:spPr>
        <p:txBody>
          <a:bodyPr/>
          <a:p>
            <a:endParaRPr lang="zh-CN" altLang="en-US"/>
          </a:p>
        </p:txBody>
      </p:sp>
      <p:graphicFrame>
        <p:nvGraphicFramePr>
          <p:cNvPr id="555022" name="对象 555021"/>
          <p:cNvGraphicFramePr/>
          <p:nvPr/>
        </p:nvGraphicFramePr>
        <p:xfrm>
          <a:off x="900113" y="6092825"/>
          <a:ext cx="7092950" cy="557213"/>
        </p:xfrm>
        <a:graphic>
          <a:graphicData uri="http://schemas.openxmlformats.org/presentationml/2006/ole">
            <mc:AlternateContent xmlns:mc="http://schemas.openxmlformats.org/markup-compatibility/2006">
              <mc:Choice xmlns:v="urn:schemas-microsoft-com:vml" Requires="v">
                <p:oleObj spid="_x0000_s3078" name="" r:id="rId11" imgW="2895600" imgH="228600" progId="Equation.3">
                  <p:embed/>
                </p:oleObj>
              </mc:Choice>
              <mc:Fallback>
                <p:oleObj name="" r:id="rId11" imgW="2895600" imgH="228600" progId="Equation.3">
                  <p:embed/>
                  <p:pic>
                    <p:nvPicPr>
                      <p:cNvPr id="0" name="图片 3077"/>
                      <p:cNvPicPr/>
                      <p:nvPr/>
                    </p:nvPicPr>
                    <p:blipFill>
                      <a:blip r:embed="rId12"/>
                      <a:stretch>
                        <a:fillRect/>
                      </a:stretch>
                    </p:blipFill>
                    <p:spPr>
                      <a:xfrm>
                        <a:off x="900113" y="6092825"/>
                        <a:ext cx="7092950" cy="55721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6034" name="文本占位符 556033"/>
          <p:cNvSpPr>
            <a:spLocks noGrp="1"/>
          </p:cNvSpPr>
          <p:nvPr>
            <p:ph type="body" idx="1"/>
          </p:nvPr>
        </p:nvSpPr>
        <p:spPr>
          <a:xfrm>
            <a:off x="250825" y="333375"/>
            <a:ext cx="8893175" cy="6191250"/>
          </a:xfrm>
        </p:spPr>
        <p:txBody>
          <a:bodyPr/>
          <a:p>
            <a:pPr>
              <a:buNone/>
            </a:pPr>
            <a:r>
              <a:rPr lang="en-US" altLang="zh-CN" sz="3000">
                <a:solidFill>
                  <a:srgbClr val="3366FF"/>
                </a:solidFill>
              </a:rPr>
              <a:t>3. </a:t>
            </a:r>
            <a:r>
              <a:rPr lang="zh-CN" altLang="en-US" sz="3000" dirty="0">
                <a:solidFill>
                  <a:srgbClr val="3366FF"/>
                </a:solidFill>
              </a:rPr>
              <a:t>检验预测值</a:t>
            </a:r>
            <a:endParaRPr lang="zh-CN" altLang="en-US" sz="3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a:t>
            </a:r>
            <a:r>
              <a:rPr lang="en-US" altLang="zh-CN" sz="2000">
                <a:solidFill>
                  <a:srgbClr val="3366FF"/>
                </a:solidFill>
              </a:rPr>
              <a:t>1</a:t>
            </a:r>
            <a:r>
              <a:rPr lang="zh-CN" altLang="en-US" sz="2000" dirty="0">
                <a:solidFill>
                  <a:srgbClr val="3366FF"/>
                </a:solidFill>
              </a:rPr>
              <a:t>）残差检验：计算相对残差</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p>
          <a:p>
            <a:pPr>
              <a:buNone/>
            </a:pPr>
            <a:endParaRPr lang="zh-CN" altLang="en-US" sz="2000" dirty="0">
              <a:solidFill>
                <a:srgbClr val="3366FF"/>
              </a:solidFill>
            </a:endParaRPr>
          </a:p>
          <a:p>
            <a:pPr>
              <a:buNone/>
            </a:pPr>
            <a:r>
              <a:rPr lang="zh-CN" altLang="en-US" sz="2000" dirty="0">
                <a:solidFill>
                  <a:srgbClr val="3366FF"/>
                </a:solidFill>
              </a:rPr>
              <a:t>如果对所有的                      ，则认为达到较高的要求：否则，若</a:t>
            </a:r>
            <a:endParaRPr lang="zh-CN" altLang="en-US" sz="2000" dirty="0">
              <a:solidFill>
                <a:srgbClr val="3366FF"/>
              </a:solidFill>
            </a:endParaRPr>
          </a:p>
          <a:p>
            <a:pPr>
              <a:buNone/>
            </a:pPr>
            <a:r>
              <a:rPr lang="zh-CN" altLang="en-US" sz="2000" dirty="0">
                <a:solidFill>
                  <a:srgbClr val="3366FF"/>
                </a:solidFill>
              </a:rPr>
              <a:t>对所有的                      ，则认为达到一般要求。</a:t>
            </a:r>
            <a:endParaRPr lang="zh-CN" altLang="en-US" sz="2000" dirty="0">
              <a:solidFill>
                <a:srgbClr val="3366FF"/>
              </a:solidFill>
            </a:endParaRPr>
          </a:p>
          <a:p>
            <a:pPr>
              <a:buNone/>
            </a:pPr>
            <a:r>
              <a:rPr lang="zh-CN" altLang="en-US" sz="2000" dirty="0">
                <a:solidFill>
                  <a:srgbClr val="3366FF"/>
                </a:solidFill>
              </a:rPr>
              <a:t>（</a:t>
            </a:r>
            <a:r>
              <a:rPr lang="en-US" altLang="zh-CN" sz="2000">
                <a:solidFill>
                  <a:srgbClr val="3366FF"/>
                </a:solidFill>
              </a:rPr>
              <a:t>2</a:t>
            </a:r>
            <a:r>
              <a:rPr lang="zh-CN" altLang="en-US" sz="2000" dirty="0">
                <a:solidFill>
                  <a:srgbClr val="3366FF"/>
                </a:solidFill>
              </a:rPr>
              <a:t>）级比偏差值检验：计算</a:t>
            </a:r>
            <a:endParaRPr lang="zh-CN" altLang="en-US" sz="2000" dirty="0">
              <a:solidFill>
                <a:srgbClr val="3366FF"/>
              </a:solidFill>
            </a:endParaRPr>
          </a:p>
          <a:p>
            <a:pPr>
              <a:buNone/>
            </a:pP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如果对所有的                            ，则认为达到较高的要求；否则</a:t>
            </a:r>
            <a:endParaRPr lang="zh-CN" altLang="en-US" sz="2000" dirty="0">
              <a:solidFill>
                <a:srgbClr val="3366FF"/>
              </a:solidFill>
            </a:endParaRPr>
          </a:p>
          <a:p>
            <a:pPr>
              <a:buNone/>
            </a:pPr>
            <a:endParaRPr lang="zh-CN" altLang="en-US" sz="2000" dirty="0">
              <a:solidFill>
                <a:srgbClr val="3366FF"/>
              </a:solidFill>
            </a:endParaRPr>
          </a:p>
          <a:p>
            <a:pPr>
              <a:buNone/>
            </a:pPr>
            <a:r>
              <a:rPr lang="zh-CN" altLang="en-US" sz="2000" dirty="0">
                <a:solidFill>
                  <a:srgbClr val="3366FF"/>
                </a:solidFill>
              </a:rPr>
              <a:t>若对所有的                        ，则认为达到一般要求。</a:t>
            </a:r>
            <a:endParaRPr lang="zh-CN" altLang="en-US" sz="2000" dirty="0">
              <a:solidFill>
                <a:srgbClr val="3366FF"/>
              </a:solidFill>
            </a:endParaRPr>
          </a:p>
        </p:txBody>
      </p:sp>
      <p:sp>
        <p:nvSpPr>
          <p:cNvPr id="556035" name="矩形 556034"/>
          <p:cNvSpPr/>
          <p:nvPr/>
        </p:nvSpPr>
        <p:spPr>
          <a:xfrm>
            <a:off x="0" y="3200400"/>
            <a:ext cx="9144000" cy="0"/>
          </a:xfrm>
          <a:prstGeom prst="rect">
            <a:avLst/>
          </a:prstGeom>
          <a:noFill/>
          <a:ln w="9525">
            <a:noFill/>
          </a:ln>
        </p:spPr>
        <p:txBody>
          <a:bodyPr/>
          <a:p>
            <a:endParaRPr lang="zh-CN" altLang="en-US"/>
          </a:p>
        </p:txBody>
      </p:sp>
      <p:graphicFrame>
        <p:nvGraphicFramePr>
          <p:cNvPr id="556036" name="对象 556035"/>
          <p:cNvGraphicFramePr/>
          <p:nvPr/>
        </p:nvGraphicFramePr>
        <p:xfrm>
          <a:off x="2218373" y="1707515"/>
          <a:ext cx="4321175" cy="854075"/>
        </p:xfrm>
        <a:graphic>
          <a:graphicData uri="http://schemas.openxmlformats.org/presentationml/2006/ole">
            <mc:AlternateContent xmlns:mc="http://schemas.openxmlformats.org/markup-compatibility/2006">
              <mc:Choice xmlns:v="urn:schemas-microsoft-com:vml" Requires="v">
                <p:oleObj spid="_x0000_s3198" name="" r:id="rId1" imgW="2311400" imgH="457200" progId="Equation.3">
                  <p:embed/>
                </p:oleObj>
              </mc:Choice>
              <mc:Fallback>
                <p:oleObj name="" r:id="rId1" imgW="2311400" imgH="457200" progId="Equation.3">
                  <p:embed/>
                  <p:pic>
                    <p:nvPicPr>
                      <p:cNvPr id="0" name="图片 3197"/>
                      <p:cNvPicPr/>
                      <p:nvPr/>
                    </p:nvPicPr>
                    <p:blipFill>
                      <a:blip r:embed="rId2"/>
                      <a:stretch>
                        <a:fillRect/>
                      </a:stretch>
                    </p:blipFill>
                    <p:spPr>
                      <a:xfrm>
                        <a:off x="2218373" y="1707515"/>
                        <a:ext cx="4321175" cy="854075"/>
                      </a:xfrm>
                      <a:prstGeom prst="rect">
                        <a:avLst/>
                      </a:prstGeom>
                      <a:noFill/>
                      <a:ln w="38100">
                        <a:noFill/>
                        <a:miter/>
                      </a:ln>
                    </p:spPr>
                  </p:pic>
                </p:oleObj>
              </mc:Fallback>
            </mc:AlternateContent>
          </a:graphicData>
        </a:graphic>
      </p:graphicFrame>
      <p:sp>
        <p:nvSpPr>
          <p:cNvPr id="556037" name="矩形 556036"/>
          <p:cNvSpPr/>
          <p:nvPr/>
        </p:nvSpPr>
        <p:spPr>
          <a:xfrm>
            <a:off x="0" y="3328988"/>
            <a:ext cx="9144000" cy="0"/>
          </a:xfrm>
          <a:prstGeom prst="rect">
            <a:avLst/>
          </a:prstGeom>
          <a:noFill/>
          <a:ln w="9525">
            <a:noFill/>
          </a:ln>
        </p:spPr>
        <p:txBody>
          <a:bodyPr/>
          <a:p>
            <a:endParaRPr lang="zh-CN" altLang="en-US"/>
          </a:p>
        </p:txBody>
      </p:sp>
      <p:graphicFrame>
        <p:nvGraphicFramePr>
          <p:cNvPr id="556038" name="对象 556037"/>
          <p:cNvGraphicFramePr/>
          <p:nvPr/>
        </p:nvGraphicFramePr>
        <p:xfrm>
          <a:off x="1979613" y="2724785"/>
          <a:ext cx="1150937" cy="317500"/>
        </p:xfrm>
        <a:graphic>
          <a:graphicData uri="http://schemas.openxmlformats.org/presentationml/2006/ole">
            <mc:AlternateContent xmlns:mc="http://schemas.openxmlformats.org/markup-compatibility/2006">
              <mc:Choice xmlns:v="urn:schemas-microsoft-com:vml" Requires="v">
                <p:oleObj spid="_x0000_s3205" name="" r:id="rId3" imgW="723900" imgH="203200" progId="Equation.3">
                  <p:embed/>
                </p:oleObj>
              </mc:Choice>
              <mc:Fallback>
                <p:oleObj name="" r:id="rId3" imgW="723900" imgH="203200" progId="Equation.3">
                  <p:embed/>
                  <p:pic>
                    <p:nvPicPr>
                      <p:cNvPr id="0" name="图片 3204"/>
                      <p:cNvPicPr/>
                      <p:nvPr/>
                    </p:nvPicPr>
                    <p:blipFill>
                      <a:blip r:embed="rId4"/>
                      <a:stretch>
                        <a:fillRect/>
                      </a:stretch>
                    </p:blipFill>
                    <p:spPr>
                      <a:xfrm>
                        <a:off x="1979613" y="2724785"/>
                        <a:ext cx="1150937" cy="317500"/>
                      </a:xfrm>
                      <a:prstGeom prst="rect">
                        <a:avLst/>
                      </a:prstGeom>
                      <a:noFill/>
                      <a:ln w="38100">
                        <a:noFill/>
                        <a:miter/>
                      </a:ln>
                    </p:spPr>
                  </p:pic>
                </p:oleObj>
              </mc:Fallback>
            </mc:AlternateContent>
          </a:graphicData>
        </a:graphic>
      </p:graphicFrame>
      <p:sp>
        <p:nvSpPr>
          <p:cNvPr id="556039" name="矩形 556038"/>
          <p:cNvSpPr/>
          <p:nvPr/>
        </p:nvSpPr>
        <p:spPr>
          <a:xfrm>
            <a:off x="0" y="3328988"/>
            <a:ext cx="9144000" cy="0"/>
          </a:xfrm>
          <a:prstGeom prst="rect">
            <a:avLst/>
          </a:prstGeom>
          <a:noFill/>
          <a:ln w="9525">
            <a:noFill/>
          </a:ln>
        </p:spPr>
        <p:txBody>
          <a:bodyPr/>
          <a:p>
            <a:endParaRPr lang="zh-CN" altLang="en-US"/>
          </a:p>
        </p:txBody>
      </p:sp>
      <p:graphicFrame>
        <p:nvGraphicFramePr>
          <p:cNvPr id="556040" name="对象 556039"/>
          <p:cNvGraphicFramePr/>
          <p:nvPr/>
        </p:nvGraphicFramePr>
        <p:xfrm>
          <a:off x="1464945" y="3067685"/>
          <a:ext cx="1223963" cy="333375"/>
        </p:xfrm>
        <a:graphic>
          <a:graphicData uri="http://schemas.openxmlformats.org/presentationml/2006/ole">
            <mc:AlternateContent xmlns:mc="http://schemas.openxmlformats.org/markup-compatibility/2006">
              <mc:Choice xmlns:v="urn:schemas-microsoft-com:vml" Requires="v">
                <p:oleObj spid="_x0000_s3204" name="" r:id="rId5" imgW="736600" imgH="203200" progId="Equation.3">
                  <p:embed/>
                </p:oleObj>
              </mc:Choice>
              <mc:Fallback>
                <p:oleObj name="" r:id="rId5" imgW="736600" imgH="203200" progId="Equation.3">
                  <p:embed/>
                  <p:pic>
                    <p:nvPicPr>
                      <p:cNvPr id="0" name="图片 3203"/>
                      <p:cNvPicPr/>
                      <p:nvPr/>
                    </p:nvPicPr>
                    <p:blipFill>
                      <a:blip r:embed="rId6"/>
                      <a:stretch>
                        <a:fillRect/>
                      </a:stretch>
                    </p:blipFill>
                    <p:spPr>
                      <a:xfrm>
                        <a:off x="1464945" y="3067685"/>
                        <a:ext cx="1223963" cy="333375"/>
                      </a:xfrm>
                      <a:prstGeom prst="rect">
                        <a:avLst/>
                      </a:prstGeom>
                      <a:noFill/>
                      <a:ln w="38100">
                        <a:noFill/>
                        <a:miter/>
                      </a:ln>
                    </p:spPr>
                  </p:pic>
                </p:oleObj>
              </mc:Fallback>
            </mc:AlternateContent>
          </a:graphicData>
        </a:graphic>
      </p:graphicFrame>
      <p:sp>
        <p:nvSpPr>
          <p:cNvPr id="556041" name="矩形 556040"/>
          <p:cNvSpPr/>
          <p:nvPr/>
        </p:nvSpPr>
        <p:spPr>
          <a:xfrm>
            <a:off x="0" y="3233738"/>
            <a:ext cx="9144000" cy="0"/>
          </a:xfrm>
          <a:prstGeom prst="rect">
            <a:avLst/>
          </a:prstGeom>
          <a:noFill/>
          <a:ln w="9525">
            <a:noFill/>
          </a:ln>
        </p:spPr>
        <p:txBody>
          <a:bodyPr/>
          <a:p>
            <a:endParaRPr lang="zh-CN" altLang="en-US"/>
          </a:p>
        </p:txBody>
      </p:sp>
      <p:graphicFrame>
        <p:nvGraphicFramePr>
          <p:cNvPr id="556042" name="对象 556041"/>
          <p:cNvGraphicFramePr/>
          <p:nvPr/>
        </p:nvGraphicFramePr>
        <p:xfrm>
          <a:off x="3082925" y="3776345"/>
          <a:ext cx="2592388" cy="668338"/>
        </p:xfrm>
        <a:graphic>
          <a:graphicData uri="http://schemas.openxmlformats.org/presentationml/2006/ole">
            <mc:AlternateContent xmlns:mc="http://schemas.openxmlformats.org/markup-compatibility/2006">
              <mc:Choice xmlns:v="urn:schemas-microsoft-com:vml" Requires="v">
                <p:oleObj spid="_x0000_s3199" name="" r:id="rId7" imgW="1511300" imgH="393700" progId="Equation.3">
                  <p:embed/>
                </p:oleObj>
              </mc:Choice>
              <mc:Fallback>
                <p:oleObj name="" r:id="rId7" imgW="1511300" imgH="393700" progId="Equation.3">
                  <p:embed/>
                  <p:pic>
                    <p:nvPicPr>
                      <p:cNvPr id="0" name="图片 3198"/>
                      <p:cNvPicPr/>
                      <p:nvPr/>
                    </p:nvPicPr>
                    <p:blipFill>
                      <a:blip r:embed="rId8"/>
                      <a:stretch>
                        <a:fillRect/>
                      </a:stretch>
                    </p:blipFill>
                    <p:spPr>
                      <a:xfrm>
                        <a:off x="3082925" y="3776345"/>
                        <a:ext cx="2592388" cy="668338"/>
                      </a:xfrm>
                      <a:prstGeom prst="rect">
                        <a:avLst/>
                      </a:prstGeom>
                      <a:noFill/>
                      <a:ln w="38100">
                        <a:noFill/>
                        <a:miter/>
                      </a:ln>
                    </p:spPr>
                  </p:pic>
                </p:oleObj>
              </mc:Fallback>
            </mc:AlternateContent>
          </a:graphicData>
        </a:graphic>
      </p:graphicFrame>
      <p:sp>
        <p:nvSpPr>
          <p:cNvPr id="556043" name="矩形 556042"/>
          <p:cNvSpPr/>
          <p:nvPr/>
        </p:nvSpPr>
        <p:spPr>
          <a:xfrm>
            <a:off x="0" y="3328988"/>
            <a:ext cx="9144000" cy="0"/>
          </a:xfrm>
          <a:prstGeom prst="rect">
            <a:avLst/>
          </a:prstGeom>
          <a:noFill/>
          <a:ln w="9525">
            <a:noFill/>
          </a:ln>
        </p:spPr>
        <p:txBody>
          <a:bodyPr/>
          <a:p>
            <a:endParaRPr lang="zh-CN" altLang="en-US"/>
          </a:p>
        </p:txBody>
      </p:sp>
      <p:graphicFrame>
        <p:nvGraphicFramePr>
          <p:cNvPr id="556044" name="对象 556043"/>
          <p:cNvGraphicFramePr/>
          <p:nvPr/>
        </p:nvGraphicFramePr>
        <p:xfrm>
          <a:off x="1979613" y="4543425"/>
          <a:ext cx="1368425" cy="363538"/>
        </p:xfrm>
        <a:graphic>
          <a:graphicData uri="http://schemas.openxmlformats.org/presentationml/2006/ole">
            <mc:AlternateContent xmlns:mc="http://schemas.openxmlformats.org/markup-compatibility/2006">
              <mc:Choice xmlns:v="urn:schemas-microsoft-com:vml" Requires="v">
                <p:oleObj spid="_x0000_s3203" name="" r:id="rId9" imgW="748665" imgH="203200" progId="Equation.3">
                  <p:embed/>
                </p:oleObj>
              </mc:Choice>
              <mc:Fallback>
                <p:oleObj name="" r:id="rId9" imgW="748665" imgH="203200" progId="Equation.3">
                  <p:embed/>
                  <p:pic>
                    <p:nvPicPr>
                      <p:cNvPr id="0" name="图片 3202"/>
                      <p:cNvPicPr/>
                      <p:nvPr/>
                    </p:nvPicPr>
                    <p:blipFill>
                      <a:blip r:embed="rId10"/>
                      <a:stretch>
                        <a:fillRect/>
                      </a:stretch>
                    </p:blipFill>
                    <p:spPr>
                      <a:xfrm>
                        <a:off x="1979613" y="4543425"/>
                        <a:ext cx="1368425" cy="363538"/>
                      </a:xfrm>
                      <a:prstGeom prst="rect">
                        <a:avLst/>
                      </a:prstGeom>
                      <a:noFill/>
                      <a:ln w="38100">
                        <a:noFill/>
                        <a:miter/>
                      </a:ln>
                    </p:spPr>
                  </p:pic>
                </p:oleObj>
              </mc:Fallback>
            </mc:AlternateContent>
          </a:graphicData>
        </a:graphic>
      </p:graphicFrame>
      <p:sp>
        <p:nvSpPr>
          <p:cNvPr id="556045" name="矩形 556044"/>
          <p:cNvSpPr/>
          <p:nvPr/>
        </p:nvSpPr>
        <p:spPr>
          <a:xfrm>
            <a:off x="0" y="3328988"/>
            <a:ext cx="9144000" cy="0"/>
          </a:xfrm>
          <a:prstGeom prst="rect">
            <a:avLst/>
          </a:prstGeom>
          <a:noFill/>
          <a:ln w="9525">
            <a:noFill/>
          </a:ln>
        </p:spPr>
        <p:txBody>
          <a:bodyPr/>
          <a:p>
            <a:endParaRPr lang="zh-CN" altLang="en-US"/>
          </a:p>
        </p:txBody>
      </p:sp>
      <p:graphicFrame>
        <p:nvGraphicFramePr>
          <p:cNvPr id="556046" name="对象 556045"/>
          <p:cNvGraphicFramePr/>
          <p:nvPr/>
        </p:nvGraphicFramePr>
        <p:xfrm>
          <a:off x="1695768" y="5266373"/>
          <a:ext cx="1296987" cy="341312"/>
        </p:xfrm>
        <a:graphic>
          <a:graphicData uri="http://schemas.openxmlformats.org/presentationml/2006/ole">
            <mc:AlternateContent xmlns:mc="http://schemas.openxmlformats.org/markup-compatibility/2006">
              <mc:Choice xmlns:v="urn:schemas-microsoft-com:vml" Requires="v">
                <p:oleObj spid="_x0000_s3196" name="" r:id="rId11" imgW="761365" imgH="203200" progId="Equation.3">
                  <p:embed/>
                </p:oleObj>
              </mc:Choice>
              <mc:Fallback>
                <p:oleObj name="" r:id="rId11" imgW="761365" imgH="203200" progId="Equation.3">
                  <p:embed/>
                  <p:pic>
                    <p:nvPicPr>
                      <p:cNvPr id="0" name="图片 3195"/>
                      <p:cNvPicPr/>
                      <p:nvPr/>
                    </p:nvPicPr>
                    <p:blipFill>
                      <a:blip r:embed="rId12"/>
                      <a:stretch>
                        <a:fillRect/>
                      </a:stretch>
                    </p:blipFill>
                    <p:spPr>
                      <a:xfrm>
                        <a:off x="1695768" y="5266373"/>
                        <a:ext cx="1296987" cy="34131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9954" name="标题 509953"/>
          <p:cNvSpPr>
            <a:spLocks noGrp="1"/>
          </p:cNvSpPr>
          <p:nvPr>
            <p:ph type="title"/>
          </p:nvPr>
        </p:nvSpPr>
        <p:spPr>
          <a:xfrm>
            <a:off x="125095" y="293370"/>
            <a:ext cx="7086600" cy="487363"/>
          </a:xfrm>
        </p:spPr>
        <p:txBody>
          <a:bodyPr anchor="ctr"/>
          <a:p>
            <a:r>
              <a:rPr lang="zh-CN" altLang="en-US" dirty="0">
                <a:solidFill>
                  <a:srgbClr val="FF0000"/>
                </a:solidFill>
                <a:ea typeface="宋体" panose="02010600030101010101" pitchFamily="2" charset="-122"/>
              </a:rPr>
              <a:t>灰色预测计算实例</a:t>
            </a:r>
            <a:endParaRPr lang="zh-CN" altLang="en-US" dirty="0">
              <a:solidFill>
                <a:srgbClr val="FF0000"/>
              </a:solidFill>
              <a:ea typeface="宋体" panose="02010600030101010101" pitchFamily="2" charset="-122"/>
            </a:endParaRPr>
          </a:p>
        </p:txBody>
      </p:sp>
      <p:sp>
        <p:nvSpPr>
          <p:cNvPr id="509955" name="文本占位符 509954"/>
          <p:cNvSpPr>
            <a:spLocks noGrp="1"/>
          </p:cNvSpPr>
          <p:nvPr>
            <p:ph type="body" sz="half" idx="1"/>
          </p:nvPr>
        </p:nvSpPr>
        <p:spPr>
          <a:xfrm>
            <a:off x="125095" y="1162050"/>
            <a:ext cx="7999413" cy="5105400"/>
          </a:xfrm>
        </p:spPr>
        <p:txBody>
          <a:bodyPr/>
          <a:lstStyle>
            <a:lvl1pPr lvl="0">
              <a:defRPr sz="2400"/>
            </a:lvl1pPr>
            <a:lvl2pPr lvl="1">
              <a:defRPr sz="2200"/>
            </a:lvl2pPr>
            <a:lvl3pPr lvl="2">
              <a:defRPr sz="2000"/>
            </a:lvl3pPr>
            <a:lvl4pPr lvl="3">
              <a:defRPr sz="1800"/>
            </a:lvl4pPr>
            <a:lvl5pPr lvl="4">
              <a:defRPr sz="1800"/>
            </a:lvl5pPr>
          </a:lstStyle>
          <a:p>
            <a:pPr lvl="0">
              <a:buNone/>
            </a:pPr>
            <a:endParaRPr lang="zh-CN" altLang="en-US" b="0" dirty="0"/>
          </a:p>
          <a:p>
            <a:pPr lvl="0"/>
            <a:r>
              <a:rPr lang="zh-CN" altLang="en-US" dirty="0">
                <a:solidFill>
                  <a:srgbClr val="0000FF"/>
                </a:solidFill>
              </a:rPr>
              <a:t>例</a:t>
            </a:r>
            <a:r>
              <a:rPr lang="en-US" altLang="zh-CN">
                <a:solidFill>
                  <a:srgbClr val="0000FF"/>
                </a:solidFill>
              </a:rPr>
              <a:t> </a:t>
            </a:r>
            <a:r>
              <a:rPr lang="zh-CN" altLang="en-US" dirty="0">
                <a:solidFill>
                  <a:srgbClr val="0000FF"/>
                </a:solidFill>
              </a:rPr>
              <a:t>北方某城市</a:t>
            </a:r>
            <a:r>
              <a:rPr lang="en-US" altLang="zh-CN">
                <a:solidFill>
                  <a:srgbClr val="0000FF"/>
                </a:solidFill>
              </a:rPr>
              <a:t>1986</a:t>
            </a:r>
            <a:r>
              <a:rPr lang="zh-CN" altLang="en-US" dirty="0">
                <a:solidFill>
                  <a:srgbClr val="0000FF"/>
                </a:solidFill>
              </a:rPr>
              <a:t>～</a:t>
            </a:r>
            <a:r>
              <a:rPr lang="en-US" altLang="zh-CN">
                <a:solidFill>
                  <a:srgbClr val="0000FF"/>
                </a:solidFill>
              </a:rPr>
              <a:t>1992 </a:t>
            </a:r>
            <a:r>
              <a:rPr lang="zh-CN" altLang="en-US" dirty="0">
                <a:solidFill>
                  <a:srgbClr val="0000FF"/>
                </a:solidFill>
              </a:rPr>
              <a:t>年道路交通噪声平均声级数据见表</a:t>
            </a:r>
            <a:r>
              <a:rPr lang="en-US" altLang="zh-CN">
                <a:solidFill>
                  <a:srgbClr val="0000FF"/>
                </a:solidFill>
              </a:rPr>
              <a:t>6</a:t>
            </a:r>
            <a:endParaRPr lang="en-US" altLang="zh-CN">
              <a:solidFill>
                <a:srgbClr val="0000FF"/>
              </a:solidFill>
            </a:endParaRPr>
          </a:p>
          <a:p>
            <a:pPr lvl="0"/>
            <a:r>
              <a:rPr lang="zh-CN" altLang="en-US" dirty="0">
                <a:solidFill>
                  <a:srgbClr val="0000FF"/>
                </a:solidFill>
              </a:rPr>
              <a:t>表</a:t>
            </a:r>
            <a:r>
              <a:rPr lang="en-US" altLang="zh-CN">
                <a:solidFill>
                  <a:srgbClr val="0000FF"/>
                </a:solidFill>
              </a:rPr>
              <a:t>6 </a:t>
            </a:r>
            <a:r>
              <a:rPr lang="zh-CN" altLang="en-US" dirty="0">
                <a:solidFill>
                  <a:srgbClr val="0000FF"/>
                </a:solidFill>
              </a:rPr>
              <a:t>市近年来交通噪声数据</a:t>
            </a:r>
            <a:r>
              <a:rPr lang="en-US" altLang="zh-CN">
                <a:solidFill>
                  <a:srgbClr val="0000FF"/>
                </a:solidFill>
              </a:rPr>
              <a:t>[</a:t>
            </a:r>
            <a:r>
              <a:rPr lang="en-US" altLang="zh-CN" err="1">
                <a:solidFill>
                  <a:srgbClr val="0000FF"/>
                </a:solidFill>
              </a:rPr>
              <a:t>dB(A</a:t>
            </a:r>
            <a:r>
              <a:rPr lang="en-US" altLang="zh-CN">
                <a:solidFill>
                  <a:srgbClr val="0000FF"/>
                </a:solidFill>
              </a:rPr>
              <a:t>)]</a:t>
            </a:r>
            <a:endParaRPr lang="zh-CN" altLang="en-US" dirty="0">
              <a:solidFill>
                <a:srgbClr val="0000FF"/>
              </a:solidFill>
            </a:endParaRPr>
          </a:p>
        </p:txBody>
      </p:sp>
      <p:sp>
        <p:nvSpPr>
          <p:cNvPr id="509956" name="矩形 509955"/>
          <p:cNvSpPr/>
          <p:nvPr/>
        </p:nvSpPr>
        <p:spPr>
          <a:xfrm>
            <a:off x="6314440" y="2157095"/>
            <a:ext cx="2466340" cy="3785870"/>
          </a:xfrm>
          <a:prstGeom prst="rect">
            <a:avLst/>
          </a:prstGeom>
          <a:noFill/>
          <a:ln w="9525">
            <a:noFill/>
          </a:ln>
        </p:spPr>
        <p:txBody>
          <a:bodyPr wrap="square" lIns="90000" tIns="46800" rIns="90000" bIns="46800">
            <a:spAutoFit/>
          </a:bodyPr>
          <a:p>
            <a:pPr>
              <a:buClr>
                <a:schemeClr val="bg1"/>
              </a:buClr>
            </a:pPr>
            <a:r>
              <a:rPr lang="zh-CN" altLang="en-US" b="0" dirty="0">
                <a:latin typeface="Times New Roman" panose="02020603050405020304" pitchFamily="18" charset="0"/>
              </a:rPr>
              <a:t>序号年份 </a:t>
            </a:r>
            <a:r>
              <a:rPr lang="en-US" altLang="zh-CN" b="0" i="1" err="1">
                <a:latin typeface="Times New Roman" panose="02020603050405020304" pitchFamily="18" charset="0"/>
              </a:rPr>
              <a:t>eq</a:t>
            </a:r>
            <a:r>
              <a:rPr lang="en-US" altLang="zh-CN" b="0" i="1">
                <a:latin typeface="Times New Roman" panose="02020603050405020304" pitchFamily="18" charset="0"/>
              </a:rPr>
              <a:t> L </a:t>
            </a:r>
            <a:endParaRPr lang="en-US" altLang="zh-CN" b="0" i="1">
              <a:latin typeface="Times New Roman" panose="02020603050405020304" pitchFamily="18" charset="0"/>
            </a:endParaRPr>
          </a:p>
          <a:p>
            <a:pPr>
              <a:buClr>
                <a:schemeClr val="bg1"/>
              </a:buClr>
            </a:pPr>
            <a:r>
              <a:rPr lang="en-US" altLang="zh-CN" b="0">
                <a:latin typeface="Times New Roman" panose="02020603050405020304" pitchFamily="18" charset="0"/>
              </a:rPr>
              <a:t>1 1986 71.1</a:t>
            </a:r>
            <a:endParaRPr lang="en-US" altLang="zh-CN" b="0">
              <a:latin typeface="Times New Roman" panose="02020603050405020304" pitchFamily="18" charset="0"/>
            </a:endParaRPr>
          </a:p>
          <a:p>
            <a:pPr>
              <a:buClr>
                <a:schemeClr val="bg1"/>
              </a:buClr>
            </a:pPr>
            <a:r>
              <a:rPr lang="en-US" altLang="zh-CN" b="0">
                <a:latin typeface="Times New Roman" panose="02020603050405020304" pitchFamily="18" charset="0"/>
              </a:rPr>
              <a:t>2 1987 72.4</a:t>
            </a:r>
            <a:endParaRPr lang="en-US" altLang="zh-CN" b="0">
              <a:latin typeface="Times New Roman" panose="02020603050405020304" pitchFamily="18" charset="0"/>
            </a:endParaRPr>
          </a:p>
          <a:p>
            <a:pPr>
              <a:buClr>
                <a:schemeClr val="bg1"/>
              </a:buClr>
            </a:pPr>
            <a:r>
              <a:rPr lang="en-US" altLang="zh-CN" b="0">
                <a:latin typeface="Times New Roman" panose="02020603050405020304" pitchFamily="18" charset="0"/>
              </a:rPr>
              <a:t>3 1988 72.4</a:t>
            </a:r>
            <a:endParaRPr lang="en-US" altLang="zh-CN" b="0">
              <a:latin typeface="Times New Roman" panose="02020603050405020304" pitchFamily="18" charset="0"/>
            </a:endParaRPr>
          </a:p>
          <a:p>
            <a:pPr>
              <a:buClr>
                <a:schemeClr val="bg1"/>
              </a:buClr>
            </a:pPr>
            <a:r>
              <a:rPr lang="en-US" altLang="zh-CN" b="0">
                <a:latin typeface="Times New Roman" panose="02020603050405020304" pitchFamily="18" charset="0"/>
              </a:rPr>
              <a:t>4 1989 72.1 </a:t>
            </a:r>
            <a:endParaRPr lang="en-US" altLang="zh-CN" b="0">
              <a:latin typeface="Times New Roman" panose="02020603050405020304" pitchFamily="18" charset="0"/>
            </a:endParaRPr>
          </a:p>
          <a:p>
            <a:pPr>
              <a:buClr>
                <a:schemeClr val="bg1"/>
              </a:buClr>
            </a:pPr>
            <a:r>
              <a:rPr lang="en-US" altLang="zh-CN" b="0">
                <a:latin typeface="Times New Roman" panose="02020603050405020304" pitchFamily="18" charset="0"/>
              </a:rPr>
              <a:t>5 1990 71.4 </a:t>
            </a:r>
            <a:endParaRPr lang="en-US" altLang="zh-CN" b="0">
              <a:latin typeface="Times New Roman" panose="02020603050405020304" pitchFamily="18" charset="0"/>
            </a:endParaRPr>
          </a:p>
          <a:p>
            <a:pPr>
              <a:buClr>
                <a:schemeClr val="bg1"/>
              </a:buClr>
            </a:pPr>
            <a:r>
              <a:rPr lang="en-US" altLang="zh-CN" b="0">
                <a:latin typeface="Times New Roman" panose="02020603050405020304" pitchFamily="18" charset="0"/>
              </a:rPr>
              <a:t>6 1991 72.0</a:t>
            </a:r>
            <a:endParaRPr lang="en-US" altLang="zh-CN" b="0">
              <a:latin typeface="Times New Roman" panose="02020603050405020304" pitchFamily="18" charset="0"/>
            </a:endParaRPr>
          </a:p>
          <a:p>
            <a:pPr>
              <a:buClr>
                <a:schemeClr val="bg1"/>
              </a:buClr>
            </a:pPr>
            <a:r>
              <a:rPr lang="en-US" altLang="zh-CN" b="0">
                <a:latin typeface="Times New Roman" panose="02020603050405020304" pitchFamily="18" charset="0"/>
              </a:rPr>
              <a:t>7 1992 71.6</a:t>
            </a:r>
            <a:endParaRPr lang="en-US" altLang="zh-CN" b="0">
              <a:latin typeface="Times New Roman" panose="02020603050405020304" pitchFamily="18" charset="0"/>
            </a:endParaRPr>
          </a:p>
          <a:p>
            <a:pPr>
              <a:buClr>
                <a:schemeClr val="bg1"/>
              </a:buClr>
            </a:pPr>
            <a:endParaRPr lang="en-US" altLang="zh-CN" b="0">
              <a:latin typeface="Times New Roman" panose="02020603050405020304" pitchFamily="18" charset="0"/>
            </a:endParaRPr>
          </a:p>
          <a:p>
            <a:pPr>
              <a:buClr>
                <a:schemeClr val="bg1"/>
              </a:buClr>
            </a:pPr>
            <a:endParaRPr lang="zh-CN" altLang="en-US" b="0" dirty="0">
              <a:latin typeface="Times New Roman" panose="02020603050405020304" pitchFamily="18" charset="0"/>
            </a:endParaRPr>
          </a:p>
        </p:txBody>
      </p:sp>
      <p:sp>
        <p:nvSpPr>
          <p:cNvPr id="509957" name="矩形 509956"/>
          <p:cNvSpPr/>
          <p:nvPr/>
        </p:nvSpPr>
        <p:spPr>
          <a:xfrm>
            <a:off x="431483" y="2911158"/>
            <a:ext cx="5473700" cy="1187450"/>
          </a:xfrm>
          <a:prstGeom prst="rect">
            <a:avLst/>
          </a:prstGeom>
          <a:noFill/>
          <a:ln w="9525">
            <a:noFill/>
          </a:ln>
        </p:spPr>
        <p:txBody>
          <a:bodyPr lIns="90000" tIns="46800" rIns="90000" bIns="46800">
            <a:spAutoFit/>
          </a:bodyPr>
          <a:p>
            <a:pPr>
              <a:buClr>
                <a:schemeClr val="bg1"/>
              </a:buClr>
            </a:pPr>
            <a:r>
              <a:rPr lang="zh-CN" altLang="en-US" dirty="0">
                <a:latin typeface="Times New Roman" panose="02020603050405020304" pitchFamily="18" charset="0"/>
              </a:rPr>
              <a:t>第一步</a:t>
            </a:r>
            <a:r>
              <a:rPr lang="en-US" altLang="zh-CN">
                <a:latin typeface="Times New Roman" panose="02020603050405020304" pitchFamily="18" charset="0"/>
              </a:rPr>
              <a:t>: </a:t>
            </a:r>
            <a:r>
              <a:rPr lang="zh-CN" altLang="en-US" dirty="0">
                <a:latin typeface="Times New Roman" panose="02020603050405020304" pitchFamily="18" charset="0"/>
              </a:rPr>
              <a:t>级比检验</a:t>
            </a: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建立交通噪声平均声级数据时间序列如下：</a:t>
            </a:r>
            <a:endParaRPr lang="zh-CN" altLang="en-US" dirty="0">
              <a:latin typeface="Times New Roman" panose="02020603050405020304" pitchFamily="18" charset="0"/>
            </a:endParaRPr>
          </a:p>
        </p:txBody>
      </p:sp>
      <p:graphicFrame>
        <p:nvGraphicFramePr>
          <p:cNvPr id="509958" name="对象 509957"/>
          <p:cNvGraphicFramePr/>
          <p:nvPr/>
        </p:nvGraphicFramePr>
        <p:xfrm>
          <a:off x="3429000" y="2057400"/>
          <a:ext cx="914400" cy="198438"/>
        </p:xfrm>
        <a:graphic>
          <a:graphicData uri="http://schemas.openxmlformats.org/presentationml/2006/ole">
            <mc:AlternateContent xmlns:mc="http://schemas.openxmlformats.org/markup-compatibility/2006">
              <mc:Choice xmlns:v="urn:schemas-microsoft-com:vml" Requires="v">
                <p:oleObj spid="_x0000_s3200" name="" r:id="rId1" imgW="127635" imgH="198755" progId="Equation.DSMT4">
                  <p:embed/>
                </p:oleObj>
              </mc:Choice>
              <mc:Fallback>
                <p:oleObj name="" r:id="rId1" imgW="127635" imgH="198755" progId="Equation.DSMT4">
                  <p:embed/>
                  <p:pic>
                    <p:nvPicPr>
                      <p:cNvPr id="0" name="图片 3199"/>
                      <p:cNvPicPr/>
                      <p:nvPr/>
                    </p:nvPicPr>
                    <p:blipFill>
                      <a:blip r:embed="rId2"/>
                      <a:stretch>
                        <a:fillRect/>
                      </a:stretch>
                    </p:blipFill>
                    <p:spPr>
                      <a:xfrm>
                        <a:off x="3429000" y="2057400"/>
                        <a:ext cx="914400" cy="198438"/>
                      </a:xfrm>
                      <a:prstGeom prst="rect">
                        <a:avLst/>
                      </a:prstGeom>
                      <a:noFill/>
                      <a:ln w="38100">
                        <a:noFill/>
                        <a:miter/>
                      </a:ln>
                    </p:spPr>
                  </p:pic>
                </p:oleObj>
              </mc:Fallback>
            </mc:AlternateContent>
          </a:graphicData>
        </a:graphic>
      </p:graphicFrame>
      <p:graphicFrame>
        <p:nvGraphicFramePr>
          <p:cNvPr id="509960" name="内容占位符 509959"/>
          <p:cNvGraphicFramePr/>
          <p:nvPr>
            <p:ph sz="half" idx="2"/>
          </p:nvPr>
        </p:nvGraphicFramePr>
        <p:xfrm>
          <a:off x="1022668" y="4168140"/>
          <a:ext cx="5040312" cy="593725"/>
        </p:xfrm>
        <a:graphic>
          <a:graphicData uri="http://schemas.openxmlformats.org/presentationml/2006/ole">
            <mc:AlternateContent xmlns:mc="http://schemas.openxmlformats.org/markup-compatibility/2006">
              <mc:Choice xmlns:v="urn:schemas-microsoft-com:vml" Requires="v">
                <p:oleObj spid="_x0000_s3197" name="" r:id="rId3" imgW="1943100" imgH="228600" progId="Equation.DSMT4">
                  <p:embed/>
                </p:oleObj>
              </mc:Choice>
              <mc:Fallback>
                <p:oleObj name="" r:id="rId3" imgW="1943100" imgH="228600" progId="Equation.DSMT4">
                  <p:embed/>
                  <p:pic>
                    <p:nvPicPr>
                      <p:cNvPr id="0" name="图片 3196"/>
                      <p:cNvPicPr/>
                      <p:nvPr/>
                    </p:nvPicPr>
                    <p:blipFill>
                      <a:blip r:embed="rId4"/>
                      <a:stretch>
                        <a:fillRect/>
                      </a:stretch>
                    </p:blipFill>
                    <p:spPr>
                      <a:xfrm>
                        <a:off x="1022668" y="4168140"/>
                        <a:ext cx="5040312" cy="593725"/>
                      </a:xfrm>
                      <a:prstGeom prst="rect">
                        <a:avLst/>
                      </a:prstGeom>
                      <a:noFill/>
                      <a:ln w="38100">
                        <a:miter/>
                      </a:ln>
                    </p:spPr>
                  </p:pic>
                </p:oleObj>
              </mc:Fallback>
            </mc:AlternateContent>
          </a:graphicData>
        </a:graphic>
      </p:graphicFrame>
      <p:sp>
        <p:nvSpPr>
          <p:cNvPr id="509962" name="矩形 509961"/>
          <p:cNvSpPr/>
          <p:nvPr/>
        </p:nvSpPr>
        <p:spPr>
          <a:xfrm>
            <a:off x="1022985" y="4923155"/>
            <a:ext cx="5291138" cy="822325"/>
          </a:xfrm>
          <a:prstGeom prst="rect">
            <a:avLst/>
          </a:prstGeom>
          <a:noFill/>
          <a:ln w="9525">
            <a:noFill/>
          </a:ln>
        </p:spPr>
        <p:txBody>
          <a:bodyPr lIns="90000" tIns="46800" rIns="90000" bIns="46800">
            <a:spAutoFit/>
          </a:bodyPr>
          <a:p>
            <a:pPr>
              <a:buClr>
                <a:schemeClr val="bg1"/>
              </a:buClr>
            </a:pPr>
            <a:r>
              <a:rPr lang="en-US" altLang="zh-CN" b="0">
                <a:latin typeface="Times New Roman" panose="02020603050405020304" pitchFamily="18" charset="0"/>
              </a:rPr>
              <a:t>=(71.1, 72.4, 72.4, 72.1, 71.4, 72.0, 71.6)</a:t>
            </a:r>
            <a:endParaRPr lang="en-US" altLang="zh-CN" b="0">
              <a:latin typeface="Times New Roman" panose="02020603050405020304" pitchFamily="18" charset="0"/>
            </a:endParaRPr>
          </a:p>
          <a:p>
            <a:pPr>
              <a:buClr>
                <a:schemeClr val="bg1"/>
              </a:buClr>
            </a:pPr>
            <a:endParaRPr lang="zh-CN" altLang="en-US" b="0" i="1" dirty="0">
              <a:latin typeface="Times New Roman" panose="02020603050405020304" pitchFamily="18" charset="0"/>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9" name="文本占位符 510978"/>
          <p:cNvSpPr>
            <a:spLocks noGrp="1"/>
          </p:cNvSpPr>
          <p:nvPr>
            <p:ph type="body" sz="half" idx="1"/>
          </p:nvPr>
        </p:nvSpPr>
        <p:spPr>
          <a:xfrm>
            <a:off x="533400" y="1295400"/>
            <a:ext cx="4019550" cy="5105400"/>
          </a:xfrm>
        </p:spPr>
        <p:txBody>
          <a:bodyPr/>
          <a:lstStyle>
            <a:lvl1pPr lvl="0">
              <a:defRPr sz="2400"/>
            </a:lvl1pPr>
            <a:lvl2pPr lvl="1">
              <a:defRPr sz="2200"/>
            </a:lvl2pPr>
            <a:lvl3pPr lvl="2">
              <a:defRPr sz="2000"/>
            </a:lvl3pPr>
            <a:lvl4pPr lvl="3">
              <a:defRPr sz="1800"/>
            </a:lvl4pPr>
            <a:lvl5pPr lvl="4">
              <a:defRPr sz="1800"/>
            </a:lvl5pPr>
          </a:lstStyle>
          <a:p>
            <a:pPr lvl="0"/>
            <a:r>
              <a:rPr lang="zh-CN" altLang="en-US" dirty="0">
                <a:solidFill>
                  <a:srgbClr val="0000FF"/>
                </a:solidFill>
              </a:rPr>
              <a:t>（1）求级比</a:t>
            </a:r>
            <a:r>
              <a:rPr lang="en-US" altLang="zh-CN">
                <a:solidFill>
                  <a:srgbClr val="0000FF"/>
                </a:solidFill>
              </a:rPr>
              <a:t>λ (k)</a:t>
            </a:r>
            <a:endParaRPr lang="en-US" altLang="zh-CN">
              <a:solidFill>
                <a:srgbClr val="0000FF"/>
              </a:solidFill>
            </a:endParaRPr>
          </a:p>
          <a:p>
            <a:pPr lvl="0"/>
            <a:r>
              <a:rPr lang="zh-CN" altLang="en-US" b="0" dirty="0"/>
              <a:t>                  </a:t>
            </a:r>
            <a:endParaRPr lang="zh-CN" altLang="en-US" b="0" dirty="0"/>
          </a:p>
        </p:txBody>
      </p:sp>
      <p:graphicFrame>
        <p:nvGraphicFramePr>
          <p:cNvPr id="510982" name="内容占位符 510981"/>
          <p:cNvGraphicFramePr/>
          <p:nvPr>
            <p:ph sz="quarter" idx="2"/>
          </p:nvPr>
        </p:nvGraphicFramePr>
        <p:xfrm>
          <a:off x="3428365" y="1131253"/>
          <a:ext cx="2089150" cy="850900"/>
        </p:xfrm>
        <a:graphic>
          <a:graphicData uri="http://schemas.openxmlformats.org/presentationml/2006/ole">
            <mc:AlternateContent xmlns:mc="http://schemas.openxmlformats.org/markup-compatibility/2006">
              <mc:Choice xmlns:v="urn:schemas-microsoft-com:vml" Requires="v">
                <p:oleObj spid="_x0000_s3201" name="" r:id="rId1" imgW="1091565" imgH="444500" progId="Equation.DSMT4">
                  <p:embed/>
                </p:oleObj>
              </mc:Choice>
              <mc:Fallback>
                <p:oleObj name="" r:id="rId1" imgW="1091565" imgH="444500" progId="Equation.DSMT4">
                  <p:embed/>
                  <p:pic>
                    <p:nvPicPr>
                      <p:cNvPr id="0" name="图片 3200"/>
                      <p:cNvPicPr/>
                      <p:nvPr/>
                    </p:nvPicPr>
                    <p:blipFill>
                      <a:blip r:embed="rId2"/>
                      <a:stretch>
                        <a:fillRect/>
                      </a:stretch>
                    </p:blipFill>
                    <p:spPr>
                      <a:xfrm>
                        <a:off x="3428365" y="1131253"/>
                        <a:ext cx="2089150" cy="850900"/>
                      </a:xfrm>
                      <a:prstGeom prst="rect">
                        <a:avLst/>
                      </a:prstGeom>
                      <a:noFill/>
                      <a:ln w="38100">
                        <a:miter/>
                      </a:ln>
                    </p:spPr>
                  </p:pic>
                </p:oleObj>
              </mc:Fallback>
            </mc:AlternateContent>
          </a:graphicData>
        </a:graphic>
      </p:graphicFrame>
      <p:sp>
        <p:nvSpPr>
          <p:cNvPr id="510980" name="矩形 510979"/>
          <p:cNvSpPr/>
          <p:nvPr/>
        </p:nvSpPr>
        <p:spPr>
          <a:xfrm>
            <a:off x="611188" y="2205038"/>
            <a:ext cx="8262937" cy="3416300"/>
          </a:xfrm>
          <a:prstGeom prst="rect">
            <a:avLst/>
          </a:prstGeom>
          <a:noFill/>
          <a:ln w="9525">
            <a:noFill/>
          </a:ln>
        </p:spPr>
        <p:txBody>
          <a:bodyPr lIns="90000" tIns="46800" rIns="90000" bIns="46800">
            <a:spAutoFit/>
          </a:bodyPr>
          <a:p>
            <a:pPr>
              <a:buClr>
                <a:schemeClr val="bg1"/>
              </a:buClr>
            </a:pPr>
            <a:r>
              <a:rPr lang="en-US" altLang="zh-CN" b="0">
                <a:latin typeface="Times New Roman" panose="02020603050405020304" pitchFamily="18" charset="0"/>
              </a:rPr>
              <a:t>       </a:t>
            </a:r>
            <a:r>
              <a:rPr lang="en-US" altLang="zh-CN">
                <a:latin typeface="Times New Roman" panose="02020603050405020304" pitchFamily="18" charset="0"/>
              </a:rPr>
              <a:t>   =(0.982,1,1.0042,1.0098, 0.9917,1.0056)</a:t>
            </a: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2</a:t>
            </a:r>
            <a:r>
              <a:rPr lang="zh-CN" altLang="en-US" dirty="0">
                <a:latin typeface="Times New Roman" panose="02020603050405020304" pitchFamily="18" charset="0"/>
              </a:rPr>
              <a:t>）级比判断</a:t>
            </a: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       由于所有的</a:t>
            </a:r>
            <a:r>
              <a:rPr lang="en-US" altLang="zh-CN">
                <a:latin typeface="Times New Roman" panose="02020603050405020304" pitchFamily="18" charset="0"/>
              </a:rPr>
              <a:t>λ (k)∈[0.982,1.0098]</a:t>
            </a:r>
            <a:r>
              <a:rPr lang="zh-CN" altLang="en-US" dirty="0">
                <a:latin typeface="Times New Roman" panose="02020603050405020304" pitchFamily="18" charset="0"/>
              </a:rPr>
              <a:t>，</a:t>
            </a:r>
            <a:r>
              <a:rPr lang="en-US" altLang="zh-CN">
                <a:latin typeface="Times New Roman" panose="02020603050405020304" pitchFamily="18" charset="0"/>
              </a:rPr>
              <a:t>k = 2,3,......,7</a:t>
            </a:r>
            <a:r>
              <a:rPr lang="zh-CN" altLang="en-US" dirty="0">
                <a:latin typeface="Times New Roman" panose="02020603050405020304" pitchFamily="18" charset="0"/>
              </a:rPr>
              <a:t>，故可以用</a:t>
            </a:r>
            <a:r>
              <a:rPr lang="en-US" altLang="zh-CN">
                <a:latin typeface="Times New Roman" panose="02020603050405020304" pitchFamily="18" charset="0"/>
              </a:rPr>
              <a:t>x(0)</a:t>
            </a:r>
            <a:r>
              <a:rPr lang="zh-CN" altLang="en-US" dirty="0">
                <a:latin typeface="Times New Roman" panose="02020603050405020304" pitchFamily="18" charset="0"/>
              </a:rPr>
              <a:t>作满意的</a:t>
            </a:r>
            <a:r>
              <a:rPr lang="en-US" altLang="zh-CN">
                <a:latin typeface="Times New Roman" panose="02020603050405020304" pitchFamily="18" charset="0"/>
              </a:rPr>
              <a:t>GM</a:t>
            </a:r>
            <a:r>
              <a:rPr lang="zh-CN" altLang="en-US" dirty="0">
                <a:latin typeface="Times New Roman" panose="02020603050405020304" pitchFamily="18" charset="0"/>
              </a:rPr>
              <a:t>（</a:t>
            </a:r>
            <a:r>
              <a:rPr lang="en-US" altLang="zh-CN">
                <a:latin typeface="Times New Roman" panose="02020603050405020304" pitchFamily="18" charset="0"/>
              </a:rPr>
              <a:t>1</a:t>
            </a:r>
            <a:r>
              <a:rPr lang="zh-CN" altLang="en-US" dirty="0">
                <a:latin typeface="Times New Roman" panose="02020603050405020304" pitchFamily="18" charset="0"/>
              </a:rPr>
              <a:t>，</a:t>
            </a:r>
            <a:r>
              <a:rPr lang="en-US" altLang="zh-CN">
                <a:latin typeface="Times New Roman" panose="02020603050405020304" pitchFamily="18" charset="0"/>
              </a:rPr>
              <a:t>1</a:t>
            </a:r>
            <a:r>
              <a:rPr lang="zh-CN" altLang="en-US" dirty="0">
                <a:latin typeface="Times New Roman" panose="02020603050405020304" pitchFamily="18" charset="0"/>
              </a:rPr>
              <a:t>）建模。</a:t>
            </a:r>
            <a:endParaRPr lang="zh-CN" altLang="en-US" dirty="0">
              <a:latin typeface="Times New Roman" panose="02020603050405020304" pitchFamily="18" charset="0"/>
            </a:endParaRPr>
          </a:p>
          <a:p>
            <a:pPr>
              <a:buClr>
                <a:schemeClr val="bg1"/>
              </a:buClr>
            </a:pP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第二步</a:t>
            </a:r>
            <a:r>
              <a:rPr lang="en-US" altLang="zh-CN">
                <a:latin typeface="Times New Roman" panose="02020603050405020304" pitchFamily="18" charset="0"/>
              </a:rPr>
              <a:t>: GM</a:t>
            </a:r>
            <a:r>
              <a:rPr lang="zh-CN" altLang="en-US" dirty="0">
                <a:latin typeface="Times New Roman" panose="02020603050405020304" pitchFamily="18" charset="0"/>
              </a:rPr>
              <a:t>（</a:t>
            </a:r>
            <a:r>
              <a:rPr lang="en-US" altLang="zh-CN">
                <a:latin typeface="Times New Roman" panose="02020603050405020304" pitchFamily="18" charset="0"/>
              </a:rPr>
              <a:t>1</a:t>
            </a:r>
            <a:r>
              <a:rPr lang="zh-CN" altLang="en-US" dirty="0">
                <a:latin typeface="Times New Roman" panose="02020603050405020304" pitchFamily="18" charset="0"/>
              </a:rPr>
              <a:t>，</a:t>
            </a:r>
            <a:r>
              <a:rPr lang="en-US" altLang="zh-CN">
                <a:latin typeface="Times New Roman" panose="02020603050405020304" pitchFamily="18" charset="0"/>
              </a:rPr>
              <a:t>1</a:t>
            </a:r>
            <a:r>
              <a:rPr lang="zh-CN" altLang="en-US" dirty="0">
                <a:latin typeface="Times New Roman" panose="02020603050405020304" pitchFamily="18" charset="0"/>
              </a:rPr>
              <a:t>）建模</a:t>
            </a: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a:t>
            </a:r>
            <a:r>
              <a:rPr lang="zh-CN" altLang="en-US" dirty="0">
                <a:latin typeface="Times New Roman" panose="02020603050405020304" pitchFamily="18" charset="0"/>
              </a:rPr>
              <a:t>）对原始数据      作一次累加，即</a:t>
            </a:r>
            <a:endParaRPr lang="zh-CN" altLang="en-US" dirty="0">
              <a:latin typeface="Times New Roman" panose="02020603050405020304" pitchFamily="18" charset="0"/>
            </a:endParaRPr>
          </a:p>
          <a:p>
            <a:pPr>
              <a:buClr>
                <a:schemeClr val="bg1"/>
              </a:buClr>
            </a:pPr>
            <a:r>
              <a:rPr lang="en-US" altLang="zh-CN">
                <a:latin typeface="Times New Roman" panose="02020603050405020304" pitchFamily="18" charset="0"/>
              </a:rPr>
              <a:t>           = (71.1,143.5,215.9,288,359.4,431.4,503</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2</a:t>
            </a:r>
            <a:r>
              <a:rPr lang="zh-CN" altLang="en-US" dirty="0">
                <a:latin typeface="Times New Roman" panose="02020603050405020304" pitchFamily="18" charset="0"/>
              </a:rPr>
              <a:t>）构造数据矩阵</a:t>
            </a:r>
            <a:r>
              <a:rPr lang="en-US" altLang="zh-CN">
                <a:latin typeface="Times New Roman" panose="02020603050405020304" pitchFamily="18" charset="0"/>
              </a:rPr>
              <a:t>B </a:t>
            </a:r>
            <a:r>
              <a:rPr lang="zh-CN" altLang="en-US" dirty="0">
                <a:latin typeface="Times New Roman" panose="02020603050405020304" pitchFamily="18" charset="0"/>
              </a:rPr>
              <a:t>及数据向量</a:t>
            </a:r>
            <a:r>
              <a:rPr lang="en-US" altLang="zh-CN">
                <a:latin typeface="Times New Roman" panose="02020603050405020304" pitchFamily="18" charset="0"/>
              </a:rPr>
              <a:t>Y</a:t>
            </a:r>
            <a:endParaRPr lang="zh-CN" altLang="en-US" dirty="0">
              <a:latin typeface="Times New Roman" panose="02020603050405020304" pitchFamily="18" charset="0"/>
            </a:endParaRPr>
          </a:p>
        </p:txBody>
      </p:sp>
      <p:graphicFrame>
        <p:nvGraphicFramePr>
          <p:cNvPr id="510985" name="内容占位符 510984"/>
          <p:cNvGraphicFramePr/>
          <p:nvPr>
            <p:ph sz="quarter" idx="3"/>
          </p:nvPr>
        </p:nvGraphicFramePr>
        <p:xfrm>
          <a:off x="1096963" y="1860868"/>
          <a:ext cx="3455987" cy="460375"/>
        </p:xfrm>
        <a:graphic>
          <a:graphicData uri="http://schemas.openxmlformats.org/presentationml/2006/ole">
            <mc:AlternateContent xmlns:mc="http://schemas.openxmlformats.org/markup-compatibility/2006">
              <mc:Choice xmlns:v="urn:schemas-microsoft-com:vml" Requires="v">
                <p:oleObj spid="_x0000_s3202" name="" r:id="rId3" imgW="1522730" imgH="203200" progId="Equation.DSMT4">
                  <p:embed/>
                </p:oleObj>
              </mc:Choice>
              <mc:Fallback>
                <p:oleObj name="" r:id="rId3" imgW="1522730" imgH="203200" progId="Equation.DSMT4">
                  <p:embed/>
                  <p:pic>
                    <p:nvPicPr>
                      <p:cNvPr id="0" name="图片 3201"/>
                      <p:cNvPicPr/>
                      <p:nvPr/>
                    </p:nvPicPr>
                    <p:blipFill>
                      <a:blip r:embed="rId4"/>
                      <a:stretch>
                        <a:fillRect/>
                      </a:stretch>
                    </p:blipFill>
                    <p:spPr>
                      <a:xfrm>
                        <a:off x="1096963" y="1860868"/>
                        <a:ext cx="3455987" cy="460375"/>
                      </a:xfrm>
                      <a:prstGeom prst="rect">
                        <a:avLst/>
                      </a:prstGeom>
                      <a:noFill/>
                      <a:ln w="38100">
                        <a:miter/>
                      </a:ln>
                    </p:spPr>
                  </p:pic>
                </p:oleObj>
              </mc:Fallback>
            </mc:AlternateContent>
          </a:graphicData>
        </a:graphic>
      </p:graphicFrame>
      <p:graphicFrame>
        <p:nvGraphicFramePr>
          <p:cNvPr id="510989" name="对象 510988"/>
          <p:cNvGraphicFramePr/>
          <p:nvPr/>
        </p:nvGraphicFramePr>
        <p:xfrm>
          <a:off x="3215323" y="4318000"/>
          <a:ext cx="647700" cy="546100"/>
        </p:xfrm>
        <a:graphic>
          <a:graphicData uri="http://schemas.openxmlformats.org/presentationml/2006/ole">
            <mc:AlternateContent xmlns:mc="http://schemas.openxmlformats.org/markup-compatibility/2006">
              <mc:Choice xmlns:v="urn:schemas-microsoft-com:vml" Requires="v">
                <p:oleObj spid="_x0000_s3206" name="" r:id="rId5" imgW="241300" imgH="203200" progId="Equation.DSMT4">
                  <p:embed/>
                </p:oleObj>
              </mc:Choice>
              <mc:Fallback>
                <p:oleObj name="" r:id="rId5" imgW="241300" imgH="203200" progId="Equation.DSMT4">
                  <p:embed/>
                  <p:pic>
                    <p:nvPicPr>
                      <p:cNvPr id="0" name="图片 3205"/>
                      <p:cNvPicPr/>
                      <p:nvPr/>
                    </p:nvPicPr>
                    <p:blipFill>
                      <a:blip r:embed="rId6"/>
                      <a:stretch>
                        <a:fillRect/>
                      </a:stretch>
                    </p:blipFill>
                    <p:spPr>
                      <a:xfrm>
                        <a:off x="3215323" y="4318000"/>
                        <a:ext cx="647700" cy="546100"/>
                      </a:xfrm>
                      <a:prstGeom prst="rect">
                        <a:avLst/>
                      </a:prstGeom>
                      <a:noFill/>
                      <a:ln w="38100">
                        <a:noFill/>
                        <a:miter/>
                      </a:ln>
                    </p:spPr>
                  </p:pic>
                </p:oleObj>
              </mc:Fallback>
            </mc:AlternateContent>
          </a:graphicData>
        </a:graphic>
      </p:graphicFrame>
      <p:graphicFrame>
        <p:nvGraphicFramePr>
          <p:cNvPr id="510990" name="对象 510989"/>
          <p:cNvGraphicFramePr/>
          <p:nvPr/>
        </p:nvGraphicFramePr>
        <p:xfrm>
          <a:off x="5890260" y="4317683"/>
          <a:ext cx="612775" cy="546100"/>
        </p:xfrm>
        <a:graphic>
          <a:graphicData uri="http://schemas.openxmlformats.org/presentationml/2006/ole">
            <mc:AlternateContent xmlns:mc="http://schemas.openxmlformats.org/markup-compatibility/2006">
              <mc:Choice xmlns:v="urn:schemas-microsoft-com:vml" Requires="v">
                <p:oleObj spid="_x0000_s3147" name="" r:id="rId7" imgW="228600" imgH="203200" progId="Equation.DSMT4">
                  <p:embed/>
                </p:oleObj>
              </mc:Choice>
              <mc:Fallback>
                <p:oleObj name="" r:id="rId7" imgW="228600" imgH="203200" progId="Equation.DSMT4">
                  <p:embed/>
                  <p:pic>
                    <p:nvPicPr>
                      <p:cNvPr id="0" name="图片 3146"/>
                      <p:cNvPicPr/>
                      <p:nvPr/>
                    </p:nvPicPr>
                    <p:blipFill>
                      <a:blip r:embed="rId8"/>
                      <a:stretch>
                        <a:fillRect/>
                      </a:stretch>
                    </p:blipFill>
                    <p:spPr>
                      <a:xfrm>
                        <a:off x="5890260" y="4317683"/>
                        <a:ext cx="612775" cy="5461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6108" name="内容占位符 516107"/>
          <p:cNvGraphicFramePr/>
          <p:nvPr>
            <p:ph sz="half" idx="1"/>
          </p:nvPr>
        </p:nvGraphicFramePr>
        <p:xfrm>
          <a:off x="1043305" y="1125855"/>
          <a:ext cx="6403975" cy="2232025"/>
        </p:xfrm>
        <a:graphic>
          <a:graphicData uri="http://schemas.openxmlformats.org/presentationml/2006/ole">
            <mc:AlternateContent xmlns:mc="http://schemas.openxmlformats.org/markup-compatibility/2006">
              <mc:Choice xmlns:v="urn:schemas-microsoft-com:vml" Requires="v">
                <p:oleObj spid="_x0000_s3154" name="" r:id="rId1" imgW="2806700" imgH="1473200" progId="Equation.DSMT4">
                  <p:embed/>
                </p:oleObj>
              </mc:Choice>
              <mc:Fallback>
                <p:oleObj name="" r:id="rId1" imgW="2806700" imgH="1473200" progId="Equation.DSMT4">
                  <p:embed/>
                  <p:pic>
                    <p:nvPicPr>
                      <p:cNvPr id="0" name="图片 3153"/>
                      <p:cNvPicPr/>
                      <p:nvPr/>
                    </p:nvPicPr>
                    <p:blipFill>
                      <a:blip r:embed="rId2"/>
                      <a:stretch>
                        <a:fillRect/>
                      </a:stretch>
                    </p:blipFill>
                    <p:spPr>
                      <a:xfrm>
                        <a:off x="1043305" y="1125855"/>
                        <a:ext cx="6403975" cy="2232025"/>
                      </a:xfrm>
                      <a:prstGeom prst="rect">
                        <a:avLst/>
                      </a:prstGeom>
                      <a:noFill/>
                      <a:ln w="38100">
                        <a:miter/>
                      </a:ln>
                    </p:spPr>
                  </p:pic>
                </p:oleObj>
              </mc:Fallback>
            </mc:AlternateContent>
          </a:graphicData>
        </a:graphic>
      </p:graphicFrame>
      <p:graphicFrame>
        <p:nvGraphicFramePr>
          <p:cNvPr id="516109" name="内容占位符 516108"/>
          <p:cNvGraphicFramePr/>
          <p:nvPr>
            <p:ph sz="quarter" idx="2"/>
          </p:nvPr>
        </p:nvGraphicFramePr>
        <p:xfrm>
          <a:off x="2645728" y="3595053"/>
          <a:ext cx="5761037" cy="1036637"/>
        </p:xfrm>
        <a:graphic>
          <a:graphicData uri="http://schemas.openxmlformats.org/presentationml/2006/ole">
            <mc:AlternateContent xmlns:mc="http://schemas.openxmlformats.org/markup-compatibility/2006">
              <mc:Choice xmlns:v="urn:schemas-microsoft-com:vml" Requires="v">
                <p:oleObj spid="_x0000_s3158" name="" r:id="rId3" imgW="2399030" imgH="431800" progId="Equation.DSMT4">
                  <p:embed/>
                </p:oleObj>
              </mc:Choice>
              <mc:Fallback>
                <p:oleObj name="" r:id="rId3" imgW="2399030" imgH="431800" progId="Equation.DSMT4">
                  <p:embed/>
                  <p:pic>
                    <p:nvPicPr>
                      <p:cNvPr id="0" name="图片 3157"/>
                      <p:cNvPicPr/>
                      <p:nvPr/>
                    </p:nvPicPr>
                    <p:blipFill>
                      <a:blip r:embed="rId4"/>
                      <a:stretch>
                        <a:fillRect/>
                      </a:stretch>
                    </p:blipFill>
                    <p:spPr>
                      <a:xfrm>
                        <a:off x="2645728" y="3595053"/>
                        <a:ext cx="5761037" cy="1036637"/>
                      </a:xfrm>
                      <a:prstGeom prst="rect">
                        <a:avLst/>
                      </a:prstGeom>
                      <a:noFill/>
                      <a:ln w="38100">
                        <a:miter/>
                      </a:ln>
                    </p:spPr>
                  </p:pic>
                </p:oleObj>
              </mc:Fallback>
            </mc:AlternateContent>
          </a:graphicData>
        </a:graphic>
      </p:graphicFrame>
      <p:graphicFrame>
        <p:nvGraphicFramePr>
          <p:cNvPr id="516102" name="对象 516101"/>
          <p:cNvGraphicFramePr/>
          <p:nvPr/>
        </p:nvGraphicFramePr>
        <p:xfrm>
          <a:off x="4089400" y="2057400"/>
          <a:ext cx="914400" cy="198438"/>
        </p:xfrm>
        <a:graphic>
          <a:graphicData uri="http://schemas.openxmlformats.org/presentationml/2006/ole">
            <mc:AlternateContent xmlns:mc="http://schemas.openxmlformats.org/markup-compatibility/2006">
              <mc:Choice xmlns:v="urn:schemas-microsoft-com:vml" Requires="v">
                <p:oleObj spid="_x0000_s3153" name="" r:id="rId5" imgW="127635" imgH="198755" progId="Equation.DSMT4">
                  <p:embed/>
                </p:oleObj>
              </mc:Choice>
              <mc:Fallback>
                <p:oleObj name="" r:id="rId5" imgW="127635" imgH="198755" progId="Equation.DSMT4">
                  <p:embed/>
                  <p:pic>
                    <p:nvPicPr>
                      <p:cNvPr id="0" name="图片 3152"/>
                      <p:cNvPicPr/>
                      <p:nvPr/>
                    </p:nvPicPr>
                    <p:blipFill>
                      <a:blip r:embed="rId6"/>
                      <a:stretch>
                        <a:fillRect/>
                      </a:stretch>
                    </p:blipFill>
                    <p:spPr>
                      <a:xfrm>
                        <a:off x="4089400" y="2057400"/>
                        <a:ext cx="914400" cy="198438"/>
                      </a:xfrm>
                      <a:prstGeom prst="rect">
                        <a:avLst/>
                      </a:prstGeom>
                      <a:noFill/>
                      <a:ln w="38100">
                        <a:noFill/>
                        <a:miter/>
                      </a:ln>
                    </p:spPr>
                  </p:pic>
                </p:oleObj>
              </mc:Fallback>
            </mc:AlternateContent>
          </a:graphicData>
        </a:graphic>
      </p:graphicFrame>
      <p:sp>
        <p:nvSpPr>
          <p:cNvPr id="516112" name="矩形 516111"/>
          <p:cNvSpPr/>
          <p:nvPr/>
        </p:nvSpPr>
        <p:spPr>
          <a:xfrm>
            <a:off x="827088" y="3041650"/>
            <a:ext cx="4572000" cy="4229100"/>
          </a:xfrm>
          <a:prstGeom prst="rect">
            <a:avLst/>
          </a:prstGeom>
          <a:noFill/>
          <a:ln w="9525">
            <a:noFill/>
          </a:ln>
        </p:spPr>
        <p:txBody>
          <a:bodyPr lIns="90000" tIns="46800" rIns="90000" bIns="46800">
            <a:spAutoFit/>
          </a:bodyPr>
          <a:p>
            <a:pPr>
              <a:buClr>
                <a:schemeClr val="bg1"/>
              </a:buClr>
            </a:pP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a:t>
            </a:r>
            <a:r>
              <a:rPr lang="en-US" altLang="zh-CN">
                <a:latin typeface="Times New Roman" panose="02020603050405020304" pitchFamily="18" charset="0"/>
              </a:rPr>
              <a:t>3</a:t>
            </a:r>
            <a:r>
              <a:rPr lang="zh-CN" altLang="en-US" dirty="0">
                <a:latin typeface="Times New Roman" panose="02020603050405020304" pitchFamily="18" charset="0"/>
              </a:rPr>
              <a:t>）计算</a:t>
            </a:r>
            <a:r>
              <a:rPr lang="en-US" altLang="zh-CN">
                <a:latin typeface="Times New Roman" panose="02020603050405020304" pitchFamily="18" charset="0"/>
              </a:rPr>
              <a:t>uˆ</a:t>
            </a:r>
            <a:endParaRPr lang="en-US" altLang="zh-CN">
              <a:latin typeface="Times New Roman" panose="02020603050405020304" pitchFamily="18" charset="0"/>
            </a:endParaRPr>
          </a:p>
          <a:p>
            <a:pPr>
              <a:buClr>
                <a:schemeClr val="bg1"/>
              </a:buClr>
            </a:pPr>
            <a:r>
              <a:rPr lang="en-US" altLang="zh-CN">
                <a:latin typeface="Times New Roman" panose="02020603050405020304" pitchFamily="18" charset="0"/>
              </a:rPr>
              <a:t>􀀃 </a:t>
            </a:r>
            <a:endParaRPr lang="en-US" altLang="zh-CN">
              <a:latin typeface="Times New Roman" panose="02020603050405020304" pitchFamily="18" charset="0"/>
            </a:endParaRPr>
          </a:p>
          <a:p>
            <a:pPr>
              <a:buClr>
                <a:schemeClr val="bg1"/>
              </a:buClr>
            </a:pP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于是得到</a:t>
            </a:r>
            <a:r>
              <a:rPr lang="en-US" altLang="zh-CN">
                <a:latin typeface="Times New Roman" panose="02020603050405020304" pitchFamily="18" charset="0"/>
              </a:rPr>
              <a:t>a = 0.0023</a:t>
            </a:r>
            <a:r>
              <a:rPr lang="zh-CN" altLang="en-US" dirty="0">
                <a:latin typeface="Times New Roman" panose="02020603050405020304" pitchFamily="18" charset="0"/>
              </a:rPr>
              <a:t>，</a:t>
            </a:r>
            <a:r>
              <a:rPr lang="en-US" altLang="zh-CN">
                <a:latin typeface="Times New Roman" panose="02020603050405020304" pitchFamily="18" charset="0"/>
              </a:rPr>
              <a:t>b = 72.6573</a:t>
            </a:r>
            <a:r>
              <a:rPr lang="zh-CN" altLang="en-US" dirty="0">
                <a:latin typeface="Times New Roman" panose="02020603050405020304" pitchFamily="18" charset="0"/>
              </a:rPr>
              <a:t>（</a:t>
            </a:r>
            <a:r>
              <a:rPr lang="en-US" altLang="zh-CN">
                <a:latin typeface="Times New Roman" panose="02020603050405020304" pitchFamily="18" charset="0"/>
              </a:rPr>
              <a:t>4</a:t>
            </a:r>
            <a:r>
              <a:rPr lang="zh-CN" altLang="en-US" dirty="0">
                <a:latin typeface="Times New Roman" panose="02020603050405020304" pitchFamily="18" charset="0"/>
              </a:rPr>
              <a:t>）建立模型</a:t>
            </a:r>
            <a:endParaRPr lang="zh-CN" altLang="en-US" dirty="0">
              <a:latin typeface="Times New Roman" panose="02020603050405020304" pitchFamily="18" charset="0"/>
            </a:endParaRPr>
          </a:p>
          <a:p>
            <a:pPr>
              <a:buClr>
                <a:schemeClr val="bg1"/>
              </a:buClr>
            </a:pPr>
            <a:endParaRPr lang="zh-CN" altLang="en-US" dirty="0">
              <a:latin typeface="Times New Roman" panose="02020603050405020304" pitchFamily="18" charset="0"/>
            </a:endParaRPr>
          </a:p>
          <a:p>
            <a:pPr>
              <a:buClr>
                <a:schemeClr val="bg1"/>
              </a:buClr>
            </a:pPr>
            <a:endParaRPr lang="zh-CN" altLang="en-US" b="0" dirty="0">
              <a:solidFill>
                <a:schemeClr val="tx1"/>
              </a:solidFill>
              <a:latin typeface="Times New Roman" panose="02020603050405020304" pitchFamily="18" charset="0"/>
            </a:endParaRPr>
          </a:p>
          <a:p>
            <a:pPr>
              <a:spcBef>
                <a:spcPct val="20000"/>
              </a:spcBef>
              <a:buClr>
                <a:schemeClr val="tx2"/>
              </a:buClr>
              <a:buFont typeface="Wingdings" panose="05000000000000000000" pitchFamily="2" charset="2"/>
              <a:buChar char="v"/>
            </a:pPr>
            <a:endParaRPr lang="zh-CN" altLang="en-US" b="0" dirty="0">
              <a:solidFill>
                <a:schemeClr val="tx1"/>
              </a:solidFill>
              <a:latin typeface="Times New Roman" panose="02020603050405020304" pitchFamily="18" charset="0"/>
            </a:endParaRPr>
          </a:p>
          <a:p>
            <a:pPr>
              <a:buClr>
                <a:schemeClr val="bg1"/>
              </a:buClr>
            </a:pPr>
            <a:endParaRPr lang="zh-CN" altLang="en-US" b="0" dirty="0">
              <a:solidFill>
                <a:schemeClr val="tx1"/>
              </a:solidFill>
              <a:latin typeface="Times New Roman" panose="02020603050405020304" pitchFamily="18" charset="0"/>
            </a:endParaRPr>
          </a:p>
          <a:p>
            <a:pPr>
              <a:buClr>
                <a:schemeClr val="bg1"/>
              </a:buClr>
            </a:pPr>
            <a:endParaRPr lang="zh-CN" altLang="en-US" b="0" dirty="0">
              <a:solidFill>
                <a:schemeClr val="tx1"/>
              </a:solidFill>
              <a:latin typeface="Times New Roman" panose="02020603050405020304" pitchFamily="18" charset="0"/>
            </a:endParaRPr>
          </a:p>
        </p:txBody>
      </p:sp>
      <p:graphicFrame>
        <p:nvGraphicFramePr>
          <p:cNvPr id="516113" name="内容占位符 516112"/>
          <p:cNvGraphicFramePr/>
          <p:nvPr>
            <p:ph sz="quarter" idx="3"/>
          </p:nvPr>
        </p:nvGraphicFramePr>
        <p:xfrm>
          <a:off x="2468245" y="5319078"/>
          <a:ext cx="5111750" cy="1239837"/>
        </p:xfrm>
        <a:graphic>
          <a:graphicData uri="http://schemas.openxmlformats.org/presentationml/2006/ole">
            <mc:AlternateContent xmlns:mc="http://schemas.openxmlformats.org/markup-compatibility/2006">
              <mc:Choice xmlns:v="urn:schemas-microsoft-com:vml" Requires="v">
                <p:oleObj spid="_x0000_s3156" name="" r:id="rId7" imgW="1727200" imgH="419100" progId="Equation.DSMT4">
                  <p:embed/>
                </p:oleObj>
              </mc:Choice>
              <mc:Fallback>
                <p:oleObj name="" r:id="rId7" imgW="1727200" imgH="419100" progId="Equation.DSMT4">
                  <p:embed/>
                  <p:pic>
                    <p:nvPicPr>
                      <p:cNvPr id="0" name="图片 3155"/>
                      <p:cNvPicPr/>
                      <p:nvPr/>
                    </p:nvPicPr>
                    <p:blipFill>
                      <a:blip r:embed="rId8"/>
                      <a:stretch>
                        <a:fillRect/>
                      </a:stretch>
                    </p:blipFill>
                    <p:spPr>
                      <a:xfrm>
                        <a:off x="2468245" y="5319078"/>
                        <a:ext cx="5111750" cy="1239837"/>
                      </a:xfrm>
                      <a:prstGeom prst="rect">
                        <a:avLst/>
                      </a:prstGeom>
                      <a:noFill/>
                      <a:ln w="38100">
                        <a:miter/>
                      </a:ln>
                    </p:spPr>
                  </p:pic>
                </p:oleObj>
              </mc:Fallback>
            </mc:AlternateContent>
          </a:graphicData>
        </a:graphic>
      </p:graphicFrame>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0195" name="文本占位符 520194"/>
          <p:cNvSpPr>
            <a:spLocks noGrp="1"/>
          </p:cNvSpPr>
          <p:nvPr>
            <p:ph type="body" sz="half" idx="1"/>
          </p:nvPr>
        </p:nvSpPr>
        <p:spPr>
          <a:xfrm>
            <a:off x="533400" y="1295400"/>
            <a:ext cx="8431213" cy="5105400"/>
          </a:xfrm>
        </p:spPr>
        <p:txBody>
          <a:bodyPr/>
          <a:lstStyle>
            <a:lvl1pPr lvl="0">
              <a:defRPr sz="2400"/>
            </a:lvl1pPr>
            <a:lvl2pPr lvl="1">
              <a:defRPr sz="2200"/>
            </a:lvl2pPr>
            <a:lvl3pPr lvl="2">
              <a:defRPr sz="2000"/>
            </a:lvl3pPr>
            <a:lvl4pPr lvl="3">
              <a:defRPr sz="1800"/>
            </a:lvl4pPr>
            <a:lvl5pPr lvl="4">
              <a:defRPr sz="1800"/>
            </a:lvl5pPr>
          </a:lstStyle>
          <a:p>
            <a:pPr lvl="0"/>
            <a:r>
              <a:rPr lang="en-US" altLang="zh-CN" dirty="0">
                <a:solidFill>
                  <a:srgbClr val="0000FF"/>
                </a:solidFill>
              </a:rPr>
              <a:t>  </a:t>
            </a:r>
            <a:r>
              <a:rPr lang="zh-CN" altLang="en-US" dirty="0">
                <a:solidFill>
                  <a:srgbClr val="0000FF"/>
                </a:solidFill>
              </a:rPr>
              <a:t>求解得</a:t>
            </a:r>
            <a:endParaRPr lang="zh-CN" altLang="en-US" dirty="0">
              <a:solidFill>
                <a:srgbClr val="0000FF"/>
              </a:solidFill>
            </a:endParaRPr>
          </a:p>
        </p:txBody>
      </p:sp>
      <p:graphicFrame>
        <p:nvGraphicFramePr>
          <p:cNvPr id="520210" name="内容占位符 520209"/>
          <p:cNvGraphicFramePr/>
          <p:nvPr>
            <p:ph sz="quarter" idx="2"/>
          </p:nvPr>
        </p:nvGraphicFramePr>
        <p:xfrm>
          <a:off x="1476375" y="3344863"/>
          <a:ext cx="5256213" cy="384175"/>
        </p:xfrm>
        <a:graphic>
          <a:graphicData uri="http://schemas.openxmlformats.org/presentationml/2006/ole">
            <mc:AlternateContent xmlns:mc="http://schemas.openxmlformats.org/markup-compatibility/2006">
              <mc:Choice xmlns:v="urn:schemas-microsoft-com:vml" Requires="v">
                <p:oleObj spid="_x0000_s3148" name="" r:id="rId1" imgW="1752600" imgH="228600" progId="Equation.DSMT4">
                  <p:embed/>
                </p:oleObj>
              </mc:Choice>
              <mc:Fallback>
                <p:oleObj name="" r:id="rId1" imgW="1752600" imgH="228600" progId="Equation.DSMT4">
                  <p:embed/>
                  <p:pic>
                    <p:nvPicPr>
                      <p:cNvPr id="0" name="图片 3147"/>
                      <p:cNvPicPr/>
                      <p:nvPr/>
                    </p:nvPicPr>
                    <p:blipFill>
                      <a:blip r:embed="rId2"/>
                      <a:stretch>
                        <a:fillRect/>
                      </a:stretch>
                    </p:blipFill>
                    <p:spPr>
                      <a:xfrm>
                        <a:off x="1476375" y="3344863"/>
                        <a:ext cx="5256213" cy="384175"/>
                      </a:xfrm>
                      <a:prstGeom prst="rect">
                        <a:avLst/>
                      </a:prstGeom>
                      <a:noFill/>
                      <a:ln w="38100">
                        <a:miter/>
                      </a:ln>
                    </p:spPr>
                  </p:pic>
                </p:oleObj>
              </mc:Fallback>
            </mc:AlternateContent>
          </a:graphicData>
        </a:graphic>
      </p:graphicFrame>
      <p:graphicFrame>
        <p:nvGraphicFramePr>
          <p:cNvPr id="520205" name="对象 520204"/>
          <p:cNvGraphicFramePr/>
          <p:nvPr/>
        </p:nvGraphicFramePr>
        <p:xfrm>
          <a:off x="1476375" y="1808163"/>
          <a:ext cx="5853113" cy="684212"/>
        </p:xfrm>
        <a:graphic>
          <a:graphicData uri="http://schemas.openxmlformats.org/presentationml/2006/ole">
            <mc:AlternateContent xmlns:mc="http://schemas.openxmlformats.org/markup-compatibility/2006">
              <mc:Choice xmlns:v="urn:schemas-microsoft-com:vml" Requires="v">
                <p:oleObj spid="_x0000_s3151" name="" r:id="rId3" imgW="3364230" imgH="393700" progId="Equation.DSMT4">
                  <p:embed/>
                </p:oleObj>
              </mc:Choice>
              <mc:Fallback>
                <p:oleObj name="" r:id="rId3" imgW="3364230" imgH="393700" progId="Equation.DSMT4">
                  <p:embed/>
                  <p:pic>
                    <p:nvPicPr>
                      <p:cNvPr id="0" name="图片 3150"/>
                      <p:cNvPicPr/>
                      <p:nvPr/>
                    </p:nvPicPr>
                    <p:blipFill>
                      <a:blip r:embed="rId4"/>
                      <a:stretch>
                        <a:fillRect/>
                      </a:stretch>
                    </p:blipFill>
                    <p:spPr>
                      <a:xfrm>
                        <a:off x="1476375" y="1808163"/>
                        <a:ext cx="5853113" cy="684212"/>
                      </a:xfrm>
                      <a:prstGeom prst="rect">
                        <a:avLst/>
                      </a:prstGeom>
                      <a:noFill/>
                      <a:ln w="38100">
                        <a:noFill/>
                        <a:miter/>
                      </a:ln>
                    </p:spPr>
                  </p:pic>
                </p:oleObj>
              </mc:Fallback>
            </mc:AlternateContent>
          </a:graphicData>
        </a:graphic>
      </p:graphicFrame>
      <p:sp>
        <p:nvSpPr>
          <p:cNvPr id="520208" name="矩形 520207"/>
          <p:cNvSpPr/>
          <p:nvPr/>
        </p:nvSpPr>
        <p:spPr>
          <a:xfrm>
            <a:off x="322898" y="2492058"/>
            <a:ext cx="8497887" cy="3047365"/>
          </a:xfrm>
          <a:prstGeom prst="rect">
            <a:avLst/>
          </a:prstGeom>
          <a:noFill/>
          <a:ln w="9525">
            <a:noFill/>
          </a:ln>
        </p:spPr>
        <p:txBody>
          <a:bodyPr lIns="90000" tIns="46800" rIns="90000" bIns="46800">
            <a:spAutoFit/>
          </a:bodyPr>
          <a:p>
            <a:pPr>
              <a:buClr>
                <a:schemeClr val="bg1"/>
              </a:buClr>
            </a:pPr>
            <a:r>
              <a:rPr lang="en-US" altLang="zh-CN">
                <a:latin typeface="Times New Roman" panose="02020603050405020304" pitchFamily="18" charset="0"/>
              </a:rPr>
              <a:t>(5</a:t>
            </a:r>
            <a:r>
              <a:rPr lang="zh-CN" altLang="en-US">
                <a:latin typeface="Times New Roman" panose="02020603050405020304" pitchFamily="18" charset="0"/>
              </a:rPr>
              <a:t>）</a:t>
            </a:r>
            <a:r>
              <a:rPr lang="zh-CN" altLang="en-US" dirty="0">
                <a:latin typeface="Times New Roman" panose="02020603050405020304" pitchFamily="18" charset="0"/>
              </a:rPr>
              <a:t>求生成数列值            及模型还原值              ：</a:t>
            </a: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        令</a:t>
            </a:r>
            <a:r>
              <a:rPr lang="en-US" altLang="zh-CN">
                <a:latin typeface="Times New Roman" panose="02020603050405020304" pitchFamily="18" charset="0"/>
              </a:rPr>
              <a:t>k = 1,2,3,4,5,6,</a:t>
            </a:r>
            <a:r>
              <a:rPr lang="zh-CN" altLang="en-US" dirty="0">
                <a:latin typeface="Times New Roman" panose="02020603050405020304" pitchFamily="18" charset="0"/>
              </a:rPr>
              <a:t>由上面的时间响应函数可算得    ，其中取</a:t>
            </a:r>
            <a:endParaRPr lang="zh-CN" altLang="en-US" dirty="0">
              <a:latin typeface="Times New Roman" panose="02020603050405020304" pitchFamily="18" charset="0"/>
            </a:endParaRPr>
          </a:p>
          <a:p>
            <a:pPr>
              <a:buClr>
                <a:schemeClr val="bg1"/>
              </a:buClr>
            </a:pPr>
            <a:endParaRPr lang="zh-CN" altLang="en-US" dirty="0">
              <a:latin typeface="Times New Roman" panose="02020603050405020304" pitchFamily="18" charset="0"/>
            </a:endParaRPr>
          </a:p>
          <a:p>
            <a:pPr>
              <a:buClr>
                <a:schemeClr val="bg1"/>
              </a:buClr>
            </a:pPr>
            <a:endParaRPr lang="zh-CN" altLang="en-US" dirty="0">
              <a:latin typeface="Times New Roman" panose="02020603050405020304" pitchFamily="18" charset="0"/>
            </a:endParaRPr>
          </a:p>
          <a:p>
            <a:pPr>
              <a:buClr>
                <a:schemeClr val="bg1"/>
              </a:buClr>
            </a:pPr>
            <a:r>
              <a:rPr lang="zh-CN" altLang="en-US" dirty="0">
                <a:latin typeface="Times New Roman" panose="02020603050405020304" pitchFamily="18" charset="0"/>
              </a:rPr>
              <a:t>        由                                          取</a:t>
            </a:r>
            <a:r>
              <a:rPr lang="en-US" altLang="zh-CN">
                <a:latin typeface="Times New Roman" panose="02020603050405020304" pitchFamily="18" charset="0"/>
              </a:rPr>
              <a:t>k = 2,3,4,......,7</a:t>
            </a:r>
            <a:r>
              <a:rPr lang="zh-CN" altLang="en-US" dirty="0">
                <a:latin typeface="Times New Roman" panose="02020603050405020304" pitchFamily="18" charset="0"/>
              </a:rPr>
              <a:t>，得</a:t>
            </a:r>
            <a:endParaRPr lang="zh-CN" altLang="en-US" dirty="0">
              <a:latin typeface="Times New Roman" panose="02020603050405020304" pitchFamily="18" charset="0"/>
            </a:endParaRPr>
          </a:p>
          <a:p>
            <a:pPr>
              <a:buClr>
                <a:schemeClr val="bg1"/>
              </a:buClr>
            </a:pPr>
            <a:r>
              <a:rPr lang="en-US" altLang="zh-CN">
                <a:latin typeface="Times New Roman" panose="02020603050405020304" pitchFamily="18" charset="0"/>
              </a:rPr>
              <a:t>                                       </a:t>
            </a:r>
            <a:endParaRPr lang="en-US" altLang="zh-CN">
              <a:latin typeface="Times New Roman" panose="02020603050405020304" pitchFamily="18" charset="0"/>
            </a:endParaRPr>
          </a:p>
          <a:p>
            <a:pPr>
              <a:buClr>
                <a:schemeClr val="bg1"/>
              </a:buClr>
            </a:pPr>
            <a:r>
              <a:rPr lang="en-US" altLang="zh-CN">
                <a:latin typeface="Times New Roman" panose="02020603050405020304" pitchFamily="18" charset="0"/>
              </a:rPr>
              <a:t> </a:t>
            </a:r>
            <a:endParaRPr lang="en-US" altLang="zh-CN">
              <a:latin typeface="Times New Roman" panose="02020603050405020304" pitchFamily="18" charset="0"/>
            </a:endParaRPr>
          </a:p>
          <a:p>
            <a:pPr>
              <a:buClr>
                <a:schemeClr val="bg1"/>
              </a:buClr>
            </a:pPr>
            <a:r>
              <a:rPr lang="en-US" altLang="zh-CN">
                <a:latin typeface="Times New Roman" panose="02020603050405020304" pitchFamily="18" charset="0"/>
              </a:rPr>
              <a:t>             (71.1, 72.4, 72.2, 72.1, 71.9, 71.7, 71.6)</a:t>
            </a:r>
            <a:endParaRPr lang="en-US" altLang="zh-CN">
              <a:latin typeface="Times New Roman" panose="02020603050405020304" pitchFamily="18" charset="0"/>
            </a:endParaRPr>
          </a:p>
        </p:txBody>
      </p:sp>
      <p:graphicFrame>
        <p:nvGraphicFramePr>
          <p:cNvPr id="520209" name="对象 520208"/>
          <p:cNvGraphicFramePr/>
          <p:nvPr/>
        </p:nvGraphicFramePr>
        <p:xfrm>
          <a:off x="2214563" y="4528503"/>
          <a:ext cx="3779837" cy="385762"/>
        </p:xfrm>
        <a:graphic>
          <a:graphicData uri="http://schemas.openxmlformats.org/presentationml/2006/ole">
            <mc:AlternateContent xmlns:mc="http://schemas.openxmlformats.org/markup-compatibility/2006">
              <mc:Choice xmlns:v="urn:schemas-microsoft-com:vml" Requires="v">
                <p:oleObj spid="_x0000_s3152" name="" r:id="rId5" imgW="2235200" imgH="228600" progId="Equation.DSMT4">
                  <p:embed/>
                </p:oleObj>
              </mc:Choice>
              <mc:Fallback>
                <p:oleObj name="" r:id="rId5" imgW="2235200" imgH="228600" progId="Equation.DSMT4">
                  <p:embed/>
                  <p:pic>
                    <p:nvPicPr>
                      <p:cNvPr id="0" name="图片 3151"/>
                      <p:cNvPicPr/>
                      <p:nvPr/>
                    </p:nvPicPr>
                    <p:blipFill>
                      <a:blip r:embed="rId6"/>
                      <a:stretch>
                        <a:fillRect/>
                      </a:stretch>
                    </p:blipFill>
                    <p:spPr>
                      <a:xfrm>
                        <a:off x="2214563" y="4528503"/>
                        <a:ext cx="3779837" cy="385762"/>
                      </a:xfrm>
                      <a:prstGeom prst="rect">
                        <a:avLst/>
                      </a:prstGeom>
                      <a:noFill/>
                      <a:ln w="38100">
                        <a:noFill/>
                        <a:miter/>
                      </a:ln>
                    </p:spPr>
                  </p:pic>
                </p:oleObj>
              </mc:Fallback>
            </mc:AlternateContent>
          </a:graphicData>
        </a:graphic>
      </p:graphicFrame>
      <p:graphicFrame>
        <p:nvGraphicFramePr>
          <p:cNvPr id="520213" name="内容占位符 520212"/>
          <p:cNvGraphicFramePr/>
          <p:nvPr>
            <p:ph sz="quarter" idx="3"/>
          </p:nvPr>
        </p:nvGraphicFramePr>
        <p:xfrm>
          <a:off x="1336993" y="3984308"/>
          <a:ext cx="3097212" cy="409575"/>
        </p:xfrm>
        <a:graphic>
          <a:graphicData uri="http://schemas.openxmlformats.org/presentationml/2006/ole">
            <mc:AlternateContent xmlns:mc="http://schemas.openxmlformats.org/markup-compatibility/2006">
              <mc:Choice xmlns:v="urn:schemas-microsoft-com:vml" Requires="v">
                <p:oleObj spid="_x0000_s3155" name="" r:id="rId7" imgW="1727200" imgH="228600" progId="Equation.DSMT4">
                  <p:embed/>
                </p:oleObj>
              </mc:Choice>
              <mc:Fallback>
                <p:oleObj name="" r:id="rId7" imgW="1727200" imgH="228600" progId="Equation.DSMT4">
                  <p:embed/>
                  <p:pic>
                    <p:nvPicPr>
                      <p:cNvPr id="0" name="图片 3154"/>
                      <p:cNvPicPr/>
                      <p:nvPr/>
                    </p:nvPicPr>
                    <p:blipFill>
                      <a:blip r:embed="rId8"/>
                      <a:stretch>
                        <a:fillRect/>
                      </a:stretch>
                    </p:blipFill>
                    <p:spPr>
                      <a:xfrm>
                        <a:off x="1336993" y="3984308"/>
                        <a:ext cx="3097212" cy="409575"/>
                      </a:xfrm>
                      <a:prstGeom prst="rect">
                        <a:avLst/>
                      </a:prstGeom>
                      <a:noFill/>
                      <a:ln w="38100">
                        <a:miter/>
                      </a:ln>
                    </p:spPr>
                  </p:pic>
                </p:oleObj>
              </mc:Fallback>
            </mc:AlternateContent>
          </a:graphicData>
        </a:graphic>
      </p:graphicFrame>
      <p:graphicFrame>
        <p:nvGraphicFramePr>
          <p:cNvPr id="520216" name="对象 520215"/>
          <p:cNvGraphicFramePr/>
          <p:nvPr/>
        </p:nvGraphicFramePr>
        <p:xfrm>
          <a:off x="2817813" y="2492375"/>
          <a:ext cx="1082675" cy="396875"/>
        </p:xfrm>
        <a:graphic>
          <a:graphicData uri="http://schemas.openxmlformats.org/presentationml/2006/ole">
            <mc:AlternateContent xmlns:mc="http://schemas.openxmlformats.org/markup-compatibility/2006">
              <mc:Choice xmlns:v="urn:schemas-microsoft-com:vml" Requires="v">
                <p:oleObj spid="_x0000_s3149" name="" r:id="rId9" imgW="622300" imgH="228600" progId="Equation.DSMT4">
                  <p:embed/>
                </p:oleObj>
              </mc:Choice>
              <mc:Fallback>
                <p:oleObj name="" r:id="rId9" imgW="622300" imgH="228600" progId="Equation.DSMT4">
                  <p:embed/>
                  <p:pic>
                    <p:nvPicPr>
                      <p:cNvPr id="0" name="图片 3148"/>
                      <p:cNvPicPr/>
                      <p:nvPr/>
                    </p:nvPicPr>
                    <p:blipFill>
                      <a:blip r:embed="rId10"/>
                      <a:stretch>
                        <a:fillRect/>
                      </a:stretch>
                    </p:blipFill>
                    <p:spPr>
                      <a:xfrm>
                        <a:off x="2817813" y="2492375"/>
                        <a:ext cx="1082675" cy="396875"/>
                      </a:xfrm>
                      <a:prstGeom prst="rect">
                        <a:avLst/>
                      </a:prstGeom>
                      <a:noFill/>
                      <a:ln w="38100">
                        <a:noFill/>
                        <a:miter/>
                      </a:ln>
                    </p:spPr>
                  </p:pic>
                </p:oleObj>
              </mc:Fallback>
            </mc:AlternateContent>
          </a:graphicData>
        </a:graphic>
      </p:graphicFrame>
      <p:graphicFrame>
        <p:nvGraphicFramePr>
          <p:cNvPr id="520217" name="对象 520216"/>
          <p:cNvGraphicFramePr/>
          <p:nvPr/>
        </p:nvGraphicFramePr>
        <p:xfrm>
          <a:off x="5628005" y="2492375"/>
          <a:ext cx="1104900" cy="396875"/>
        </p:xfrm>
        <a:graphic>
          <a:graphicData uri="http://schemas.openxmlformats.org/presentationml/2006/ole">
            <mc:AlternateContent xmlns:mc="http://schemas.openxmlformats.org/markup-compatibility/2006">
              <mc:Choice xmlns:v="urn:schemas-microsoft-com:vml" Requires="v">
                <p:oleObj spid="_x0000_s3150" name="" r:id="rId11" imgW="635000" imgH="228600" progId="Equation.DSMT4">
                  <p:embed/>
                </p:oleObj>
              </mc:Choice>
              <mc:Fallback>
                <p:oleObj name="" r:id="rId11" imgW="635000" imgH="228600" progId="Equation.DSMT4">
                  <p:embed/>
                  <p:pic>
                    <p:nvPicPr>
                      <p:cNvPr id="0" name="图片 3149"/>
                      <p:cNvPicPr/>
                      <p:nvPr/>
                    </p:nvPicPr>
                    <p:blipFill>
                      <a:blip r:embed="rId12"/>
                      <a:stretch>
                        <a:fillRect/>
                      </a:stretch>
                    </p:blipFill>
                    <p:spPr>
                      <a:xfrm>
                        <a:off x="5628005" y="2492375"/>
                        <a:ext cx="1104900" cy="396875"/>
                      </a:xfrm>
                      <a:prstGeom prst="rect">
                        <a:avLst/>
                      </a:prstGeom>
                      <a:noFill/>
                      <a:ln w="38100">
                        <a:noFill/>
                        <a:miter/>
                      </a:ln>
                    </p:spPr>
                  </p:pic>
                </p:oleObj>
              </mc:Fallback>
            </mc:AlternateContent>
          </a:graphicData>
        </a:graphic>
      </p:graphicFrame>
      <p:graphicFrame>
        <p:nvGraphicFramePr>
          <p:cNvPr id="520218" name="对象 520217"/>
          <p:cNvGraphicFramePr/>
          <p:nvPr/>
        </p:nvGraphicFramePr>
        <p:xfrm>
          <a:off x="7199630" y="2888933"/>
          <a:ext cx="431800" cy="382587"/>
        </p:xfrm>
        <a:graphic>
          <a:graphicData uri="http://schemas.openxmlformats.org/presentationml/2006/ole">
            <mc:AlternateContent xmlns:mc="http://schemas.openxmlformats.org/markup-compatibility/2006">
              <mc:Choice xmlns:v="urn:schemas-microsoft-com:vml" Requires="v">
                <p:oleObj spid="_x0000_s3157" name="" r:id="rId13" imgW="228600" imgH="203200" progId="Equation.DSMT4">
                  <p:embed/>
                </p:oleObj>
              </mc:Choice>
              <mc:Fallback>
                <p:oleObj name="" r:id="rId13" imgW="228600" imgH="203200" progId="Equation.DSMT4">
                  <p:embed/>
                  <p:pic>
                    <p:nvPicPr>
                      <p:cNvPr id="0" name="图片 3156"/>
                      <p:cNvPicPr/>
                      <p:nvPr/>
                    </p:nvPicPr>
                    <p:blipFill>
                      <a:blip r:embed="rId14"/>
                      <a:stretch>
                        <a:fillRect/>
                      </a:stretch>
                    </p:blipFill>
                    <p:spPr>
                      <a:xfrm>
                        <a:off x="7199630" y="2888933"/>
                        <a:ext cx="431800" cy="382587"/>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03" name="文本占位符 512002"/>
          <p:cNvSpPr>
            <a:spLocks noGrp="1"/>
          </p:cNvSpPr>
          <p:nvPr>
            <p:ph type="body" idx="1"/>
          </p:nvPr>
        </p:nvSpPr>
        <p:spPr/>
        <p:txBody>
          <a:bodyPr/>
          <a:p>
            <a:pPr>
              <a:lnSpc>
                <a:spcPct val="90000"/>
              </a:lnSpc>
            </a:pPr>
            <a:r>
              <a:rPr lang="zh-CN" altLang="en-US" sz="2400" dirty="0">
                <a:solidFill>
                  <a:srgbClr val="0000FF"/>
                </a:solidFill>
              </a:rPr>
              <a:t>第三步</a:t>
            </a:r>
            <a:r>
              <a:rPr lang="en-US" altLang="zh-CN" sz="2400">
                <a:solidFill>
                  <a:srgbClr val="0000FF"/>
                </a:solidFill>
              </a:rPr>
              <a:t>: </a:t>
            </a:r>
            <a:r>
              <a:rPr lang="zh-CN" altLang="en-US" sz="2400" dirty="0">
                <a:solidFill>
                  <a:srgbClr val="0000FF"/>
                </a:solidFill>
              </a:rPr>
              <a:t>模型检验</a:t>
            </a:r>
            <a:endParaRPr lang="zh-CN" altLang="en-US" sz="2400" dirty="0">
              <a:solidFill>
                <a:srgbClr val="0000FF"/>
              </a:solidFill>
            </a:endParaRPr>
          </a:p>
          <a:p>
            <a:pPr>
              <a:lnSpc>
                <a:spcPct val="90000"/>
              </a:lnSpc>
            </a:pPr>
            <a:r>
              <a:rPr lang="zh-CN" altLang="en-US" sz="2400" dirty="0">
                <a:solidFill>
                  <a:srgbClr val="0000FF"/>
                </a:solidFill>
              </a:rPr>
              <a:t>模型的各种检验指标值的计算结果见表 </a:t>
            </a:r>
            <a:r>
              <a:rPr lang="en-US" altLang="zh-CN" sz="2400">
                <a:solidFill>
                  <a:srgbClr val="0000FF"/>
                </a:solidFill>
              </a:rPr>
              <a:t>7.</a:t>
            </a:r>
            <a:endParaRPr lang="en-US" altLang="zh-CN" sz="2400">
              <a:solidFill>
                <a:srgbClr val="0000FF"/>
              </a:solidFill>
            </a:endParaRPr>
          </a:p>
          <a:p>
            <a:pPr>
              <a:lnSpc>
                <a:spcPct val="90000"/>
              </a:lnSpc>
            </a:pPr>
            <a:r>
              <a:rPr lang="zh-CN" altLang="en-US" sz="2400" dirty="0">
                <a:solidFill>
                  <a:srgbClr val="0000FF"/>
                </a:solidFill>
              </a:rPr>
              <a:t>表</a:t>
            </a:r>
            <a:r>
              <a:rPr lang="en-US" altLang="zh-CN" sz="2400">
                <a:solidFill>
                  <a:srgbClr val="0000FF"/>
                </a:solidFill>
              </a:rPr>
              <a:t>7 GM(1,1)</a:t>
            </a:r>
            <a:r>
              <a:rPr lang="zh-CN" altLang="en-US" sz="2400" dirty="0">
                <a:solidFill>
                  <a:srgbClr val="0000FF"/>
                </a:solidFill>
              </a:rPr>
              <a:t>模型检验表</a:t>
            </a:r>
            <a:endParaRPr lang="zh-CN" altLang="en-US" sz="2400" dirty="0">
              <a:solidFill>
                <a:srgbClr val="0000FF"/>
              </a:solidFill>
            </a:endParaRPr>
          </a:p>
          <a:p>
            <a:pPr>
              <a:lnSpc>
                <a:spcPct val="90000"/>
              </a:lnSpc>
            </a:pPr>
            <a:r>
              <a:rPr lang="zh-CN" altLang="en-US" sz="2400" dirty="0">
                <a:solidFill>
                  <a:srgbClr val="0000FF"/>
                </a:solidFill>
              </a:rPr>
              <a:t>序号 年份 原始值 模型值 残差 相对误差 级比偏差</a:t>
            </a:r>
            <a:endParaRPr lang="zh-CN" altLang="en-US" sz="2400" dirty="0">
              <a:solidFill>
                <a:srgbClr val="0000FF"/>
              </a:solidFill>
            </a:endParaRPr>
          </a:p>
          <a:p>
            <a:pPr>
              <a:lnSpc>
                <a:spcPct val="90000"/>
              </a:lnSpc>
            </a:pPr>
            <a:r>
              <a:rPr lang="en-US" altLang="zh-CN" sz="2400">
                <a:solidFill>
                  <a:srgbClr val="0000FF"/>
                </a:solidFill>
              </a:rPr>
              <a:t>1      1986    71.1     </a:t>
            </a:r>
            <a:r>
              <a:rPr lang="en-US" altLang="zh-CN" sz="2400" err="1">
                <a:solidFill>
                  <a:srgbClr val="0000FF"/>
                </a:solidFill>
              </a:rPr>
              <a:t>71.1</a:t>
            </a:r>
            <a:r>
              <a:rPr lang="en-US" altLang="zh-CN" sz="2400">
                <a:solidFill>
                  <a:srgbClr val="0000FF"/>
                </a:solidFill>
              </a:rPr>
              <a:t>       0         0</a:t>
            </a:r>
            <a:endParaRPr lang="en-US" altLang="zh-CN" sz="2400">
              <a:solidFill>
                <a:srgbClr val="0000FF"/>
              </a:solidFill>
            </a:endParaRPr>
          </a:p>
          <a:p>
            <a:pPr>
              <a:lnSpc>
                <a:spcPct val="90000"/>
              </a:lnSpc>
            </a:pPr>
            <a:r>
              <a:rPr lang="en-US" altLang="zh-CN" sz="2400">
                <a:solidFill>
                  <a:srgbClr val="0000FF"/>
                </a:solidFill>
              </a:rPr>
              <a:t>2      1987    72.4    </a:t>
            </a:r>
            <a:r>
              <a:rPr lang="en-US" altLang="zh-CN" sz="2400" err="1">
                <a:solidFill>
                  <a:srgbClr val="0000FF"/>
                </a:solidFill>
              </a:rPr>
              <a:t>72.4</a:t>
            </a:r>
            <a:r>
              <a:rPr lang="en-US" altLang="zh-CN" sz="2400">
                <a:solidFill>
                  <a:srgbClr val="0000FF"/>
                </a:solidFill>
              </a:rPr>
              <a:t>  -0.0057  0.01%      0.0023</a:t>
            </a:r>
            <a:endParaRPr lang="en-US" altLang="zh-CN" sz="2400">
              <a:solidFill>
                <a:srgbClr val="0000FF"/>
              </a:solidFill>
            </a:endParaRPr>
          </a:p>
          <a:p>
            <a:pPr>
              <a:lnSpc>
                <a:spcPct val="90000"/>
              </a:lnSpc>
            </a:pPr>
            <a:r>
              <a:rPr lang="en-US" altLang="zh-CN" sz="2400">
                <a:solidFill>
                  <a:srgbClr val="0000FF"/>
                </a:solidFill>
              </a:rPr>
              <a:t>3      1988    72.4    72.2  0.1638    0.23%      0.0203</a:t>
            </a:r>
            <a:endParaRPr lang="en-US" altLang="zh-CN" sz="2400">
              <a:solidFill>
                <a:srgbClr val="0000FF"/>
              </a:solidFill>
            </a:endParaRPr>
          </a:p>
          <a:p>
            <a:pPr>
              <a:lnSpc>
                <a:spcPct val="90000"/>
              </a:lnSpc>
            </a:pPr>
            <a:r>
              <a:rPr lang="en-US" altLang="zh-CN" sz="2400">
                <a:solidFill>
                  <a:srgbClr val="0000FF"/>
                </a:solidFill>
              </a:rPr>
              <a:t>4      1989     72.1    </a:t>
            </a:r>
            <a:r>
              <a:rPr lang="en-US" altLang="zh-CN" sz="2400" err="1">
                <a:solidFill>
                  <a:srgbClr val="0000FF"/>
                </a:solidFill>
              </a:rPr>
              <a:t>72.1</a:t>
            </a:r>
            <a:r>
              <a:rPr lang="en-US" altLang="zh-CN" sz="2400">
                <a:solidFill>
                  <a:srgbClr val="0000FF"/>
                </a:solidFill>
              </a:rPr>
              <a:t>  0.0329  0.05%      -0.0018</a:t>
            </a:r>
            <a:endParaRPr lang="en-US" altLang="zh-CN" sz="2400">
              <a:solidFill>
                <a:srgbClr val="0000FF"/>
              </a:solidFill>
            </a:endParaRPr>
          </a:p>
          <a:p>
            <a:pPr>
              <a:lnSpc>
                <a:spcPct val="90000"/>
              </a:lnSpc>
            </a:pPr>
            <a:r>
              <a:rPr lang="en-US" altLang="zh-CN" sz="2400">
                <a:solidFill>
                  <a:srgbClr val="0000FF"/>
                </a:solidFill>
              </a:rPr>
              <a:t>5      1990     71.4    71.9  -0.4984  0.7%      -0.0074</a:t>
            </a:r>
            <a:endParaRPr lang="en-US" altLang="zh-CN" sz="2400">
              <a:solidFill>
                <a:srgbClr val="0000FF"/>
              </a:solidFill>
            </a:endParaRPr>
          </a:p>
          <a:p>
            <a:pPr>
              <a:lnSpc>
                <a:spcPct val="90000"/>
              </a:lnSpc>
            </a:pPr>
            <a:r>
              <a:rPr lang="en-US" altLang="zh-CN" sz="2400">
                <a:solidFill>
                  <a:srgbClr val="0000FF"/>
                </a:solidFill>
              </a:rPr>
              <a:t>6      1991     72.0    71.7  0.2699  0.37%      0.0107</a:t>
            </a:r>
            <a:endParaRPr lang="en-US" altLang="zh-CN" sz="2400">
              <a:solidFill>
                <a:srgbClr val="0000FF"/>
              </a:solidFill>
            </a:endParaRPr>
          </a:p>
          <a:p>
            <a:pPr>
              <a:lnSpc>
                <a:spcPct val="90000"/>
              </a:lnSpc>
            </a:pPr>
            <a:r>
              <a:rPr lang="en-US" altLang="zh-CN" sz="2400">
                <a:solidFill>
                  <a:srgbClr val="0000FF"/>
                </a:solidFill>
              </a:rPr>
              <a:t>7      1992     71.6    </a:t>
            </a:r>
            <a:r>
              <a:rPr lang="en-US" altLang="zh-CN" sz="2400" err="1">
                <a:solidFill>
                  <a:srgbClr val="0000FF"/>
                </a:solidFill>
              </a:rPr>
              <a:t>71.6</a:t>
            </a:r>
            <a:r>
              <a:rPr lang="en-US" altLang="zh-CN" sz="2400">
                <a:solidFill>
                  <a:srgbClr val="0000FF"/>
                </a:solidFill>
              </a:rPr>
              <a:t>  0.0378 0.05%      -0.0032</a:t>
            </a:r>
            <a:endParaRPr lang="en-US" altLang="zh-CN" sz="2400">
              <a:solidFill>
                <a:srgbClr val="0000FF"/>
              </a:solidFill>
            </a:endParaRPr>
          </a:p>
          <a:p>
            <a:pPr>
              <a:lnSpc>
                <a:spcPct val="90000"/>
              </a:lnSpc>
            </a:pPr>
            <a:r>
              <a:rPr lang="zh-CN" altLang="en-US" sz="2400" dirty="0">
                <a:solidFill>
                  <a:srgbClr val="0000FF"/>
                </a:solidFill>
              </a:rPr>
              <a:t>经验证，该模型的精度较高，可进行预测和预报。</a:t>
            </a:r>
            <a:endParaRPr lang="zh-CN" altLang="en-US" sz="2400" dirty="0">
              <a:solidFill>
                <a:srgbClr val="0000FF"/>
              </a:solidFill>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6" name="标题 379905"/>
          <p:cNvSpPr>
            <a:spLocks noGrp="1"/>
          </p:cNvSpPr>
          <p:nvPr>
            <p:ph type="title"/>
          </p:nvPr>
        </p:nvSpPr>
        <p:spPr>
          <a:xfrm>
            <a:off x="685800" y="304800"/>
            <a:ext cx="8134350" cy="487363"/>
          </a:xfrm>
        </p:spPr>
        <p:txBody>
          <a:bodyPr anchor="ctr"/>
          <a:p>
            <a:r>
              <a:rPr lang="zh-CN" altLang="en-US" dirty="0">
                <a:ea typeface="楷体_GB2312" pitchFamily="49" charset="-122"/>
              </a:rPr>
              <a:t>案例：</a:t>
            </a:r>
            <a:r>
              <a:rPr lang="en-US" altLang="zh-CN">
                <a:ea typeface="楷体_GB2312" pitchFamily="49" charset="-122"/>
              </a:rPr>
              <a:t>SARS</a:t>
            </a:r>
            <a:r>
              <a:rPr lang="zh-CN" altLang="en-US" dirty="0">
                <a:ea typeface="楷体_GB2312" pitchFamily="49" charset="-122"/>
              </a:rPr>
              <a:t>疫情对某些经济指标影响</a:t>
            </a:r>
            <a:endParaRPr lang="zh-CN" altLang="en-US" dirty="0">
              <a:ea typeface="楷体_GB2312" pitchFamily="49" charset="-122"/>
            </a:endParaRPr>
          </a:p>
        </p:txBody>
      </p:sp>
      <p:sp>
        <p:nvSpPr>
          <p:cNvPr id="379907" name="文本占位符 379906"/>
          <p:cNvSpPr>
            <a:spLocks noGrp="1"/>
          </p:cNvSpPr>
          <p:nvPr>
            <p:ph type="body" idx="1"/>
          </p:nvPr>
        </p:nvSpPr>
        <p:spPr/>
        <p:txBody>
          <a:bodyPr/>
          <a:p>
            <a:r>
              <a:rPr lang="en-US" altLang="zh-CN" sz="2400">
                <a:solidFill>
                  <a:srgbClr val="0000FF"/>
                </a:solidFill>
              </a:rPr>
              <a:t>1 </a:t>
            </a:r>
            <a:r>
              <a:rPr lang="zh-CN" altLang="en-US" sz="2400" dirty="0">
                <a:solidFill>
                  <a:srgbClr val="0000FF"/>
                </a:solidFill>
              </a:rPr>
              <a:t>问题的提出</a:t>
            </a:r>
            <a:endParaRPr lang="zh-CN" altLang="en-US" sz="2400" dirty="0">
              <a:solidFill>
                <a:srgbClr val="0000FF"/>
              </a:solidFill>
            </a:endParaRPr>
          </a:p>
          <a:p>
            <a:r>
              <a:rPr lang="en-US" altLang="zh-CN" sz="2400">
                <a:solidFill>
                  <a:srgbClr val="0000FF"/>
                </a:solidFill>
              </a:rPr>
              <a:t>2003</a:t>
            </a:r>
            <a:r>
              <a:rPr lang="zh-CN" altLang="en-US" sz="2400" dirty="0">
                <a:solidFill>
                  <a:srgbClr val="0000FF"/>
                </a:solidFill>
              </a:rPr>
              <a:t>年的</a:t>
            </a:r>
            <a:r>
              <a:rPr lang="en-US" altLang="zh-CN" sz="2400">
                <a:solidFill>
                  <a:srgbClr val="0000FF"/>
                </a:solidFill>
              </a:rPr>
              <a:t>SARS</a:t>
            </a:r>
            <a:r>
              <a:rPr lang="zh-CN" altLang="en-US" sz="2400" dirty="0">
                <a:solidFill>
                  <a:srgbClr val="0000FF"/>
                </a:solidFill>
              </a:rPr>
              <a:t>疫情对中国部分行业的经济发展产生了一定的影响，特别是对帮分疫情较严重的省市的相关行业所造成的影响是明显的，经济影响主要分为直接经济影响和间接影响．直接经济影响涉及到商品零售业、旅游业、综合服务等行业．很多方面难以进行定量地评估，现仅就</a:t>
            </a:r>
            <a:r>
              <a:rPr lang="en-US" altLang="zh-CN" sz="2400">
                <a:solidFill>
                  <a:srgbClr val="0000FF"/>
                </a:solidFill>
              </a:rPr>
              <a:t>SARS</a:t>
            </a:r>
            <a:r>
              <a:rPr lang="zh-CN" altLang="en-US" sz="2400" dirty="0">
                <a:solidFill>
                  <a:srgbClr val="0000FF"/>
                </a:solidFill>
              </a:rPr>
              <a:t>疫情较重的某市商品零售业、旅游业和综合服务业的影响进行定量的评估分析．</a:t>
            </a:r>
            <a:endParaRPr lang="zh-CN" altLang="en-US" sz="2400" dirty="0">
              <a:solidFill>
                <a:srgbClr val="0000FF"/>
              </a:solidFill>
            </a:endParaRPr>
          </a:p>
          <a:p>
            <a:r>
              <a:rPr lang="zh-CN" altLang="en-US" sz="2400" dirty="0">
                <a:solidFill>
                  <a:srgbClr val="0000FF"/>
                </a:solidFill>
              </a:rPr>
              <a:t>究竟</a:t>
            </a:r>
            <a:r>
              <a:rPr lang="en-US" altLang="zh-CN" sz="2400">
                <a:solidFill>
                  <a:srgbClr val="0000FF"/>
                </a:solidFill>
              </a:rPr>
              <a:t>SARS</a:t>
            </a:r>
            <a:r>
              <a:rPr lang="zh-CN" altLang="en-US" sz="2400" dirty="0">
                <a:solidFill>
                  <a:srgbClr val="0000FF"/>
                </a:solidFill>
              </a:rPr>
              <a:t>疫情对商品零售业、旅游业和综合服务业的影响有多大，已知该市从</a:t>
            </a:r>
            <a:r>
              <a:rPr lang="en-US" altLang="zh-CN" sz="2400">
                <a:solidFill>
                  <a:srgbClr val="0000FF"/>
                </a:solidFill>
              </a:rPr>
              <a:t>1997</a:t>
            </a:r>
            <a:r>
              <a:rPr lang="zh-CN" altLang="en-US" sz="2400" dirty="0">
                <a:solidFill>
                  <a:srgbClr val="0000FF"/>
                </a:solidFill>
              </a:rPr>
              <a:t>年</a:t>
            </a:r>
            <a:r>
              <a:rPr lang="en-US" altLang="zh-CN" sz="2400">
                <a:solidFill>
                  <a:srgbClr val="0000FF"/>
                </a:solidFill>
              </a:rPr>
              <a:t>1</a:t>
            </a:r>
            <a:r>
              <a:rPr lang="zh-CN" altLang="en-US" sz="2400" dirty="0">
                <a:solidFill>
                  <a:srgbClr val="0000FF"/>
                </a:solidFill>
              </a:rPr>
              <a:t>月到</a:t>
            </a:r>
            <a:r>
              <a:rPr lang="en-US" altLang="zh-CN" sz="2400">
                <a:solidFill>
                  <a:srgbClr val="0000FF"/>
                </a:solidFill>
              </a:rPr>
              <a:t>2003</a:t>
            </a:r>
            <a:r>
              <a:rPr lang="zh-CN" altLang="en-US" sz="2400" dirty="0">
                <a:solidFill>
                  <a:srgbClr val="0000FF"/>
                </a:solidFill>
              </a:rPr>
              <a:t>年</a:t>
            </a:r>
            <a:r>
              <a:rPr lang="en-US" altLang="zh-CN" sz="2400">
                <a:solidFill>
                  <a:srgbClr val="0000FF"/>
                </a:solidFill>
              </a:rPr>
              <a:t>10</a:t>
            </a:r>
            <a:r>
              <a:rPr lang="zh-CN" altLang="en-US" sz="2400" dirty="0">
                <a:solidFill>
                  <a:srgbClr val="0000FF"/>
                </a:solidFill>
              </a:rPr>
              <a:t>月的商品零售额、接待旅游人数和综合服务收入的统计数据如下表</a:t>
            </a:r>
            <a:r>
              <a:rPr lang="en-US" altLang="zh-CN" sz="2400">
                <a:solidFill>
                  <a:srgbClr val="0000FF"/>
                </a:solidFill>
              </a:rPr>
              <a:t>1</a:t>
            </a:r>
            <a:r>
              <a:rPr lang="zh-CN" altLang="en-US" sz="2400" dirty="0">
                <a:solidFill>
                  <a:srgbClr val="0000FF"/>
                </a:solidFill>
              </a:rPr>
              <a:t>、表</a:t>
            </a:r>
            <a:r>
              <a:rPr lang="en-US" altLang="zh-CN" sz="2400">
                <a:solidFill>
                  <a:srgbClr val="0000FF"/>
                </a:solidFill>
              </a:rPr>
              <a:t>2</a:t>
            </a:r>
            <a:r>
              <a:rPr lang="zh-CN" altLang="en-US" sz="2400" dirty="0">
                <a:solidFill>
                  <a:srgbClr val="0000FF"/>
                </a:solidFill>
              </a:rPr>
              <a:t>、表</a:t>
            </a:r>
            <a:r>
              <a:rPr lang="en-US" altLang="zh-CN" sz="2400">
                <a:solidFill>
                  <a:srgbClr val="0000FF"/>
                </a:solidFill>
              </a:rPr>
              <a:t>3</a:t>
            </a:r>
            <a:r>
              <a:rPr lang="zh-CN" altLang="en-US" sz="2400" dirty="0">
                <a:solidFill>
                  <a:srgbClr val="0000FF"/>
                </a:solidFill>
              </a:rPr>
              <a:t>．</a:t>
            </a:r>
            <a:endParaRPr lang="zh-CN" altLang="en-US" sz="2400" dirty="0">
              <a:solidFill>
                <a:srgbClr val="0000FF"/>
              </a:solidFill>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标题 386049"/>
          <p:cNvSpPr>
            <a:spLocks noGrp="1"/>
          </p:cNvSpPr>
          <p:nvPr>
            <p:ph type="title"/>
          </p:nvPr>
        </p:nvSpPr>
        <p:spPr/>
        <p:txBody>
          <a:bodyPr anchor="ctr"/>
          <a:p>
            <a:r>
              <a:rPr lang="zh-CN" altLang="en-US" dirty="0">
                <a:ea typeface="宋体" panose="02010600030101010101" pitchFamily="2" charset="-122"/>
              </a:rPr>
              <a:t>表</a:t>
            </a:r>
            <a:r>
              <a:rPr lang="en-US" altLang="zh-CN">
                <a:ea typeface="宋体" panose="02010600030101010101" pitchFamily="2" charset="-122"/>
              </a:rPr>
              <a:t>1 </a:t>
            </a:r>
            <a:r>
              <a:rPr lang="zh-CN" altLang="en-US" dirty="0">
                <a:ea typeface="宋体" panose="02010600030101010101" pitchFamily="2" charset="-122"/>
              </a:rPr>
              <a:t>商品的零售额</a:t>
            </a:r>
            <a:r>
              <a:rPr lang="en-US" altLang="zh-CN">
                <a:ea typeface="宋体" panose="02010600030101010101" pitchFamily="2" charset="-122"/>
              </a:rPr>
              <a:t>(</a:t>
            </a:r>
            <a:r>
              <a:rPr lang="zh-CN" altLang="en-US" dirty="0">
                <a:ea typeface="宋体" panose="02010600030101010101" pitchFamily="2" charset="-122"/>
              </a:rPr>
              <a:t>单位：亿元</a:t>
            </a:r>
            <a:r>
              <a:rPr lang="en-US" altLang="zh-CN">
                <a:ea typeface="宋体" panose="02010600030101010101" pitchFamily="2" charset="-122"/>
              </a:rPr>
              <a:t>)</a:t>
            </a:r>
            <a:br>
              <a:rPr lang="en-US" altLang="zh-CN">
                <a:ea typeface="宋体" panose="02010600030101010101" pitchFamily="2" charset="-122"/>
              </a:rPr>
            </a:br>
            <a:endParaRPr lang="zh-CN" altLang="en-US" dirty="0">
              <a:ea typeface="宋体" panose="02010600030101010101" pitchFamily="2" charset="-122"/>
            </a:endParaRPr>
          </a:p>
        </p:txBody>
      </p:sp>
      <p:sp>
        <p:nvSpPr>
          <p:cNvPr id="386051" name="文本占位符 386050"/>
          <p:cNvSpPr>
            <a:spLocks noGrp="1"/>
          </p:cNvSpPr>
          <p:nvPr>
            <p:ph type="body" sz="half" idx="1"/>
          </p:nvPr>
        </p:nvSpPr>
        <p:spPr>
          <a:xfrm>
            <a:off x="533400" y="1295400"/>
            <a:ext cx="8359775" cy="5105400"/>
          </a:xfrm>
        </p:spPr>
        <p:txBody>
          <a:bodyPr/>
          <a:lstStyle>
            <a:lvl1pPr lvl="0">
              <a:defRPr sz="2400"/>
            </a:lvl1pPr>
            <a:lvl2pPr lvl="1">
              <a:defRPr sz="2200"/>
            </a:lvl2pPr>
            <a:lvl3pPr lvl="2">
              <a:defRPr sz="2000"/>
            </a:lvl3pPr>
            <a:lvl4pPr lvl="3">
              <a:defRPr sz="1800"/>
            </a:lvl4pPr>
            <a:lvl5pPr lvl="4">
              <a:defRPr sz="1800"/>
            </a:lvl5pPr>
          </a:lstStyle>
          <a:p>
            <a:pPr lvl="0">
              <a:lnSpc>
                <a:spcPct val="90000"/>
              </a:lnSpc>
            </a:pPr>
            <a:r>
              <a:rPr lang="zh-CN" altLang="en-US" sz="1800" dirty="0">
                <a:solidFill>
                  <a:srgbClr val="0000FF"/>
                </a:solidFill>
              </a:rPr>
              <a:t>年代 </a:t>
            </a:r>
            <a:r>
              <a:rPr lang="en-US" altLang="zh-CN" sz="1800">
                <a:solidFill>
                  <a:srgbClr val="0000FF"/>
                </a:solidFill>
              </a:rPr>
              <a:t>1</a:t>
            </a:r>
            <a:r>
              <a:rPr lang="zh-CN" altLang="en-US" sz="1800" dirty="0">
                <a:solidFill>
                  <a:srgbClr val="0000FF"/>
                </a:solidFill>
              </a:rPr>
              <a:t>月 </a:t>
            </a:r>
            <a:r>
              <a:rPr lang="en-US" altLang="zh-CN" sz="1800">
                <a:solidFill>
                  <a:srgbClr val="0000FF"/>
                </a:solidFill>
              </a:rPr>
              <a:t>2</a:t>
            </a:r>
            <a:r>
              <a:rPr lang="zh-CN" altLang="en-US" sz="1800" dirty="0">
                <a:solidFill>
                  <a:srgbClr val="0000FF"/>
                </a:solidFill>
              </a:rPr>
              <a:t>月 </a:t>
            </a:r>
            <a:r>
              <a:rPr lang="en-US" altLang="zh-CN" sz="1800">
                <a:solidFill>
                  <a:srgbClr val="0000FF"/>
                </a:solidFill>
              </a:rPr>
              <a:t>3</a:t>
            </a:r>
            <a:r>
              <a:rPr lang="zh-CN" altLang="en-US" sz="1800" dirty="0">
                <a:solidFill>
                  <a:srgbClr val="0000FF"/>
                </a:solidFill>
              </a:rPr>
              <a:t>月 </a:t>
            </a:r>
            <a:r>
              <a:rPr lang="en-US" altLang="zh-CN" sz="1800">
                <a:solidFill>
                  <a:srgbClr val="0000FF"/>
                </a:solidFill>
              </a:rPr>
              <a:t>4</a:t>
            </a:r>
            <a:r>
              <a:rPr lang="zh-CN" altLang="en-US" sz="1800" dirty="0">
                <a:solidFill>
                  <a:srgbClr val="0000FF"/>
                </a:solidFill>
              </a:rPr>
              <a:t>月 </a:t>
            </a:r>
            <a:r>
              <a:rPr lang="en-US" altLang="zh-CN" sz="1800">
                <a:solidFill>
                  <a:srgbClr val="0000FF"/>
                </a:solidFill>
              </a:rPr>
              <a:t>5</a:t>
            </a:r>
            <a:r>
              <a:rPr lang="zh-CN" altLang="en-US" sz="1800" dirty="0">
                <a:solidFill>
                  <a:srgbClr val="0000FF"/>
                </a:solidFill>
              </a:rPr>
              <a:t>月 </a:t>
            </a:r>
            <a:r>
              <a:rPr lang="en-US" altLang="zh-CN" sz="1800">
                <a:solidFill>
                  <a:srgbClr val="0000FF"/>
                </a:solidFill>
              </a:rPr>
              <a:t>6</a:t>
            </a:r>
            <a:r>
              <a:rPr lang="zh-CN" altLang="en-US" sz="1800" dirty="0">
                <a:solidFill>
                  <a:srgbClr val="0000FF"/>
                </a:solidFill>
              </a:rPr>
              <a:t>月 </a:t>
            </a:r>
            <a:r>
              <a:rPr lang="en-US" altLang="zh-CN" sz="1800">
                <a:solidFill>
                  <a:srgbClr val="0000FF"/>
                </a:solidFill>
              </a:rPr>
              <a:t>7</a:t>
            </a:r>
            <a:r>
              <a:rPr lang="zh-CN" altLang="en-US" sz="1800" dirty="0">
                <a:solidFill>
                  <a:srgbClr val="0000FF"/>
                </a:solidFill>
              </a:rPr>
              <a:t>月 </a:t>
            </a:r>
            <a:r>
              <a:rPr lang="en-US" altLang="zh-CN" sz="1800">
                <a:solidFill>
                  <a:srgbClr val="0000FF"/>
                </a:solidFill>
              </a:rPr>
              <a:t>8</a:t>
            </a:r>
            <a:r>
              <a:rPr lang="zh-CN" altLang="en-US" sz="1800" dirty="0">
                <a:solidFill>
                  <a:srgbClr val="0000FF"/>
                </a:solidFill>
              </a:rPr>
              <a:t>月 </a:t>
            </a:r>
            <a:r>
              <a:rPr lang="en-US" altLang="zh-CN" sz="1800">
                <a:solidFill>
                  <a:srgbClr val="0000FF"/>
                </a:solidFill>
              </a:rPr>
              <a:t>9</a:t>
            </a:r>
            <a:r>
              <a:rPr lang="zh-CN" altLang="en-US" sz="1800" dirty="0">
                <a:solidFill>
                  <a:srgbClr val="0000FF"/>
                </a:solidFill>
              </a:rPr>
              <a:t>月 </a:t>
            </a:r>
            <a:r>
              <a:rPr lang="en-US" altLang="zh-CN" sz="1800">
                <a:solidFill>
                  <a:srgbClr val="0000FF"/>
                </a:solidFill>
              </a:rPr>
              <a:t>10</a:t>
            </a:r>
            <a:r>
              <a:rPr lang="zh-CN" altLang="en-US" sz="1800" dirty="0">
                <a:solidFill>
                  <a:srgbClr val="0000FF"/>
                </a:solidFill>
              </a:rPr>
              <a:t>月 </a:t>
            </a:r>
            <a:r>
              <a:rPr lang="en-US" altLang="zh-CN" sz="1800">
                <a:solidFill>
                  <a:srgbClr val="0000FF"/>
                </a:solidFill>
              </a:rPr>
              <a:t>11</a:t>
            </a:r>
            <a:r>
              <a:rPr lang="zh-CN" altLang="en-US" sz="1800" dirty="0">
                <a:solidFill>
                  <a:srgbClr val="0000FF"/>
                </a:solidFill>
              </a:rPr>
              <a:t>月 </a:t>
            </a:r>
            <a:r>
              <a:rPr lang="en-US" altLang="zh-CN" sz="1800">
                <a:solidFill>
                  <a:srgbClr val="0000FF"/>
                </a:solidFill>
              </a:rPr>
              <a:t>12</a:t>
            </a:r>
            <a:r>
              <a:rPr lang="zh-CN" altLang="en-US" sz="1800" dirty="0">
                <a:solidFill>
                  <a:srgbClr val="0000FF"/>
                </a:solidFill>
              </a:rPr>
              <a:t>月</a:t>
            </a:r>
            <a:endParaRPr lang="zh-CN" altLang="en-US" sz="1800" dirty="0">
              <a:solidFill>
                <a:srgbClr val="0000FF"/>
              </a:solidFill>
            </a:endParaRPr>
          </a:p>
          <a:p>
            <a:pPr lvl="0">
              <a:lnSpc>
                <a:spcPct val="90000"/>
              </a:lnSpc>
            </a:pPr>
            <a:r>
              <a:rPr lang="en-US" altLang="zh-CN" sz="1800">
                <a:solidFill>
                  <a:srgbClr val="0000FF"/>
                </a:solidFill>
              </a:rPr>
              <a:t>1997 83</a:t>
            </a:r>
            <a:r>
              <a:rPr lang="zh-CN" altLang="en-US" sz="1800" dirty="0">
                <a:solidFill>
                  <a:srgbClr val="0000FF"/>
                </a:solidFill>
              </a:rPr>
              <a:t>．</a:t>
            </a:r>
            <a:r>
              <a:rPr lang="en-US" altLang="zh-CN" sz="1800">
                <a:solidFill>
                  <a:srgbClr val="0000FF"/>
                </a:solidFill>
              </a:rPr>
              <a:t>0 79</a:t>
            </a:r>
            <a:r>
              <a:rPr lang="zh-CN" altLang="en-US" sz="1800" dirty="0">
                <a:solidFill>
                  <a:srgbClr val="0000FF"/>
                </a:solidFill>
              </a:rPr>
              <a:t>．</a:t>
            </a:r>
            <a:r>
              <a:rPr lang="en-US" altLang="zh-CN" sz="1800">
                <a:solidFill>
                  <a:srgbClr val="0000FF"/>
                </a:solidFill>
              </a:rPr>
              <a:t>8 78</a:t>
            </a:r>
            <a:r>
              <a:rPr lang="zh-CN" altLang="en-US" sz="1800" dirty="0">
                <a:solidFill>
                  <a:srgbClr val="0000FF"/>
                </a:solidFill>
              </a:rPr>
              <a:t>．</a:t>
            </a:r>
            <a:r>
              <a:rPr lang="en-US" altLang="zh-CN" sz="1800">
                <a:solidFill>
                  <a:srgbClr val="0000FF"/>
                </a:solidFill>
              </a:rPr>
              <a:t>1 85</a:t>
            </a:r>
            <a:r>
              <a:rPr lang="zh-CN" altLang="en-US" sz="1800" dirty="0">
                <a:solidFill>
                  <a:srgbClr val="0000FF"/>
                </a:solidFill>
              </a:rPr>
              <a:t>．</a:t>
            </a:r>
            <a:r>
              <a:rPr lang="en-US" altLang="zh-CN" sz="1800">
                <a:solidFill>
                  <a:srgbClr val="0000FF"/>
                </a:solidFill>
              </a:rPr>
              <a:t>1 86</a:t>
            </a:r>
            <a:r>
              <a:rPr lang="zh-CN" altLang="en-US" sz="1800" dirty="0">
                <a:solidFill>
                  <a:srgbClr val="0000FF"/>
                </a:solidFill>
              </a:rPr>
              <a:t>．</a:t>
            </a:r>
            <a:r>
              <a:rPr lang="en-US" altLang="zh-CN" sz="1800">
                <a:solidFill>
                  <a:srgbClr val="0000FF"/>
                </a:solidFill>
              </a:rPr>
              <a:t>6 88</a:t>
            </a:r>
            <a:r>
              <a:rPr lang="zh-CN" altLang="en-US" sz="1800" dirty="0">
                <a:solidFill>
                  <a:srgbClr val="0000FF"/>
                </a:solidFill>
              </a:rPr>
              <a:t>．</a:t>
            </a:r>
            <a:r>
              <a:rPr lang="en-US" altLang="zh-CN" sz="1800">
                <a:solidFill>
                  <a:srgbClr val="0000FF"/>
                </a:solidFill>
              </a:rPr>
              <a:t>2 90</a:t>
            </a:r>
            <a:r>
              <a:rPr lang="zh-CN" altLang="en-US" sz="1800" dirty="0">
                <a:solidFill>
                  <a:srgbClr val="0000FF"/>
                </a:solidFill>
              </a:rPr>
              <a:t>．</a:t>
            </a:r>
            <a:r>
              <a:rPr lang="en-US" altLang="zh-CN" sz="1800">
                <a:solidFill>
                  <a:srgbClr val="0000FF"/>
                </a:solidFill>
              </a:rPr>
              <a:t>3 86</a:t>
            </a:r>
            <a:r>
              <a:rPr lang="zh-CN" altLang="en-US" sz="1800" dirty="0">
                <a:solidFill>
                  <a:srgbClr val="0000FF"/>
                </a:solidFill>
              </a:rPr>
              <a:t>．</a:t>
            </a:r>
            <a:r>
              <a:rPr lang="en-US" altLang="zh-CN" sz="1800">
                <a:solidFill>
                  <a:srgbClr val="0000FF"/>
                </a:solidFill>
              </a:rPr>
              <a:t>7 93</a:t>
            </a:r>
            <a:r>
              <a:rPr lang="zh-CN" altLang="en-US" sz="1800" dirty="0">
                <a:solidFill>
                  <a:srgbClr val="0000FF"/>
                </a:solidFill>
              </a:rPr>
              <a:t>．</a:t>
            </a:r>
            <a:r>
              <a:rPr lang="en-US" altLang="zh-CN" sz="1800">
                <a:solidFill>
                  <a:srgbClr val="0000FF"/>
                </a:solidFill>
              </a:rPr>
              <a:t>3 92</a:t>
            </a:r>
            <a:r>
              <a:rPr lang="zh-CN" altLang="en-US" sz="1800" dirty="0">
                <a:solidFill>
                  <a:srgbClr val="0000FF"/>
                </a:solidFill>
              </a:rPr>
              <a:t>．</a:t>
            </a:r>
            <a:r>
              <a:rPr lang="en-US" altLang="zh-CN" sz="1800">
                <a:solidFill>
                  <a:srgbClr val="0000FF"/>
                </a:solidFill>
              </a:rPr>
              <a:t>5 90</a:t>
            </a:r>
            <a:r>
              <a:rPr lang="zh-CN" altLang="en-US" sz="1800" dirty="0">
                <a:solidFill>
                  <a:srgbClr val="0000FF"/>
                </a:solidFill>
              </a:rPr>
              <a:t>．</a:t>
            </a:r>
            <a:r>
              <a:rPr lang="en-US" altLang="zh-CN" sz="1800">
                <a:solidFill>
                  <a:srgbClr val="0000FF"/>
                </a:solidFill>
              </a:rPr>
              <a:t>9 96</a:t>
            </a:r>
            <a:r>
              <a:rPr lang="zh-CN" altLang="en-US" sz="1800" dirty="0">
                <a:solidFill>
                  <a:srgbClr val="0000FF"/>
                </a:solidFill>
              </a:rPr>
              <a:t>．</a:t>
            </a:r>
            <a:r>
              <a:rPr lang="en-US" altLang="zh-CN" sz="1800">
                <a:solidFill>
                  <a:srgbClr val="0000FF"/>
                </a:solidFill>
              </a:rPr>
              <a:t>9</a:t>
            </a:r>
            <a:endParaRPr lang="en-US" altLang="zh-CN" sz="1800">
              <a:solidFill>
                <a:srgbClr val="0000FF"/>
              </a:solidFill>
            </a:endParaRPr>
          </a:p>
          <a:p>
            <a:pPr lvl="0">
              <a:lnSpc>
                <a:spcPct val="90000"/>
              </a:lnSpc>
            </a:pPr>
            <a:r>
              <a:rPr lang="en-US" altLang="zh-CN" sz="1800">
                <a:solidFill>
                  <a:srgbClr val="0000FF"/>
                </a:solidFill>
              </a:rPr>
              <a:t>1998 101</a:t>
            </a:r>
            <a:r>
              <a:rPr lang="zh-CN" altLang="en-US" sz="1800" dirty="0">
                <a:solidFill>
                  <a:srgbClr val="0000FF"/>
                </a:solidFill>
              </a:rPr>
              <a:t>．</a:t>
            </a:r>
            <a:r>
              <a:rPr lang="en-US" altLang="zh-CN" sz="1800">
                <a:solidFill>
                  <a:srgbClr val="0000FF"/>
                </a:solidFill>
              </a:rPr>
              <a:t>7 85</a:t>
            </a:r>
            <a:r>
              <a:rPr lang="zh-CN" altLang="en-US" sz="1800" dirty="0">
                <a:solidFill>
                  <a:srgbClr val="0000FF"/>
                </a:solidFill>
              </a:rPr>
              <a:t>．</a:t>
            </a:r>
            <a:r>
              <a:rPr lang="en-US" altLang="zh-CN" sz="1800">
                <a:solidFill>
                  <a:srgbClr val="0000FF"/>
                </a:solidFill>
              </a:rPr>
              <a:t>1 87</a:t>
            </a:r>
            <a:r>
              <a:rPr lang="zh-CN" altLang="en-US" sz="1800" dirty="0">
                <a:solidFill>
                  <a:srgbClr val="0000FF"/>
                </a:solidFill>
              </a:rPr>
              <a:t>．</a:t>
            </a:r>
            <a:r>
              <a:rPr lang="en-US" altLang="zh-CN" sz="1800">
                <a:solidFill>
                  <a:srgbClr val="0000FF"/>
                </a:solidFill>
              </a:rPr>
              <a:t>8 91</a:t>
            </a:r>
            <a:r>
              <a:rPr lang="zh-CN" altLang="en-US" sz="1800" dirty="0">
                <a:solidFill>
                  <a:srgbClr val="0000FF"/>
                </a:solidFill>
              </a:rPr>
              <a:t>．</a:t>
            </a:r>
            <a:r>
              <a:rPr lang="en-US" altLang="zh-CN" sz="1800">
                <a:solidFill>
                  <a:srgbClr val="0000FF"/>
                </a:solidFill>
              </a:rPr>
              <a:t>6 93</a:t>
            </a:r>
            <a:r>
              <a:rPr lang="zh-CN" altLang="en-US" sz="1800" dirty="0">
                <a:solidFill>
                  <a:srgbClr val="0000FF"/>
                </a:solidFill>
              </a:rPr>
              <a:t>．</a:t>
            </a:r>
            <a:r>
              <a:rPr lang="en-US" altLang="zh-CN" sz="1800">
                <a:solidFill>
                  <a:srgbClr val="0000FF"/>
                </a:solidFill>
              </a:rPr>
              <a:t>4 94</a:t>
            </a:r>
            <a:r>
              <a:rPr lang="zh-CN" altLang="en-US" sz="1800" dirty="0">
                <a:solidFill>
                  <a:srgbClr val="0000FF"/>
                </a:solidFill>
              </a:rPr>
              <a:t>．</a:t>
            </a:r>
            <a:r>
              <a:rPr lang="en-US" altLang="zh-CN" sz="1800">
                <a:solidFill>
                  <a:srgbClr val="0000FF"/>
                </a:solidFill>
              </a:rPr>
              <a:t>5 97</a:t>
            </a:r>
            <a:r>
              <a:rPr lang="zh-CN" altLang="en-US" sz="1800" dirty="0">
                <a:solidFill>
                  <a:srgbClr val="0000FF"/>
                </a:solidFill>
              </a:rPr>
              <a:t>．</a:t>
            </a:r>
            <a:r>
              <a:rPr lang="en-US" altLang="zh-CN" sz="1800">
                <a:solidFill>
                  <a:srgbClr val="0000FF"/>
                </a:solidFill>
              </a:rPr>
              <a:t>4 99</a:t>
            </a:r>
            <a:r>
              <a:rPr lang="zh-CN" altLang="en-US" sz="1800" dirty="0">
                <a:solidFill>
                  <a:srgbClr val="0000FF"/>
                </a:solidFill>
              </a:rPr>
              <a:t>．</a:t>
            </a:r>
            <a:r>
              <a:rPr lang="en-US" altLang="zh-CN" sz="1800">
                <a:solidFill>
                  <a:srgbClr val="0000FF"/>
                </a:solidFill>
              </a:rPr>
              <a:t>5 104</a:t>
            </a:r>
            <a:r>
              <a:rPr lang="zh-CN" altLang="en-US" sz="1800" dirty="0">
                <a:solidFill>
                  <a:srgbClr val="0000FF"/>
                </a:solidFill>
              </a:rPr>
              <a:t>．</a:t>
            </a:r>
            <a:r>
              <a:rPr lang="en-US" altLang="zh-CN" sz="1800">
                <a:solidFill>
                  <a:srgbClr val="0000FF"/>
                </a:solidFill>
              </a:rPr>
              <a:t>2 102</a:t>
            </a:r>
            <a:r>
              <a:rPr lang="zh-CN" altLang="en-US" sz="1800" dirty="0">
                <a:solidFill>
                  <a:srgbClr val="0000FF"/>
                </a:solidFill>
              </a:rPr>
              <a:t>．</a:t>
            </a:r>
            <a:r>
              <a:rPr lang="en-US" altLang="zh-CN" sz="1800">
                <a:solidFill>
                  <a:srgbClr val="0000FF"/>
                </a:solidFill>
              </a:rPr>
              <a:t>3 101</a:t>
            </a:r>
            <a:r>
              <a:rPr lang="zh-CN" altLang="en-US" sz="1800" dirty="0">
                <a:solidFill>
                  <a:srgbClr val="0000FF"/>
                </a:solidFill>
              </a:rPr>
              <a:t>．</a:t>
            </a:r>
            <a:r>
              <a:rPr lang="en-US" altLang="zh-CN" sz="1800">
                <a:solidFill>
                  <a:srgbClr val="0000FF"/>
                </a:solidFill>
              </a:rPr>
              <a:t>0 123</a:t>
            </a:r>
            <a:r>
              <a:rPr lang="zh-CN" altLang="en-US" sz="1800" dirty="0">
                <a:solidFill>
                  <a:srgbClr val="0000FF"/>
                </a:solidFill>
              </a:rPr>
              <a:t>．</a:t>
            </a:r>
            <a:r>
              <a:rPr lang="en-US" altLang="zh-CN" sz="1800">
                <a:solidFill>
                  <a:srgbClr val="0000FF"/>
                </a:solidFill>
              </a:rPr>
              <a:t>5</a:t>
            </a:r>
            <a:endParaRPr lang="en-US" altLang="zh-CN" sz="1800">
              <a:solidFill>
                <a:srgbClr val="0000FF"/>
              </a:solidFill>
            </a:endParaRPr>
          </a:p>
          <a:p>
            <a:pPr lvl="0">
              <a:lnSpc>
                <a:spcPct val="90000"/>
              </a:lnSpc>
            </a:pPr>
            <a:r>
              <a:rPr lang="en-US" altLang="zh-CN" sz="1800">
                <a:solidFill>
                  <a:srgbClr val="0000FF"/>
                </a:solidFill>
              </a:rPr>
              <a:t>1999 92</a:t>
            </a:r>
            <a:r>
              <a:rPr lang="zh-CN" altLang="en-US" sz="1800" dirty="0">
                <a:solidFill>
                  <a:srgbClr val="0000FF"/>
                </a:solidFill>
              </a:rPr>
              <a:t>．</a:t>
            </a:r>
            <a:r>
              <a:rPr lang="en-US" altLang="zh-CN" sz="1800">
                <a:solidFill>
                  <a:srgbClr val="0000FF"/>
                </a:solidFill>
              </a:rPr>
              <a:t>2 114</a:t>
            </a:r>
            <a:r>
              <a:rPr lang="zh-CN" altLang="en-US" sz="1800" dirty="0">
                <a:solidFill>
                  <a:srgbClr val="0000FF"/>
                </a:solidFill>
              </a:rPr>
              <a:t>．</a:t>
            </a:r>
            <a:r>
              <a:rPr lang="en-US" altLang="zh-CN" sz="1800">
                <a:solidFill>
                  <a:srgbClr val="0000FF"/>
                </a:solidFill>
              </a:rPr>
              <a:t>0 93</a:t>
            </a:r>
            <a:r>
              <a:rPr lang="zh-CN" altLang="en-US" sz="1800" dirty="0">
                <a:solidFill>
                  <a:srgbClr val="0000FF"/>
                </a:solidFill>
              </a:rPr>
              <a:t>．</a:t>
            </a:r>
            <a:r>
              <a:rPr lang="en-US" altLang="zh-CN" sz="1800">
                <a:solidFill>
                  <a:srgbClr val="0000FF"/>
                </a:solidFill>
              </a:rPr>
              <a:t>3 101</a:t>
            </a:r>
            <a:r>
              <a:rPr lang="zh-CN" altLang="en-US" sz="1800" dirty="0">
                <a:solidFill>
                  <a:srgbClr val="0000FF"/>
                </a:solidFill>
              </a:rPr>
              <a:t>．</a:t>
            </a:r>
            <a:r>
              <a:rPr lang="en-US" altLang="zh-CN" sz="1800">
                <a:solidFill>
                  <a:srgbClr val="0000FF"/>
                </a:solidFill>
              </a:rPr>
              <a:t>0 103</a:t>
            </a:r>
            <a:r>
              <a:rPr lang="zh-CN" altLang="en-US" sz="1800" dirty="0">
                <a:solidFill>
                  <a:srgbClr val="0000FF"/>
                </a:solidFill>
              </a:rPr>
              <a:t>．</a:t>
            </a:r>
            <a:r>
              <a:rPr lang="en-US" altLang="zh-CN" sz="1800">
                <a:solidFill>
                  <a:srgbClr val="0000FF"/>
                </a:solidFill>
              </a:rPr>
              <a:t>5 105</a:t>
            </a:r>
            <a:r>
              <a:rPr lang="zh-CN" altLang="en-US" sz="1800" dirty="0">
                <a:solidFill>
                  <a:srgbClr val="0000FF"/>
                </a:solidFill>
              </a:rPr>
              <a:t>．</a:t>
            </a:r>
            <a:r>
              <a:rPr lang="en-US" altLang="zh-CN" sz="1800">
                <a:solidFill>
                  <a:srgbClr val="0000FF"/>
                </a:solidFill>
              </a:rPr>
              <a:t>2 109</a:t>
            </a:r>
            <a:r>
              <a:rPr lang="zh-CN" altLang="en-US" sz="1800" dirty="0">
                <a:solidFill>
                  <a:srgbClr val="0000FF"/>
                </a:solidFill>
              </a:rPr>
              <a:t>．</a:t>
            </a:r>
            <a:r>
              <a:rPr lang="en-US" altLang="zh-CN" sz="1800">
                <a:solidFill>
                  <a:srgbClr val="0000FF"/>
                </a:solidFill>
              </a:rPr>
              <a:t>5 109</a:t>
            </a:r>
            <a:r>
              <a:rPr lang="zh-CN" altLang="en-US" sz="1800" dirty="0">
                <a:solidFill>
                  <a:srgbClr val="0000FF"/>
                </a:solidFill>
              </a:rPr>
              <a:t>．</a:t>
            </a:r>
            <a:r>
              <a:rPr lang="en-US" altLang="zh-CN" sz="1800">
                <a:solidFill>
                  <a:srgbClr val="0000FF"/>
                </a:solidFill>
              </a:rPr>
              <a:t>2 109</a:t>
            </a:r>
            <a:r>
              <a:rPr lang="zh-CN" altLang="en-US" sz="1800" dirty="0">
                <a:solidFill>
                  <a:srgbClr val="0000FF"/>
                </a:solidFill>
              </a:rPr>
              <a:t>．</a:t>
            </a:r>
            <a:r>
              <a:rPr lang="en-US" altLang="zh-CN" sz="1800">
                <a:solidFill>
                  <a:srgbClr val="0000FF"/>
                </a:solidFill>
              </a:rPr>
              <a:t>6 111</a:t>
            </a:r>
            <a:r>
              <a:rPr lang="zh-CN" altLang="en-US" sz="1800" dirty="0">
                <a:solidFill>
                  <a:srgbClr val="0000FF"/>
                </a:solidFill>
              </a:rPr>
              <a:t>．</a:t>
            </a:r>
            <a:r>
              <a:rPr lang="en-US" altLang="zh-CN" sz="1800">
                <a:solidFill>
                  <a:srgbClr val="0000FF"/>
                </a:solidFill>
              </a:rPr>
              <a:t>2 121</a:t>
            </a:r>
            <a:r>
              <a:rPr lang="zh-CN" altLang="en-US" sz="1800" dirty="0">
                <a:solidFill>
                  <a:srgbClr val="0000FF"/>
                </a:solidFill>
              </a:rPr>
              <a:t>．</a:t>
            </a:r>
            <a:r>
              <a:rPr lang="en-US" altLang="zh-CN" sz="1800">
                <a:solidFill>
                  <a:srgbClr val="0000FF"/>
                </a:solidFill>
              </a:rPr>
              <a:t>7 131</a:t>
            </a:r>
            <a:r>
              <a:rPr lang="zh-CN" altLang="en-US" sz="1800" dirty="0">
                <a:solidFill>
                  <a:srgbClr val="0000FF"/>
                </a:solidFill>
              </a:rPr>
              <a:t>．</a:t>
            </a:r>
            <a:r>
              <a:rPr lang="en-US" altLang="zh-CN" sz="1800">
                <a:solidFill>
                  <a:srgbClr val="0000FF"/>
                </a:solidFill>
              </a:rPr>
              <a:t>3</a:t>
            </a:r>
            <a:endParaRPr lang="en-US" altLang="zh-CN" sz="1800">
              <a:solidFill>
                <a:srgbClr val="0000FF"/>
              </a:solidFill>
            </a:endParaRPr>
          </a:p>
          <a:p>
            <a:pPr lvl="0">
              <a:lnSpc>
                <a:spcPct val="90000"/>
              </a:lnSpc>
            </a:pPr>
            <a:r>
              <a:rPr lang="en-US" altLang="zh-CN" sz="1800">
                <a:solidFill>
                  <a:srgbClr val="0000FF"/>
                </a:solidFill>
              </a:rPr>
              <a:t>2000 105</a:t>
            </a:r>
            <a:r>
              <a:rPr lang="zh-CN" altLang="en-US" sz="1800" dirty="0">
                <a:solidFill>
                  <a:srgbClr val="0000FF"/>
                </a:solidFill>
              </a:rPr>
              <a:t>．</a:t>
            </a:r>
            <a:r>
              <a:rPr lang="en-US" altLang="zh-CN" sz="1800">
                <a:solidFill>
                  <a:srgbClr val="0000FF"/>
                </a:solidFill>
              </a:rPr>
              <a:t>0 125</a:t>
            </a:r>
            <a:r>
              <a:rPr lang="zh-CN" altLang="en-US" sz="1800" dirty="0">
                <a:solidFill>
                  <a:srgbClr val="0000FF"/>
                </a:solidFill>
              </a:rPr>
              <a:t>．</a:t>
            </a:r>
            <a:r>
              <a:rPr lang="en-US" altLang="zh-CN" sz="1800">
                <a:solidFill>
                  <a:srgbClr val="0000FF"/>
                </a:solidFill>
              </a:rPr>
              <a:t>7 106</a:t>
            </a:r>
            <a:r>
              <a:rPr lang="zh-CN" altLang="en-US" sz="1800" dirty="0">
                <a:solidFill>
                  <a:srgbClr val="0000FF"/>
                </a:solidFill>
              </a:rPr>
              <a:t>．</a:t>
            </a:r>
            <a:r>
              <a:rPr lang="en-US" altLang="zh-CN" sz="1800">
                <a:solidFill>
                  <a:srgbClr val="0000FF"/>
                </a:solidFill>
              </a:rPr>
              <a:t>6 116</a:t>
            </a:r>
            <a:r>
              <a:rPr lang="zh-CN" altLang="en-US" sz="1800" dirty="0">
                <a:solidFill>
                  <a:srgbClr val="0000FF"/>
                </a:solidFill>
              </a:rPr>
              <a:t>．</a:t>
            </a:r>
            <a:r>
              <a:rPr lang="en-US" altLang="zh-CN" sz="1800">
                <a:solidFill>
                  <a:srgbClr val="0000FF"/>
                </a:solidFill>
              </a:rPr>
              <a:t>0 117</a:t>
            </a:r>
            <a:r>
              <a:rPr lang="zh-CN" altLang="en-US" sz="1800" dirty="0">
                <a:solidFill>
                  <a:srgbClr val="0000FF"/>
                </a:solidFill>
              </a:rPr>
              <a:t>．</a:t>
            </a:r>
            <a:r>
              <a:rPr lang="en-US" altLang="zh-CN" sz="1800">
                <a:solidFill>
                  <a:srgbClr val="0000FF"/>
                </a:solidFill>
              </a:rPr>
              <a:t>6 118</a:t>
            </a:r>
            <a:r>
              <a:rPr lang="zh-CN" altLang="en-US" sz="1800" dirty="0">
                <a:solidFill>
                  <a:srgbClr val="0000FF"/>
                </a:solidFill>
              </a:rPr>
              <a:t>．</a:t>
            </a:r>
            <a:r>
              <a:rPr lang="en-US" altLang="zh-CN" sz="1800">
                <a:solidFill>
                  <a:srgbClr val="0000FF"/>
                </a:solidFill>
              </a:rPr>
              <a:t>0 121</a:t>
            </a:r>
            <a:r>
              <a:rPr lang="zh-CN" altLang="en-US" sz="1800" dirty="0">
                <a:solidFill>
                  <a:srgbClr val="0000FF"/>
                </a:solidFill>
              </a:rPr>
              <a:t>．</a:t>
            </a:r>
            <a:r>
              <a:rPr lang="en-US" altLang="zh-CN" sz="1800">
                <a:solidFill>
                  <a:srgbClr val="0000FF"/>
                </a:solidFill>
              </a:rPr>
              <a:t>7 118</a:t>
            </a:r>
            <a:r>
              <a:rPr lang="zh-CN" altLang="en-US" sz="1800" dirty="0">
                <a:solidFill>
                  <a:srgbClr val="0000FF"/>
                </a:solidFill>
              </a:rPr>
              <a:t>．</a:t>
            </a:r>
            <a:r>
              <a:rPr lang="en-US" altLang="zh-CN" sz="1800">
                <a:solidFill>
                  <a:srgbClr val="0000FF"/>
                </a:solidFill>
              </a:rPr>
              <a:t>7 12O</a:t>
            </a:r>
            <a:r>
              <a:rPr lang="zh-CN" altLang="en-US" sz="1800" dirty="0">
                <a:solidFill>
                  <a:srgbClr val="0000FF"/>
                </a:solidFill>
              </a:rPr>
              <a:t>．</a:t>
            </a:r>
            <a:r>
              <a:rPr lang="en-US" altLang="zh-CN" sz="1800">
                <a:solidFill>
                  <a:srgbClr val="0000FF"/>
                </a:solidFill>
              </a:rPr>
              <a:t>2 127</a:t>
            </a:r>
            <a:r>
              <a:rPr lang="zh-CN" altLang="en-US" sz="1800" dirty="0">
                <a:solidFill>
                  <a:srgbClr val="0000FF"/>
                </a:solidFill>
              </a:rPr>
              <a:t>．</a:t>
            </a:r>
            <a:r>
              <a:rPr lang="en-US" altLang="zh-CN" sz="1800">
                <a:solidFill>
                  <a:srgbClr val="0000FF"/>
                </a:solidFill>
              </a:rPr>
              <a:t>8 121</a:t>
            </a:r>
            <a:r>
              <a:rPr lang="zh-CN" altLang="en-US" sz="1800" dirty="0">
                <a:solidFill>
                  <a:srgbClr val="0000FF"/>
                </a:solidFill>
              </a:rPr>
              <a:t>．</a:t>
            </a:r>
            <a:r>
              <a:rPr lang="en-US" altLang="zh-CN" sz="1800">
                <a:solidFill>
                  <a:srgbClr val="0000FF"/>
                </a:solidFill>
              </a:rPr>
              <a:t>8 121</a:t>
            </a:r>
            <a:r>
              <a:rPr lang="zh-CN" altLang="en-US" sz="1800" dirty="0">
                <a:solidFill>
                  <a:srgbClr val="0000FF"/>
                </a:solidFill>
              </a:rPr>
              <a:t>．</a:t>
            </a:r>
            <a:r>
              <a:rPr lang="en-US" altLang="zh-CN" sz="1800">
                <a:solidFill>
                  <a:srgbClr val="0000FF"/>
                </a:solidFill>
              </a:rPr>
              <a:t>9</a:t>
            </a:r>
            <a:endParaRPr lang="en-US" altLang="zh-CN" sz="1800">
              <a:solidFill>
                <a:srgbClr val="0000FF"/>
              </a:solidFill>
            </a:endParaRPr>
          </a:p>
          <a:p>
            <a:pPr lvl="0">
              <a:lnSpc>
                <a:spcPct val="90000"/>
              </a:lnSpc>
            </a:pPr>
            <a:r>
              <a:rPr lang="en-US" altLang="zh-CN" sz="1800">
                <a:solidFill>
                  <a:srgbClr val="0000FF"/>
                </a:solidFill>
              </a:rPr>
              <a:t>2001 139</a:t>
            </a:r>
            <a:r>
              <a:rPr lang="zh-CN" altLang="en-US" sz="1800" dirty="0">
                <a:solidFill>
                  <a:srgbClr val="0000FF"/>
                </a:solidFill>
              </a:rPr>
              <a:t>．</a:t>
            </a:r>
            <a:r>
              <a:rPr lang="en-US" altLang="zh-CN" sz="1800">
                <a:solidFill>
                  <a:srgbClr val="0000FF"/>
                </a:solidFill>
              </a:rPr>
              <a:t>3 129</a:t>
            </a:r>
            <a:r>
              <a:rPr lang="zh-CN" altLang="en-US" sz="1800" dirty="0">
                <a:solidFill>
                  <a:srgbClr val="0000FF"/>
                </a:solidFill>
              </a:rPr>
              <a:t>．</a:t>
            </a:r>
            <a:r>
              <a:rPr lang="en-US" altLang="zh-CN" sz="1800">
                <a:solidFill>
                  <a:srgbClr val="0000FF"/>
                </a:solidFill>
              </a:rPr>
              <a:t>5 122</a:t>
            </a:r>
            <a:r>
              <a:rPr lang="zh-CN" altLang="en-US" sz="1800" dirty="0">
                <a:solidFill>
                  <a:srgbClr val="0000FF"/>
                </a:solidFill>
              </a:rPr>
              <a:t>．</a:t>
            </a:r>
            <a:r>
              <a:rPr lang="en-US" altLang="zh-CN" sz="1800">
                <a:solidFill>
                  <a:srgbClr val="0000FF"/>
                </a:solidFill>
              </a:rPr>
              <a:t>5 124</a:t>
            </a:r>
            <a:r>
              <a:rPr lang="zh-CN" altLang="en-US" sz="1800" dirty="0">
                <a:solidFill>
                  <a:srgbClr val="0000FF"/>
                </a:solidFill>
              </a:rPr>
              <a:t>．</a:t>
            </a:r>
            <a:r>
              <a:rPr lang="en-US" altLang="zh-CN" sz="1800">
                <a:solidFill>
                  <a:srgbClr val="0000FF"/>
                </a:solidFill>
              </a:rPr>
              <a:t>5 135</a:t>
            </a:r>
            <a:r>
              <a:rPr lang="zh-CN" altLang="en-US" sz="1800" dirty="0">
                <a:solidFill>
                  <a:srgbClr val="0000FF"/>
                </a:solidFill>
              </a:rPr>
              <a:t>．</a:t>
            </a:r>
            <a:r>
              <a:rPr lang="en-US" altLang="zh-CN" sz="1800">
                <a:solidFill>
                  <a:srgbClr val="0000FF"/>
                </a:solidFill>
              </a:rPr>
              <a:t>7 13O</a:t>
            </a:r>
            <a:r>
              <a:rPr lang="zh-CN" altLang="en-US" sz="1800" dirty="0">
                <a:solidFill>
                  <a:srgbClr val="0000FF"/>
                </a:solidFill>
              </a:rPr>
              <a:t>．</a:t>
            </a:r>
            <a:r>
              <a:rPr lang="en-US" altLang="zh-CN" sz="1800">
                <a:solidFill>
                  <a:srgbClr val="0000FF"/>
                </a:solidFill>
              </a:rPr>
              <a:t>8 138</a:t>
            </a:r>
            <a:r>
              <a:rPr lang="zh-CN" altLang="en-US" sz="1800" dirty="0">
                <a:solidFill>
                  <a:srgbClr val="0000FF"/>
                </a:solidFill>
              </a:rPr>
              <a:t>．</a:t>
            </a:r>
            <a:r>
              <a:rPr lang="en-US" altLang="zh-CN" sz="1800">
                <a:solidFill>
                  <a:srgbClr val="0000FF"/>
                </a:solidFill>
              </a:rPr>
              <a:t>7 133</a:t>
            </a:r>
            <a:r>
              <a:rPr lang="zh-CN" altLang="en-US" sz="1800" dirty="0">
                <a:solidFill>
                  <a:srgbClr val="0000FF"/>
                </a:solidFill>
              </a:rPr>
              <a:t>．</a:t>
            </a:r>
            <a:r>
              <a:rPr lang="en-US" altLang="zh-CN" sz="1800">
                <a:solidFill>
                  <a:srgbClr val="0000FF"/>
                </a:solidFill>
              </a:rPr>
              <a:t>7 136</a:t>
            </a:r>
            <a:r>
              <a:rPr lang="zh-CN" altLang="en-US" sz="1800" dirty="0">
                <a:solidFill>
                  <a:srgbClr val="0000FF"/>
                </a:solidFill>
              </a:rPr>
              <a:t>．</a:t>
            </a:r>
            <a:r>
              <a:rPr lang="en-US" altLang="zh-CN" sz="1800">
                <a:solidFill>
                  <a:srgbClr val="0000FF"/>
                </a:solidFill>
              </a:rPr>
              <a:t>8 138</a:t>
            </a:r>
            <a:r>
              <a:rPr lang="zh-CN" altLang="en-US" sz="1800" dirty="0">
                <a:solidFill>
                  <a:srgbClr val="0000FF"/>
                </a:solidFill>
              </a:rPr>
              <a:t>．</a:t>
            </a:r>
            <a:r>
              <a:rPr lang="en-US" altLang="zh-CN" sz="1800">
                <a:solidFill>
                  <a:srgbClr val="0000FF"/>
                </a:solidFill>
              </a:rPr>
              <a:t>9 129</a:t>
            </a:r>
            <a:r>
              <a:rPr lang="zh-CN" altLang="en-US" sz="1800" dirty="0">
                <a:solidFill>
                  <a:srgbClr val="0000FF"/>
                </a:solidFill>
              </a:rPr>
              <a:t>．</a:t>
            </a:r>
            <a:r>
              <a:rPr lang="en-US" altLang="zh-CN" sz="1800">
                <a:solidFill>
                  <a:srgbClr val="0000FF"/>
                </a:solidFill>
              </a:rPr>
              <a:t>6 133</a:t>
            </a:r>
            <a:r>
              <a:rPr lang="zh-CN" altLang="en-US" sz="1800" dirty="0">
                <a:solidFill>
                  <a:srgbClr val="0000FF"/>
                </a:solidFill>
              </a:rPr>
              <a:t>．</a:t>
            </a:r>
            <a:r>
              <a:rPr lang="en-US" altLang="zh-CN" sz="1800">
                <a:solidFill>
                  <a:srgbClr val="0000FF"/>
                </a:solidFill>
              </a:rPr>
              <a:t>7</a:t>
            </a:r>
            <a:endParaRPr lang="en-US" altLang="zh-CN" sz="1800">
              <a:solidFill>
                <a:srgbClr val="0000FF"/>
              </a:solidFill>
            </a:endParaRPr>
          </a:p>
          <a:p>
            <a:pPr lvl="0">
              <a:lnSpc>
                <a:spcPct val="90000"/>
              </a:lnSpc>
            </a:pPr>
            <a:r>
              <a:rPr lang="en-US" altLang="zh-CN" sz="1800">
                <a:solidFill>
                  <a:srgbClr val="0000FF"/>
                </a:solidFill>
              </a:rPr>
              <a:t>2002 137</a:t>
            </a:r>
            <a:r>
              <a:rPr lang="zh-CN" altLang="en-US" sz="1800" dirty="0">
                <a:solidFill>
                  <a:srgbClr val="0000FF"/>
                </a:solidFill>
              </a:rPr>
              <a:t>．</a:t>
            </a:r>
            <a:r>
              <a:rPr lang="en-US" altLang="zh-CN" sz="1800">
                <a:solidFill>
                  <a:srgbClr val="0000FF"/>
                </a:solidFill>
              </a:rPr>
              <a:t>5 135</a:t>
            </a:r>
            <a:r>
              <a:rPr lang="zh-CN" altLang="en-US" sz="1800" dirty="0">
                <a:solidFill>
                  <a:srgbClr val="0000FF"/>
                </a:solidFill>
              </a:rPr>
              <a:t>．</a:t>
            </a:r>
            <a:r>
              <a:rPr lang="en-US" altLang="zh-CN" sz="1800">
                <a:solidFill>
                  <a:srgbClr val="0000FF"/>
                </a:solidFill>
              </a:rPr>
              <a:t>3 133</a:t>
            </a:r>
            <a:r>
              <a:rPr lang="zh-CN" altLang="en-US" sz="1800" dirty="0">
                <a:solidFill>
                  <a:srgbClr val="0000FF"/>
                </a:solidFill>
              </a:rPr>
              <a:t>．</a:t>
            </a:r>
            <a:r>
              <a:rPr lang="en-US" altLang="zh-CN" sz="1800">
                <a:solidFill>
                  <a:srgbClr val="0000FF"/>
                </a:solidFill>
              </a:rPr>
              <a:t>0 133</a:t>
            </a:r>
            <a:r>
              <a:rPr lang="zh-CN" altLang="en-US" sz="1800" dirty="0">
                <a:solidFill>
                  <a:srgbClr val="0000FF"/>
                </a:solidFill>
              </a:rPr>
              <a:t>．</a:t>
            </a:r>
            <a:r>
              <a:rPr lang="en-US" altLang="zh-CN" sz="1800">
                <a:solidFill>
                  <a:srgbClr val="0000FF"/>
                </a:solidFill>
              </a:rPr>
              <a:t>4 142</a:t>
            </a:r>
            <a:r>
              <a:rPr lang="zh-CN" altLang="en-US" sz="1800" dirty="0">
                <a:solidFill>
                  <a:srgbClr val="0000FF"/>
                </a:solidFill>
              </a:rPr>
              <a:t>．</a:t>
            </a:r>
            <a:r>
              <a:rPr lang="en-US" altLang="zh-CN" sz="1800">
                <a:solidFill>
                  <a:srgbClr val="0000FF"/>
                </a:solidFill>
              </a:rPr>
              <a:t>8 141</a:t>
            </a:r>
            <a:r>
              <a:rPr lang="zh-CN" altLang="en-US" sz="1800" dirty="0">
                <a:solidFill>
                  <a:srgbClr val="0000FF"/>
                </a:solidFill>
              </a:rPr>
              <a:t>．</a:t>
            </a:r>
            <a:r>
              <a:rPr lang="en-US" altLang="zh-CN" sz="1800">
                <a:solidFill>
                  <a:srgbClr val="0000FF"/>
                </a:solidFill>
              </a:rPr>
              <a:t>6 142</a:t>
            </a:r>
            <a:r>
              <a:rPr lang="zh-CN" altLang="en-US" sz="1800" dirty="0">
                <a:solidFill>
                  <a:srgbClr val="0000FF"/>
                </a:solidFill>
              </a:rPr>
              <a:t>．</a:t>
            </a:r>
            <a:r>
              <a:rPr lang="en-US" altLang="zh-CN" sz="1800">
                <a:solidFill>
                  <a:srgbClr val="0000FF"/>
                </a:solidFill>
              </a:rPr>
              <a:t>9 147</a:t>
            </a:r>
            <a:r>
              <a:rPr lang="zh-CN" altLang="en-US" sz="1800" dirty="0">
                <a:solidFill>
                  <a:srgbClr val="0000FF"/>
                </a:solidFill>
              </a:rPr>
              <a:t>．</a:t>
            </a:r>
            <a:r>
              <a:rPr lang="en-US" altLang="zh-CN" sz="1800">
                <a:solidFill>
                  <a:srgbClr val="0000FF"/>
                </a:solidFill>
              </a:rPr>
              <a:t>3 159</a:t>
            </a:r>
            <a:r>
              <a:rPr lang="zh-CN" altLang="en-US" sz="1800" dirty="0">
                <a:solidFill>
                  <a:srgbClr val="0000FF"/>
                </a:solidFill>
              </a:rPr>
              <a:t>．</a:t>
            </a:r>
            <a:r>
              <a:rPr lang="en-US" altLang="zh-CN" sz="1800">
                <a:solidFill>
                  <a:srgbClr val="0000FF"/>
                </a:solidFill>
              </a:rPr>
              <a:t>6 162</a:t>
            </a:r>
            <a:r>
              <a:rPr lang="zh-CN" altLang="en-US" sz="1800" dirty="0">
                <a:solidFill>
                  <a:srgbClr val="0000FF"/>
                </a:solidFill>
              </a:rPr>
              <a:t>．</a:t>
            </a:r>
            <a:r>
              <a:rPr lang="en-US" altLang="zh-CN" sz="1800">
                <a:solidFill>
                  <a:srgbClr val="0000FF"/>
                </a:solidFill>
              </a:rPr>
              <a:t>1 153</a:t>
            </a:r>
            <a:r>
              <a:rPr lang="zh-CN" altLang="en-US" sz="1800" dirty="0">
                <a:solidFill>
                  <a:srgbClr val="0000FF"/>
                </a:solidFill>
              </a:rPr>
              <a:t>．</a:t>
            </a:r>
            <a:r>
              <a:rPr lang="en-US" altLang="zh-CN" sz="1800">
                <a:solidFill>
                  <a:srgbClr val="0000FF"/>
                </a:solidFill>
              </a:rPr>
              <a:t>5 155</a:t>
            </a:r>
            <a:r>
              <a:rPr lang="zh-CN" altLang="en-US" sz="1800" dirty="0">
                <a:solidFill>
                  <a:srgbClr val="0000FF"/>
                </a:solidFill>
              </a:rPr>
              <a:t>．</a:t>
            </a:r>
            <a:r>
              <a:rPr lang="en-US" altLang="zh-CN" sz="1800">
                <a:solidFill>
                  <a:srgbClr val="0000FF"/>
                </a:solidFill>
              </a:rPr>
              <a:t>9</a:t>
            </a:r>
            <a:endParaRPr lang="en-US" altLang="zh-CN" sz="1800">
              <a:solidFill>
                <a:srgbClr val="0000FF"/>
              </a:solidFill>
            </a:endParaRPr>
          </a:p>
          <a:p>
            <a:pPr lvl="0">
              <a:lnSpc>
                <a:spcPct val="90000"/>
              </a:lnSpc>
            </a:pPr>
            <a:r>
              <a:rPr lang="en-US" altLang="zh-CN" sz="1800">
                <a:solidFill>
                  <a:srgbClr val="0000FF"/>
                </a:solidFill>
              </a:rPr>
              <a:t>2003 163</a:t>
            </a:r>
            <a:r>
              <a:rPr lang="zh-CN" altLang="en-US" sz="1800" dirty="0">
                <a:solidFill>
                  <a:srgbClr val="0000FF"/>
                </a:solidFill>
              </a:rPr>
              <a:t>．</a:t>
            </a:r>
            <a:r>
              <a:rPr lang="en-US" altLang="zh-CN" sz="1800">
                <a:solidFill>
                  <a:srgbClr val="0000FF"/>
                </a:solidFill>
              </a:rPr>
              <a:t>2 159</a:t>
            </a:r>
            <a:r>
              <a:rPr lang="zh-CN" altLang="en-US" sz="1800" dirty="0">
                <a:solidFill>
                  <a:srgbClr val="0000FF"/>
                </a:solidFill>
              </a:rPr>
              <a:t>．</a:t>
            </a:r>
            <a:r>
              <a:rPr lang="en-US" altLang="zh-CN" sz="1800">
                <a:solidFill>
                  <a:srgbClr val="0000FF"/>
                </a:solidFill>
              </a:rPr>
              <a:t>7 158</a:t>
            </a:r>
            <a:r>
              <a:rPr lang="zh-CN" altLang="en-US" sz="1800" dirty="0">
                <a:solidFill>
                  <a:srgbClr val="0000FF"/>
                </a:solidFill>
              </a:rPr>
              <a:t>．</a:t>
            </a:r>
            <a:r>
              <a:rPr lang="en-US" altLang="zh-CN" sz="1800">
                <a:solidFill>
                  <a:srgbClr val="0000FF"/>
                </a:solidFill>
              </a:rPr>
              <a:t>4 145</a:t>
            </a:r>
            <a:r>
              <a:rPr lang="zh-CN" altLang="en-US" sz="1800" dirty="0">
                <a:solidFill>
                  <a:srgbClr val="0000FF"/>
                </a:solidFill>
              </a:rPr>
              <a:t>．</a:t>
            </a:r>
            <a:r>
              <a:rPr lang="en-US" altLang="zh-CN" sz="1800">
                <a:solidFill>
                  <a:srgbClr val="0000FF"/>
                </a:solidFill>
              </a:rPr>
              <a:t>2 124 144</a:t>
            </a:r>
            <a:r>
              <a:rPr lang="zh-CN" altLang="en-US" sz="1800" dirty="0">
                <a:solidFill>
                  <a:srgbClr val="0000FF"/>
                </a:solidFill>
              </a:rPr>
              <a:t>．</a:t>
            </a:r>
            <a:r>
              <a:rPr lang="en-US" altLang="zh-CN" sz="1800">
                <a:solidFill>
                  <a:srgbClr val="0000FF"/>
                </a:solidFill>
              </a:rPr>
              <a:t>1 157 162</a:t>
            </a:r>
            <a:r>
              <a:rPr lang="zh-CN" altLang="en-US" sz="1800" dirty="0">
                <a:solidFill>
                  <a:srgbClr val="0000FF"/>
                </a:solidFill>
              </a:rPr>
              <a:t>．</a:t>
            </a:r>
            <a:r>
              <a:rPr lang="en-US" altLang="zh-CN" sz="1800">
                <a:solidFill>
                  <a:srgbClr val="0000FF"/>
                </a:solidFill>
              </a:rPr>
              <a:t>6 171</a:t>
            </a:r>
            <a:r>
              <a:rPr lang="zh-CN" altLang="en-US" sz="1800" dirty="0">
                <a:solidFill>
                  <a:srgbClr val="0000FF"/>
                </a:solidFill>
              </a:rPr>
              <a:t>．</a:t>
            </a:r>
            <a:r>
              <a:rPr lang="en-US" altLang="zh-CN" sz="1800">
                <a:solidFill>
                  <a:srgbClr val="0000FF"/>
                </a:solidFill>
              </a:rPr>
              <a:t>8 </a:t>
            </a:r>
            <a:endParaRPr lang="en-US" altLang="zh-CN" sz="1800">
              <a:solidFill>
                <a:srgbClr val="0000FF"/>
              </a:solidFill>
            </a:endParaRPr>
          </a:p>
          <a:p>
            <a:pPr lvl="0">
              <a:lnSpc>
                <a:spcPct val="90000"/>
              </a:lnSpc>
            </a:pPr>
            <a:r>
              <a:rPr lang="en-US" altLang="zh-CN" sz="1800">
                <a:solidFill>
                  <a:srgbClr val="0000FF"/>
                </a:solidFill>
              </a:rPr>
              <a:t>180</a:t>
            </a:r>
            <a:r>
              <a:rPr lang="zh-CN" altLang="en-US" sz="1800" dirty="0">
                <a:solidFill>
                  <a:srgbClr val="0000FF"/>
                </a:solidFill>
              </a:rPr>
              <a:t>．</a:t>
            </a:r>
            <a:r>
              <a:rPr lang="en-US" altLang="zh-CN" sz="1800">
                <a:solidFill>
                  <a:srgbClr val="0000FF"/>
                </a:solidFill>
              </a:rPr>
              <a:t>7 173</a:t>
            </a:r>
            <a:r>
              <a:rPr lang="zh-CN" altLang="en-US" sz="1800" dirty="0">
                <a:solidFill>
                  <a:srgbClr val="0000FF"/>
                </a:solidFill>
              </a:rPr>
              <a:t>．</a:t>
            </a:r>
            <a:r>
              <a:rPr lang="en-US" altLang="zh-CN" sz="1800">
                <a:solidFill>
                  <a:srgbClr val="0000FF"/>
                </a:solidFill>
              </a:rPr>
              <a:t>5 176</a:t>
            </a:r>
            <a:r>
              <a:rPr lang="zh-CN" altLang="en-US" sz="1800" dirty="0">
                <a:solidFill>
                  <a:srgbClr val="0000FF"/>
                </a:solidFill>
              </a:rPr>
              <a:t>．</a:t>
            </a:r>
            <a:r>
              <a:rPr lang="en-US" altLang="zh-CN" sz="1800">
                <a:solidFill>
                  <a:srgbClr val="0000FF"/>
                </a:solidFill>
              </a:rPr>
              <a:t>5</a:t>
            </a:r>
            <a:endParaRPr lang="zh-CN" altLang="en-US" sz="1800" dirty="0">
              <a:solidFill>
                <a:srgbClr val="0000FF"/>
              </a:solidFill>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标题 375809"/>
          <p:cNvSpPr>
            <a:spLocks noGrp="1"/>
          </p:cNvSpPr>
          <p:nvPr>
            <p:ph type="title"/>
          </p:nvPr>
        </p:nvSpPr>
        <p:spPr/>
        <p:txBody>
          <a:bodyPr anchor="ctr"/>
          <a:p>
            <a:r>
              <a:rPr lang="en-US" altLang="zh-CN" sz="3600" b="0">
                <a:ea typeface="宋体" panose="02010600030101010101" pitchFamily="2" charset="-122"/>
              </a:rPr>
              <a:t>CUMCM2003A SARS</a:t>
            </a:r>
            <a:r>
              <a:rPr lang="zh-CN" altLang="en-US" sz="3600" b="0" dirty="0">
                <a:ea typeface="宋体" panose="02010600030101010101" pitchFamily="2" charset="-122"/>
              </a:rPr>
              <a:t>的传播</a:t>
            </a:r>
            <a:endParaRPr lang="zh-CN" altLang="en-US" sz="3600" b="0" dirty="0">
              <a:ea typeface="宋体" panose="02010600030101010101" pitchFamily="2" charset="-122"/>
            </a:endParaRPr>
          </a:p>
        </p:txBody>
      </p:sp>
      <p:sp>
        <p:nvSpPr>
          <p:cNvPr id="375811" name="文本占位符 375810"/>
          <p:cNvSpPr>
            <a:spLocks noGrp="1"/>
          </p:cNvSpPr>
          <p:nvPr>
            <p:ph type="body" idx="1"/>
          </p:nvPr>
        </p:nvSpPr>
        <p:spPr/>
        <p:txBody>
          <a:bodyPr/>
          <a:p>
            <a:r>
              <a:rPr lang="zh-CN" altLang="en-US" dirty="0">
                <a:solidFill>
                  <a:srgbClr val="0000FF"/>
                </a:solidFill>
              </a:rPr>
              <a:t>（</a:t>
            </a:r>
            <a:r>
              <a:rPr lang="en-US" altLang="zh-CN">
                <a:solidFill>
                  <a:srgbClr val="0000FF"/>
                </a:solidFill>
              </a:rPr>
              <a:t>2</a:t>
            </a:r>
            <a:r>
              <a:rPr lang="zh-CN" altLang="en-US" dirty="0">
                <a:solidFill>
                  <a:srgbClr val="0000FF"/>
                </a:solidFill>
              </a:rPr>
              <a:t>）建立你们自己的模型，说明为什么优于附件</a:t>
            </a:r>
            <a:r>
              <a:rPr lang="en-US" altLang="zh-CN">
                <a:solidFill>
                  <a:srgbClr val="0000FF"/>
                </a:solidFill>
              </a:rPr>
              <a:t>1</a:t>
            </a:r>
            <a:r>
              <a:rPr lang="zh-CN" altLang="en-US" dirty="0">
                <a:solidFill>
                  <a:srgbClr val="0000FF"/>
                </a:solidFill>
              </a:rPr>
              <a:t>中的模型；特别要说明怎样才能建立一个真正能够预测以及能为预防和控制提供可靠、足够的信息的模型，这样做的困难在哪里？对于卫生部门所采取的措施做出评论，如：提前或延后</a:t>
            </a:r>
            <a:r>
              <a:rPr lang="en-US" altLang="zh-CN">
                <a:solidFill>
                  <a:srgbClr val="0000FF"/>
                </a:solidFill>
              </a:rPr>
              <a:t>5</a:t>
            </a:r>
            <a:r>
              <a:rPr lang="zh-CN" altLang="en-US" dirty="0">
                <a:solidFill>
                  <a:srgbClr val="0000FF"/>
                </a:solidFill>
              </a:rPr>
              <a:t>天采取严格的隔离措施，对疫情传播所造成的影响做出估计。附件</a:t>
            </a:r>
            <a:r>
              <a:rPr lang="en-US" altLang="zh-CN">
                <a:solidFill>
                  <a:srgbClr val="0000FF"/>
                </a:solidFill>
              </a:rPr>
              <a:t>2</a:t>
            </a:r>
            <a:r>
              <a:rPr lang="zh-CN" altLang="en-US" dirty="0">
                <a:solidFill>
                  <a:srgbClr val="0000FF"/>
                </a:solidFill>
              </a:rPr>
              <a:t>提供的数据供参考。</a:t>
            </a:r>
            <a:endParaRPr lang="zh-CN" altLang="en-US" dirty="0">
              <a:solidFill>
                <a:srgbClr val="0000FF"/>
              </a:solidFill>
            </a:endParaRPr>
          </a:p>
          <a:p>
            <a:r>
              <a:rPr lang="zh-CN" altLang="en-US" dirty="0">
                <a:solidFill>
                  <a:srgbClr val="0000FF"/>
                </a:solidFill>
              </a:rPr>
              <a:t>（</a:t>
            </a:r>
            <a:r>
              <a:rPr lang="en-US" altLang="zh-CN">
                <a:solidFill>
                  <a:srgbClr val="0000FF"/>
                </a:solidFill>
              </a:rPr>
              <a:t>3</a:t>
            </a:r>
            <a:r>
              <a:rPr lang="zh-CN" altLang="en-US" dirty="0">
                <a:solidFill>
                  <a:srgbClr val="0000FF"/>
                </a:solidFill>
              </a:rPr>
              <a:t>）收集</a:t>
            </a:r>
            <a:r>
              <a:rPr lang="en-US" altLang="zh-CN">
                <a:solidFill>
                  <a:srgbClr val="0000FF"/>
                </a:solidFill>
              </a:rPr>
              <a:t>SARS</a:t>
            </a:r>
            <a:r>
              <a:rPr lang="zh-CN" altLang="en-US" dirty="0">
                <a:solidFill>
                  <a:srgbClr val="0000FF"/>
                </a:solidFill>
              </a:rPr>
              <a:t>对经济某个方面影响的数据，建立相应的数学模型并进行</a:t>
            </a:r>
            <a:r>
              <a:rPr lang="zh-CN" altLang="en-US" dirty="0">
                <a:solidFill>
                  <a:srgbClr val="FF3300"/>
                </a:solidFill>
              </a:rPr>
              <a:t>预测</a:t>
            </a:r>
            <a:r>
              <a:rPr lang="zh-CN" altLang="en-US" dirty="0">
                <a:solidFill>
                  <a:srgbClr val="0000FF"/>
                </a:solidFill>
              </a:rPr>
              <a:t>。附件</a:t>
            </a:r>
            <a:r>
              <a:rPr lang="en-US" altLang="zh-CN">
                <a:solidFill>
                  <a:srgbClr val="0000FF"/>
                </a:solidFill>
              </a:rPr>
              <a:t>3</a:t>
            </a:r>
            <a:r>
              <a:rPr lang="zh-CN" altLang="en-US" dirty="0">
                <a:solidFill>
                  <a:srgbClr val="0000FF"/>
                </a:solidFill>
              </a:rPr>
              <a:t>提供的数据供参考。</a:t>
            </a:r>
            <a:endParaRPr lang="zh-CN" altLang="en-US" dirty="0">
              <a:solidFill>
                <a:srgbClr val="0000FF"/>
              </a:solidFill>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标题 387073"/>
          <p:cNvSpPr>
            <a:spLocks noGrp="1"/>
          </p:cNvSpPr>
          <p:nvPr>
            <p:ph type="title"/>
          </p:nvPr>
        </p:nvSpPr>
        <p:spPr/>
        <p:txBody>
          <a:bodyPr anchor="ctr"/>
          <a:p>
            <a:r>
              <a:rPr lang="zh-CN" altLang="en-US" dirty="0">
                <a:ea typeface="宋体" panose="02010600030101010101" pitchFamily="2" charset="-122"/>
              </a:rPr>
              <a:t>表</a:t>
            </a:r>
            <a:r>
              <a:rPr lang="en-US" altLang="zh-CN">
                <a:ea typeface="宋体" panose="02010600030101010101" pitchFamily="2" charset="-122"/>
              </a:rPr>
              <a:t>2 </a:t>
            </a:r>
            <a:r>
              <a:rPr lang="zh-CN" altLang="en-US" dirty="0">
                <a:ea typeface="宋体" panose="02010600030101010101" pitchFamily="2" charset="-122"/>
              </a:rPr>
              <a:t>接待海外旅游人数</a:t>
            </a:r>
            <a:r>
              <a:rPr lang="en-US" altLang="zh-CN">
                <a:ea typeface="宋体" panose="02010600030101010101" pitchFamily="2" charset="-122"/>
              </a:rPr>
              <a:t>(</a:t>
            </a:r>
            <a:r>
              <a:rPr lang="zh-CN" altLang="en-US" dirty="0">
                <a:ea typeface="宋体" panose="02010600030101010101" pitchFamily="2" charset="-122"/>
              </a:rPr>
              <a:t>单位：万人</a:t>
            </a:r>
            <a:r>
              <a:rPr lang="en-US" altLang="zh-CN">
                <a:ea typeface="宋体" panose="02010600030101010101" pitchFamily="2" charset="-122"/>
              </a:rPr>
              <a:t>)</a:t>
            </a:r>
            <a:br>
              <a:rPr lang="en-US" altLang="zh-CN">
                <a:ea typeface="宋体" panose="02010600030101010101" pitchFamily="2" charset="-122"/>
              </a:rPr>
            </a:br>
            <a:endParaRPr lang="zh-CN" altLang="en-US" dirty="0">
              <a:ea typeface="宋体" panose="02010600030101010101" pitchFamily="2" charset="-122"/>
            </a:endParaRPr>
          </a:p>
        </p:txBody>
      </p:sp>
      <p:sp>
        <p:nvSpPr>
          <p:cNvPr id="387075" name="文本占位符 387074"/>
          <p:cNvSpPr>
            <a:spLocks noGrp="1"/>
          </p:cNvSpPr>
          <p:nvPr>
            <p:ph type="body" idx="1"/>
          </p:nvPr>
        </p:nvSpPr>
        <p:spPr/>
        <p:txBody>
          <a:bodyPr/>
          <a:p>
            <a:pPr>
              <a:lnSpc>
                <a:spcPct val="80000"/>
              </a:lnSpc>
            </a:pPr>
            <a:r>
              <a:rPr lang="zh-CN" altLang="en-US" sz="2400" dirty="0">
                <a:solidFill>
                  <a:srgbClr val="0000FF"/>
                </a:solidFill>
              </a:rPr>
              <a:t>年代 </a:t>
            </a:r>
            <a:r>
              <a:rPr lang="en-US" altLang="zh-CN" sz="2400">
                <a:solidFill>
                  <a:srgbClr val="0000FF"/>
                </a:solidFill>
              </a:rPr>
              <a:t>1</a:t>
            </a:r>
            <a:r>
              <a:rPr lang="zh-CN" altLang="en-US" sz="2400" dirty="0">
                <a:solidFill>
                  <a:srgbClr val="0000FF"/>
                </a:solidFill>
              </a:rPr>
              <a:t>月 </a:t>
            </a:r>
            <a:r>
              <a:rPr lang="en-US" altLang="zh-CN" sz="2400">
                <a:solidFill>
                  <a:srgbClr val="0000FF"/>
                </a:solidFill>
              </a:rPr>
              <a:t>2</a:t>
            </a:r>
            <a:r>
              <a:rPr lang="zh-CN" altLang="en-US" sz="2400" dirty="0">
                <a:solidFill>
                  <a:srgbClr val="0000FF"/>
                </a:solidFill>
              </a:rPr>
              <a:t>月 </a:t>
            </a:r>
            <a:r>
              <a:rPr lang="en-US" altLang="zh-CN" sz="2400">
                <a:solidFill>
                  <a:srgbClr val="0000FF"/>
                </a:solidFill>
              </a:rPr>
              <a:t>3</a:t>
            </a:r>
            <a:r>
              <a:rPr lang="zh-CN" altLang="en-US" sz="2400" dirty="0">
                <a:solidFill>
                  <a:srgbClr val="0000FF"/>
                </a:solidFill>
              </a:rPr>
              <a:t>月 </a:t>
            </a:r>
            <a:r>
              <a:rPr lang="en-US" altLang="zh-CN" sz="2400">
                <a:solidFill>
                  <a:srgbClr val="0000FF"/>
                </a:solidFill>
              </a:rPr>
              <a:t>4</a:t>
            </a:r>
            <a:r>
              <a:rPr lang="zh-CN" altLang="en-US" sz="2400" dirty="0">
                <a:solidFill>
                  <a:srgbClr val="0000FF"/>
                </a:solidFill>
              </a:rPr>
              <a:t>月 </a:t>
            </a:r>
            <a:r>
              <a:rPr lang="en-US" altLang="zh-CN" sz="2400">
                <a:solidFill>
                  <a:srgbClr val="0000FF"/>
                </a:solidFill>
              </a:rPr>
              <a:t>5</a:t>
            </a:r>
            <a:r>
              <a:rPr lang="zh-CN" altLang="en-US" sz="2400" dirty="0">
                <a:solidFill>
                  <a:srgbClr val="0000FF"/>
                </a:solidFill>
              </a:rPr>
              <a:t>月 </a:t>
            </a:r>
            <a:r>
              <a:rPr lang="en-US" altLang="zh-CN" sz="2400">
                <a:solidFill>
                  <a:srgbClr val="0000FF"/>
                </a:solidFill>
              </a:rPr>
              <a:t>6</a:t>
            </a:r>
            <a:r>
              <a:rPr lang="zh-CN" altLang="en-US" sz="2400" dirty="0">
                <a:solidFill>
                  <a:srgbClr val="0000FF"/>
                </a:solidFill>
              </a:rPr>
              <a:t>月 </a:t>
            </a:r>
            <a:r>
              <a:rPr lang="en-US" altLang="zh-CN" sz="2400">
                <a:solidFill>
                  <a:srgbClr val="0000FF"/>
                </a:solidFill>
              </a:rPr>
              <a:t>7</a:t>
            </a:r>
            <a:r>
              <a:rPr lang="zh-CN" altLang="en-US" sz="2400" dirty="0">
                <a:solidFill>
                  <a:srgbClr val="0000FF"/>
                </a:solidFill>
              </a:rPr>
              <a:t>月 </a:t>
            </a:r>
            <a:r>
              <a:rPr lang="en-US" altLang="zh-CN" sz="2400">
                <a:solidFill>
                  <a:srgbClr val="0000FF"/>
                </a:solidFill>
              </a:rPr>
              <a:t>8</a:t>
            </a:r>
            <a:r>
              <a:rPr lang="zh-CN" altLang="en-US" sz="2400" dirty="0">
                <a:solidFill>
                  <a:srgbClr val="0000FF"/>
                </a:solidFill>
              </a:rPr>
              <a:t>月 </a:t>
            </a:r>
            <a:r>
              <a:rPr lang="en-US" altLang="zh-CN" sz="2400">
                <a:solidFill>
                  <a:srgbClr val="0000FF"/>
                </a:solidFill>
              </a:rPr>
              <a:t>9</a:t>
            </a:r>
            <a:r>
              <a:rPr lang="zh-CN" altLang="en-US" sz="2400" dirty="0">
                <a:solidFill>
                  <a:srgbClr val="0000FF"/>
                </a:solidFill>
              </a:rPr>
              <a:t>月 </a:t>
            </a:r>
            <a:r>
              <a:rPr lang="en-US" altLang="zh-CN" sz="2400">
                <a:solidFill>
                  <a:srgbClr val="0000FF"/>
                </a:solidFill>
              </a:rPr>
              <a:t>1O</a:t>
            </a:r>
            <a:r>
              <a:rPr lang="zh-CN" altLang="en-US" sz="2400" dirty="0">
                <a:solidFill>
                  <a:srgbClr val="0000FF"/>
                </a:solidFill>
              </a:rPr>
              <a:t>月 </a:t>
            </a:r>
            <a:r>
              <a:rPr lang="en-US" altLang="zh-CN" sz="2400">
                <a:solidFill>
                  <a:srgbClr val="0000FF"/>
                </a:solidFill>
              </a:rPr>
              <a:t>l1</a:t>
            </a:r>
            <a:r>
              <a:rPr lang="zh-CN" altLang="en-US" sz="2400" dirty="0">
                <a:solidFill>
                  <a:srgbClr val="0000FF"/>
                </a:solidFill>
              </a:rPr>
              <a:t>月 </a:t>
            </a:r>
            <a:r>
              <a:rPr lang="en-US" altLang="zh-CN" sz="2400">
                <a:solidFill>
                  <a:srgbClr val="0000FF"/>
                </a:solidFill>
              </a:rPr>
              <a:t>12</a:t>
            </a:r>
            <a:r>
              <a:rPr lang="zh-CN" altLang="en-US" sz="2400" dirty="0">
                <a:solidFill>
                  <a:srgbClr val="0000FF"/>
                </a:solidFill>
              </a:rPr>
              <a:t>月</a:t>
            </a:r>
            <a:endParaRPr lang="zh-CN" altLang="en-US" sz="2400" dirty="0">
              <a:solidFill>
                <a:srgbClr val="0000FF"/>
              </a:solidFill>
            </a:endParaRPr>
          </a:p>
          <a:p>
            <a:pPr>
              <a:lnSpc>
                <a:spcPct val="80000"/>
              </a:lnSpc>
            </a:pPr>
            <a:r>
              <a:rPr lang="en-US" altLang="zh-CN" sz="2400">
                <a:solidFill>
                  <a:srgbClr val="0000FF"/>
                </a:solidFill>
              </a:rPr>
              <a:t>1997 9</a:t>
            </a:r>
            <a:r>
              <a:rPr lang="zh-CN" altLang="en-US" sz="2400" dirty="0">
                <a:solidFill>
                  <a:srgbClr val="0000FF"/>
                </a:solidFill>
              </a:rPr>
              <a:t>．</a:t>
            </a:r>
            <a:r>
              <a:rPr lang="en-US" altLang="zh-CN" sz="2400">
                <a:solidFill>
                  <a:srgbClr val="0000FF"/>
                </a:solidFill>
              </a:rPr>
              <a:t>4 11</a:t>
            </a:r>
            <a:r>
              <a:rPr lang="zh-CN" altLang="en-US" sz="2400" dirty="0">
                <a:solidFill>
                  <a:srgbClr val="0000FF"/>
                </a:solidFill>
              </a:rPr>
              <a:t>．</a:t>
            </a:r>
            <a:r>
              <a:rPr lang="en-US" altLang="zh-CN" sz="2400">
                <a:solidFill>
                  <a:srgbClr val="0000FF"/>
                </a:solidFill>
              </a:rPr>
              <a:t>3 16</a:t>
            </a:r>
            <a:r>
              <a:rPr lang="zh-CN" altLang="en-US" sz="2400" dirty="0">
                <a:solidFill>
                  <a:srgbClr val="0000FF"/>
                </a:solidFill>
              </a:rPr>
              <a:t>．</a:t>
            </a:r>
            <a:r>
              <a:rPr lang="en-US" altLang="zh-CN" sz="2400">
                <a:solidFill>
                  <a:srgbClr val="0000FF"/>
                </a:solidFill>
              </a:rPr>
              <a:t>8 19</a:t>
            </a:r>
            <a:r>
              <a:rPr lang="zh-CN" altLang="en-US" sz="2400" dirty="0">
                <a:solidFill>
                  <a:srgbClr val="0000FF"/>
                </a:solidFill>
              </a:rPr>
              <a:t>．</a:t>
            </a:r>
            <a:r>
              <a:rPr lang="en-US" altLang="zh-CN" sz="2400">
                <a:solidFill>
                  <a:srgbClr val="0000FF"/>
                </a:solidFill>
              </a:rPr>
              <a:t>8 2O</a:t>
            </a:r>
            <a:r>
              <a:rPr lang="zh-CN" altLang="en-US" sz="2400" dirty="0">
                <a:solidFill>
                  <a:srgbClr val="0000FF"/>
                </a:solidFill>
              </a:rPr>
              <a:t>．</a:t>
            </a:r>
            <a:r>
              <a:rPr lang="en-US" altLang="zh-CN" sz="2400">
                <a:solidFill>
                  <a:srgbClr val="0000FF"/>
                </a:solidFill>
              </a:rPr>
              <a:t>3 18</a:t>
            </a:r>
            <a:r>
              <a:rPr lang="zh-CN" altLang="en-US" sz="2400" dirty="0">
                <a:solidFill>
                  <a:srgbClr val="0000FF"/>
                </a:solidFill>
              </a:rPr>
              <a:t>．</a:t>
            </a:r>
            <a:r>
              <a:rPr lang="en-US" altLang="zh-CN" sz="2400">
                <a:solidFill>
                  <a:srgbClr val="0000FF"/>
                </a:solidFill>
              </a:rPr>
              <a:t>8 2O</a:t>
            </a:r>
            <a:r>
              <a:rPr lang="zh-CN" altLang="en-US" sz="2400" dirty="0">
                <a:solidFill>
                  <a:srgbClr val="0000FF"/>
                </a:solidFill>
              </a:rPr>
              <a:t>．</a:t>
            </a:r>
            <a:r>
              <a:rPr lang="en-US" altLang="zh-CN" sz="2400">
                <a:solidFill>
                  <a:srgbClr val="0000FF"/>
                </a:solidFill>
              </a:rPr>
              <a:t>9 24</a:t>
            </a:r>
            <a:r>
              <a:rPr lang="zh-CN" altLang="en-US" sz="2400" dirty="0">
                <a:solidFill>
                  <a:srgbClr val="0000FF"/>
                </a:solidFill>
              </a:rPr>
              <a:t>．</a:t>
            </a:r>
            <a:r>
              <a:rPr lang="en-US" altLang="zh-CN" sz="2400">
                <a:solidFill>
                  <a:srgbClr val="0000FF"/>
                </a:solidFill>
              </a:rPr>
              <a:t>9 24</a:t>
            </a:r>
            <a:r>
              <a:rPr lang="zh-CN" altLang="en-US" sz="2400" dirty="0">
                <a:solidFill>
                  <a:srgbClr val="0000FF"/>
                </a:solidFill>
              </a:rPr>
              <a:t>．</a:t>
            </a:r>
            <a:r>
              <a:rPr lang="en-US" altLang="zh-CN" sz="2400">
                <a:solidFill>
                  <a:srgbClr val="0000FF"/>
                </a:solidFill>
              </a:rPr>
              <a:t>7 24</a:t>
            </a:r>
            <a:r>
              <a:rPr lang="zh-CN" altLang="en-US" sz="2400" dirty="0">
                <a:solidFill>
                  <a:srgbClr val="0000FF"/>
                </a:solidFill>
              </a:rPr>
              <a:t>．</a:t>
            </a:r>
            <a:r>
              <a:rPr lang="en-US" altLang="zh-CN" sz="2400">
                <a:solidFill>
                  <a:srgbClr val="0000FF"/>
                </a:solidFill>
              </a:rPr>
              <a:t>3 19</a:t>
            </a:r>
            <a:r>
              <a:rPr lang="zh-CN" altLang="en-US" sz="2400" dirty="0">
                <a:solidFill>
                  <a:srgbClr val="0000FF"/>
                </a:solidFill>
              </a:rPr>
              <a:t>．</a:t>
            </a:r>
            <a:r>
              <a:rPr lang="en-US" altLang="zh-CN" sz="2400">
                <a:solidFill>
                  <a:srgbClr val="0000FF"/>
                </a:solidFill>
              </a:rPr>
              <a:t>4 18</a:t>
            </a:r>
            <a:r>
              <a:rPr lang="zh-CN" altLang="en-US" sz="2400" dirty="0">
                <a:solidFill>
                  <a:srgbClr val="0000FF"/>
                </a:solidFill>
              </a:rPr>
              <a:t>．</a:t>
            </a:r>
            <a:r>
              <a:rPr lang="en-US" altLang="zh-CN" sz="2400">
                <a:solidFill>
                  <a:srgbClr val="0000FF"/>
                </a:solidFill>
              </a:rPr>
              <a:t>6</a:t>
            </a:r>
            <a:endParaRPr lang="en-US" altLang="zh-CN" sz="2400">
              <a:solidFill>
                <a:srgbClr val="0000FF"/>
              </a:solidFill>
            </a:endParaRPr>
          </a:p>
          <a:p>
            <a:pPr>
              <a:lnSpc>
                <a:spcPct val="80000"/>
              </a:lnSpc>
            </a:pPr>
            <a:r>
              <a:rPr lang="en-US" altLang="zh-CN" sz="2400">
                <a:solidFill>
                  <a:srgbClr val="0000FF"/>
                </a:solidFill>
              </a:rPr>
              <a:t>1998 9</a:t>
            </a:r>
            <a:r>
              <a:rPr lang="zh-CN" altLang="en-US" sz="2400" dirty="0">
                <a:solidFill>
                  <a:srgbClr val="0000FF"/>
                </a:solidFill>
              </a:rPr>
              <a:t>．</a:t>
            </a:r>
            <a:r>
              <a:rPr lang="en-US" altLang="zh-CN" sz="2400">
                <a:solidFill>
                  <a:srgbClr val="0000FF"/>
                </a:solidFill>
              </a:rPr>
              <a:t>6 11</a:t>
            </a:r>
            <a:r>
              <a:rPr lang="zh-CN" altLang="en-US" sz="2400" dirty="0">
                <a:solidFill>
                  <a:srgbClr val="0000FF"/>
                </a:solidFill>
              </a:rPr>
              <a:t>．</a:t>
            </a:r>
            <a:r>
              <a:rPr lang="en-US" altLang="zh-CN" sz="2400">
                <a:solidFill>
                  <a:srgbClr val="0000FF"/>
                </a:solidFill>
              </a:rPr>
              <a:t>7 15</a:t>
            </a:r>
            <a:r>
              <a:rPr lang="zh-CN" altLang="en-US" sz="2400" dirty="0">
                <a:solidFill>
                  <a:srgbClr val="0000FF"/>
                </a:solidFill>
              </a:rPr>
              <a:t>．</a:t>
            </a:r>
            <a:r>
              <a:rPr lang="en-US" altLang="zh-CN" sz="2400">
                <a:solidFill>
                  <a:srgbClr val="0000FF"/>
                </a:solidFill>
              </a:rPr>
              <a:t>8 19</a:t>
            </a:r>
            <a:r>
              <a:rPr lang="zh-CN" altLang="en-US" sz="2400" dirty="0">
                <a:solidFill>
                  <a:srgbClr val="0000FF"/>
                </a:solidFill>
              </a:rPr>
              <a:t>．</a:t>
            </a:r>
            <a:r>
              <a:rPr lang="en-US" altLang="zh-CN" sz="2400">
                <a:solidFill>
                  <a:srgbClr val="0000FF"/>
                </a:solidFill>
              </a:rPr>
              <a:t>9 19</a:t>
            </a:r>
            <a:r>
              <a:rPr lang="zh-CN" altLang="en-US" sz="2400" dirty="0">
                <a:solidFill>
                  <a:srgbClr val="0000FF"/>
                </a:solidFill>
              </a:rPr>
              <a:t>．</a:t>
            </a:r>
            <a:r>
              <a:rPr lang="en-US" altLang="zh-CN" sz="2400">
                <a:solidFill>
                  <a:srgbClr val="0000FF"/>
                </a:solidFill>
              </a:rPr>
              <a:t>5 17</a:t>
            </a:r>
            <a:r>
              <a:rPr lang="zh-CN" altLang="en-US" sz="2400" dirty="0">
                <a:solidFill>
                  <a:srgbClr val="0000FF"/>
                </a:solidFill>
              </a:rPr>
              <a:t>．</a:t>
            </a:r>
            <a:r>
              <a:rPr lang="en-US" altLang="zh-CN" sz="2400">
                <a:solidFill>
                  <a:srgbClr val="0000FF"/>
                </a:solidFill>
              </a:rPr>
              <a:t>8 17</a:t>
            </a:r>
            <a:r>
              <a:rPr lang="zh-CN" altLang="en-US" sz="2400" dirty="0">
                <a:solidFill>
                  <a:srgbClr val="0000FF"/>
                </a:solidFill>
              </a:rPr>
              <a:t>．</a:t>
            </a:r>
            <a:r>
              <a:rPr lang="en-US" altLang="zh-CN" sz="2400">
                <a:solidFill>
                  <a:srgbClr val="0000FF"/>
                </a:solidFill>
              </a:rPr>
              <a:t>8 23</a:t>
            </a:r>
            <a:r>
              <a:rPr lang="zh-CN" altLang="en-US" sz="2400" dirty="0">
                <a:solidFill>
                  <a:srgbClr val="0000FF"/>
                </a:solidFill>
              </a:rPr>
              <a:t>．</a:t>
            </a:r>
            <a:r>
              <a:rPr lang="en-US" altLang="zh-CN" sz="2400">
                <a:solidFill>
                  <a:srgbClr val="0000FF"/>
                </a:solidFill>
              </a:rPr>
              <a:t>3 21</a:t>
            </a:r>
            <a:r>
              <a:rPr lang="zh-CN" altLang="en-US" sz="2400" dirty="0">
                <a:solidFill>
                  <a:srgbClr val="0000FF"/>
                </a:solidFill>
              </a:rPr>
              <a:t>．</a:t>
            </a:r>
            <a:r>
              <a:rPr lang="en-US" altLang="zh-CN" sz="2400">
                <a:solidFill>
                  <a:srgbClr val="0000FF"/>
                </a:solidFill>
              </a:rPr>
              <a:t>4 24</a:t>
            </a:r>
            <a:r>
              <a:rPr lang="zh-CN" altLang="en-US" sz="2400" dirty="0">
                <a:solidFill>
                  <a:srgbClr val="0000FF"/>
                </a:solidFill>
              </a:rPr>
              <a:t>．</a:t>
            </a:r>
            <a:r>
              <a:rPr lang="en-US" altLang="zh-CN" sz="2400">
                <a:solidFill>
                  <a:srgbClr val="0000FF"/>
                </a:solidFill>
              </a:rPr>
              <a:t>5 2O</a:t>
            </a:r>
            <a:r>
              <a:rPr lang="zh-CN" altLang="en-US" sz="2400" dirty="0">
                <a:solidFill>
                  <a:srgbClr val="0000FF"/>
                </a:solidFill>
              </a:rPr>
              <a:t>．</a:t>
            </a:r>
            <a:r>
              <a:rPr lang="en-US" altLang="zh-CN" sz="2400">
                <a:solidFill>
                  <a:srgbClr val="0000FF"/>
                </a:solidFill>
              </a:rPr>
              <a:t>1 15</a:t>
            </a:r>
            <a:r>
              <a:rPr lang="zh-CN" altLang="en-US" sz="2400" dirty="0">
                <a:solidFill>
                  <a:srgbClr val="0000FF"/>
                </a:solidFill>
              </a:rPr>
              <a:t>．</a:t>
            </a:r>
            <a:r>
              <a:rPr lang="en-US" altLang="zh-CN" sz="2400">
                <a:solidFill>
                  <a:srgbClr val="0000FF"/>
                </a:solidFill>
              </a:rPr>
              <a:t>9</a:t>
            </a:r>
            <a:endParaRPr lang="en-US" altLang="zh-CN" sz="2400">
              <a:solidFill>
                <a:srgbClr val="0000FF"/>
              </a:solidFill>
            </a:endParaRPr>
          </a:p>
          <a:p>
            <a:pPr>
              <a:lnSpc>
                <a:spcPct val="80000"/>
              </a:lnSpc>
            </a:pPr>
            <a:r>
              <a:rPr lang="en-US" altLang="zh-CN" sz="2400">
                <a:solidFill>
                  <a:srgbClr val="0000FF"/>
                </a:solidFill>
              </a:rPr>
              <a:t>1999 1O</a:t>
            </a:r>
            <a:r>
              <a:rPr lang="zh-CN" altLang="en-US" sz="2400" dirty="0">
                <a:solidFill>
                  <a:srgbClr val="0000FF"/>
                </a:solidFill>
              </a:rPr>
              <a:t>．</a:t>
            </a:r>
            <a:r>
              <a:rPr lang="en-US" altLang="zh-CN" sz="2400">
                <a:solidFill>
                  <a:srgbClr val="0000FF"/>
                </a:solidFill>
              </a:rPr>
              <a:t>1 12</a:t>
            </a:r>
            <a:r>
              <a:rPr lang="zh-CN" altLang="en-US" sz="2400" dirty="0">
                <a:solidFill>
                  <a:srgbClr val="0000FF"/>
                </a:solidFill>
              </a:rPr>
              <a:t>．</a:t>
            </a:r>
            <a:r>
              <a:rPr lang="en-US" altLang="zh-CN" sz="2400">
                <a:solidFill>
                  <a:srgbClr val="0000FF"/>
                </a:solidFill>
              </a:rPr>
              <a:t>9 17</a:t>
            </a:r>
            <a:r>
              <a:rPr lang="zh-CN" altLang="en-US" sz="2400" dirty="0">
                <a:solidFill>
                  <a:srgbClr val="0000FF"/>
                </a:solidFill>
              </a:rPr>
              <a:t>．</a:t>
            </a:r>
            <a:r>
              <a:rPr lang="en-US" altLang="zh-CN" sz="2400">
                <a:solidFill>
                  <a:srgbClr val="0000FF"/>
                </a:solidFill>
              </a:rPr>
              <a:t>7 21</a:t>
            </a:r>
            <a:r>
              <a:rPr lang="zh-CN" altLang="en-US" sz="2400" dirty="0">
                <a:solidFill>
                  <a:srgbClr val="0000FF"/>
                </a:solidFill>
              </a:rPr>
              <a:t>．</a:t>
            </a:r>
            <a:r>
              <a:rPr lang="en-US" altLang="zh-CN" sz="2400">
                <a:solidFill>
                  <a:srgbClr val="0000FF"/>
                </a:solidFill>
              </a:rPr>
              <a:t>0 21</a:t>
            </a:r>
            <a:r>
              <a:rPr lang="zh-CN" altLang="en-US" sz="2400" dirty="0">
                <a:solidFill>
                  <a:srgbClr val="0000FF"/>
                </a:solidFill>
              </a:rPr>
              <a:t>．</a:t>
            </a:r>
            <a:r>
              <a:rPr lang="en-US" altLang="zh-CN" sz="2400">
                <a:solidFill>
                  <a:srgbClr val="0000FF"/>
                </a:solidFill>
              </a:rPr>
              <a:t>0 2O</a:t>
            </a:r>
            <a:r>
              <a:rPr lang="zh-CN" altLang="en-US" sz="2400" dirty="0">
                <a:solidFill>
                  <a:srgbClr val="0000FF"/>
                </a:solidFill>
              </a:rPr>
              <a:t>．</a:t>
            </a:r>
            <a:r>
              <a:rPr lang="en-US" altLang="zh-CN" sz="2400">
                <a:solidFill>
                  <a:srgbClr val="0000FF"/>
                </a:solidFill>
              </a:rPr>
              <a:t>4 21</a:t>
            </a:r>
            <a:r>
              <a:rPr lang="zh-CN" altLang="en-US" sz="2400" dirty="0">
                <a:solidFill>
                  <a:srgbClr val="0000FF"/>
                </a:solidFill>
              </a:rPr>
              <a:t>．</a:t>
            </a:r>
            <a:r>
              <a:rPr lang="en-US" altLang="zh-CN" sz="2400">
                <a:solidFill>
                  <a:srgbClr val="0000FF"/>
                </a:solidFill>
              </a:rPr>
              <a:t>9 25</a:t>
            </a:r>
            <a:r>
              <a:rPr lang="zh-CN" altLang="en-US" sz="2400" dirty="0">
                <a:solidFill>
                  <a:srgbClr val="0000FF"/>
                </a:solidFill>
              </a:rPr>
              <a:t>．</a:t>
            </a:r>
            <a:r>
              <a:rPr lang="en-US" altLang="zh-CN" sz="2400">
                <a:solidFill>
                  <a:srgbClr val="0000FF"/>
                </a:solidFill>
              </a:rPr>
              <a:t>8 29</a:t>
            </a:r>
            <a:r>
              <a:rPr lang="zh-CN" altLang="en-US" sz="2400" dirty="0">
                <a:solidFill>
                  <a:srgbClr val="0000FF"/>
                </a:solidFill>
              </a:rPr>
              <a:t>．</a:t>
            </a:r>
            <a:r>
              <a:rPr lang="en-US" altLang="zh-CN" sz="2400">
                <a:solidFill>
                  <a:srgbClr val="0000FF"/>
                </a:solidFill>
              </a:rPr>
              <a:t>3 29</a:t>
            </a:r>
            <a:r>
              <a:rPr lang="zh-CN" altLang="en-US" sz="2400" dirty="0">
                <a:solidFill>
                  <a:srgbClr val="0000FF"/>
                </a:solidFill>
              </a:rPr>
              <a:t>．</a:t>
            </a:r>
            <a:r>
              <a:rPr lang="en-US" altLang="zh-CN" sz="2400">
                <a:solidFill>
                  <a:srgbClr val="0000FF"/>
                </a:solidFill>
              </a:rPr>
              <a:t>8 23</a:t>
            </a:r>
            <a:r>
              <a:rPr lang="zh-CN" altLang="en-US" sz="2400" dirty="0">
                <a:solidFill>
                  <a:srgbClr val="0000FF"/>
                </a:solidFill>
              </a:rPr>
              <a:t>．</a:t>
            </a:r>
            <a:r>
              <a:rPr lang="en-US" altLang="zh-CN" sz="2400">
                <a:solidFill>
                  <a:srgbClr val="0000FF"/>
                </a:solidFill>
              </a:rPr>
              <a:t>6 16</a:t>
            </a:r>
            <a:r>
              <a:rPr lang="zh-CN" altLang="en-US" sz="2400" dirty="0">
                <a:solidFill>
                  <a:srgbClr val="0000FF"/>
                </a:solidFill>
              </a:rPr>
              <a:t>．</a:t>
            </a:r>
            <a:r>
              <a:rPr lang="en-US" altLang="zh-CN" sz="2400">
                <a:solidFill>
                  <a:srgbClr val="0000FF"/>
                </a:solidFill>
              </a:rPr>
              <a:t>5</a:t>
            </a:r>
            <a:endParaRPr lang="en-US" altLang="zh-CN" sz="2400">
              <a:solidFill>
                <a:srgbClr val="0000FF"/>
              </a:solidFill>
            </a:endParaRPr>
          </a:p>
          <a:p>
            <a:pPr>
              <a:lnSpc>
                <a:spcPct val="80000"/>
              </a:lnSpc>
            </a:pPr>
            <a:r>
              <a:rPr lang="en-US" altLang="zh-CN" sz="2400">
                <a:solidFill>
                  <a:srgbClr val="0000FF"/>
                </a:solidFill>
              </a:rPr>
              <a:t>2000 11</a:t>
            </a:r>
            <a:r>
              <a:rPr lang="zh-CN" altLang="en-US" sz="2400" dirty="0">
                <a:solidFill>
                  <a:srgbClr val="0000FF"/>
                </a:solidFill>
              </a:rPr>
              <a:t>．</a:t>
            </a:r>
            <a:r>
              <a:rPr lang="en-US" altLang="zh-CN" sz="2400">
                <a:solidFill>
                  <a:srgbClr val="0000FF"/>
                </a:solidFill>
              </a:rPr>
              <a:t>4 26</a:t>
            </a:r>
            <a:r>
              <a:rPr lang="zh-CN" altLang="en-US" sz="2400" dirty="0">
                <a:solidFill>
                  <a:srgbClr val="0000FF"/>
                </a:solidFill>
              </a:rPr>
              <a:t>．</a:t>
            </a:r>
            <a:r>
              <a:rPr lang="en-US" altLang="zh-CN" sz="2400">
                <a:solidFill>
                  <a:srgbClr val="0000FF"/>
                </a:solidFill>
              </a:rPr>
              <a:t>0 19</a:t>
            </a:r>
            <a:r>
              <a:rPr lang="zh-CN" altLang="en-US" sz="2400" dirty="0">
                <a:solidFill>
                  <a:srgbClr val="0000FF"/>
                </a:solidFill>
              </a:rPr>
              <a:t>．</a:t>
            </a:r>
            <a:r>
              <a:rPr lang="en-US" altLang="zh-CN" sz="2400">
                <a:solidFill>
                  <a:srgbClr val="0000FF"/>
                </a:solidFill>
              </a:rPr>
              <a:t>6 25</a:t>
            </a:r>
            <a:r>
              <a:rPr lang="zh-CN" altLang="en-US" sz="2400" dirty="0">
                <a:solidFill>
                  <a:srgbClr val="0000FF"/>
                </a:solidFill>
              </a:rPr>
              <a:t>．</a:t>
            </a:r>
            <a:r>
              <a:rPr lang="en-US" altLang="zh-CN" sz="2400">
                <a:solidFill>
                  <a:srgbClr val="0000FF"/>
                </a:solidFill>
              </a:rPr>
              <a:t>9 27</a:t>
            </a:r>
            <a:r>
              <a:rPr lang="zh-CN" altLang="en-US" sz="2400" dirty="0">
                <a:solidFill>
                  <a:srgbClr val="0000FF"/>
                </a:solidFill>
              </a:rPr>
              <a:t>．</a:t>
            </a:r>
            <a:r>
              <a:rPr lang="en-US" altLang="zh-CN" sz="2400">
                <a:solidFill>
                  <a:srgbClr val="0000FF"/>
                </a:solidFill>
              </a:rPr>
              <a:t>6 24</a:t>
            </a:r>
            <a:r>
              <a:rPr lang="zh-CN" altLang="en-US" sz="2400" dirty="0">
                <a:solidFill>
                  <a:srgbClr val="0000FF"/>
                </a:solidFill>
              </a:rPr>
              <a:t>．</a:t>
            </a:r>
            <a:r>
              <a:rPr lang="en-US" altLang="zh-CN" sz="2400">
                <a:solidFill>
                  <a:srgbClr val="0000FF"/>
                </a:solidFill>
              </a:rPr>
              <a:t>3 23</a:t>
            </a:r>
            <a:r>
              <a:rPr lang="zh-CN" altLang="en-US" sz="2400" dirty="0">
                <a:solidFill>
                  <a:srgbClr val="0000FF"/>
                </a:solidFill>
              </a:rPr>
              <a:t>．</a:t>
            </a:r>
            <a:r>
              <a:rPr lang="en-US" altLang="zh-CN" sz="2400">
                <a:solidFill>
                  <a:srgbClr val="0000FF"/>
                </a:solidFill>
              </a:rPr>
              <a:t>0 27</a:t>
            </a:r>
            <a:r>
              <a:rPr lang="zh-CN" altLang="en-US" sz="2400" dirty="0">
                <a:solidFill>
                  <a:srgbClr val="0000FF"/>
                </a:solidFill>
              </a:rPr>
              <a:t>．</a:t>
            </a:r>
            <a:r>
              <a:rPr lang="en-US" altLang="zh-CN" sz="2400">
                <a:solidFill>
                  <a:srgbClr val="0000FF"/>
                </a:solidFill>
              </a:rPr>
              <a:t>8 27</a:t>
            </a:r>
            <a:r>
              <a:rPr lang="zh-CN" altLang="en-US" sz="2400" dirty="0">
                <a:solidFill>
                  <a:srgbClr val="0000FF"/>
                </a:solidFill>
              </a:rPr>
              <a:t>．</a:t>
            </a:r>
            <a:r>
              <a:rPr lang="en-US" altLang="zh-CN" sz="2400">
                <a:solidFill>
                  <a:srgbClr val="0000FF"/>
                </a:solidFill>
              </a:rPr>
              <a:t>3 28</a:t>
            </a:r>
            <a:r>
              <a:rPr lang="zh-CN" altLang="en-US" sz="2400" dirty="0">
                <a:solidFill>
                  <a:srgbClr val="0000FF"/>
                </a:solidFill>
              </a:rPr>
              <a:t>．</a:t>
            </a:r>
            <a:r>
              <a:rPr lang="en-US" altLang="zh-CN" sz="2400">
                <a:solidFill>
                  <a:srgbClr val="0000FF"/>
                </a:solidFill>
              </a:rPr>
              <a:t>5 32</a:t>
            </a:r>
            <a:r>
              <a:rPr lang="zh-CN" altLang="en-US" sz="2400" dirty="0">
                <a:solidFill>
                  <a:srgbClr val="0000FF"/>
                </a:solidFill>
              </a:rPr>
              <a:t>．</a:t>
            </a:r>
            <a:r>
              <a:rPr lang="en-US" altLang="zh-CN" sz="2400">
                <a:solidFill>
                  <a:srgbClr val="0000FF"/>
                </a:solidFill>
              </a:rPr>
              <a:t>8 18</a:t>
            </a:r>
            <a:r>
              <a:rPr lang="zh-CN" altLang="en-US" sz="2400" dirty="0">
                <a:solidFill>
                  <a:srgbClr val="0000FF"/>
                </a:solidFill>
              </a:rPr>
              <a:t>．</a:t>
            </a:r>
            <a:r>
              <a:rPr lang="en-US" altLang="zh-CN" sz="2400">
                <a:solidFill>
                  <a:srgbClr val="0000FF"/>
                </a:solidFill>
              </a:rPr>
              <a:t>5</a:t>
            </a:r>
            <a:endParaRPr lang="en-US" altLang="zh-CN" sz="2400">
              <a:solidFill>
                <a:srgbClr val="0000FF"/>
              </a:solidFill>
            </a:endParaRPr>
          </a:p>
          <a:p>
            <a:pPr>
              <a:lnSpc>
                <a:spcPct val="80000"/>
              </a:lnSpc>
            </a:pPr>
            <a:r>
              <a:rPr lang="en-US" altLang="zh-CN" sz="2400">
                <a:solidFill>
                  <a:srgbClr val="0000FF"/>
                </a:solidFill>
              </a:rPr>
              <a:t>2001 11</a:t>
            </a:r>
            <a:r>
              <a:rPr lang="zh-CN" altLang="en-US" sz="2400" dirty="0">
                <a:solidFill>
                  <a:srgbClr val="0000FF"/>
                </a:solidFill>
              </a:rPr>
              <a:t>．</a:t>
            </a:r>
            <a:r>
              <a:rPr lang="en-US" altLang="zh-CN" sz="2400">
                <a:solidFill>
                  <a:srgbClr val="0000FF"/>
                </a:solidFill>
              </a:rPr>
              <a:t>5 26</a:t>
            </a:r>
            <a:r>
              <a:rPr lang="zh-CN" altLang="en-US" sz="2400" dirty="0">
                <a:solidFill>
                  <a:srgbClr val="0000FF"/>
                </a:solidFill>
              </a:rPr>
              <a:t>．</a:t>
            </a:r>
            <a:r>
              <a:rPr lang="en-US" altLang="zh-CN" sz="2400">
                <a:solidFill>
                  <a:srgbClr val="0000FF"/>
                </a:solidFill>
              </a:rPr>
              <a:t>4 2O</a:t>
            </a:r>
            <a:r>
              <a:rPr lang="zh-CN" altLang="en-US" sz="2400" dirty="0">
                <a:solidFill>
                  <a:srgbClr val="0000FF"/>
                </a:solidFill>
              </a:rPr>
              <a:t>．</a:t>
            </a:r>
            <a:r>
              <a:rPr lang="en-US" altLang="zh-CN" sz="2400">
                <a:solidFill>
                  <a:srgbClr val="0000FF"/>
                </a:solidFill>
              </a:rPr>
              <a:t>4 26</a:t>
            </a:r>
            <a:r>
              <a:rPr lang="zh-CN" altLang="en-US" sz="2400" dirty="0">
                <a:solidFill>
                  <a:srgbClr val="0000FF"/>
                </a:solidFill>
              </a:rPr>
              <a:t>．</a:t>
            </a:r>
            <a:r>
              <a:rPr lang="en-US" altLang="zh-CN" sz="2400">
                <a:solidFill>
                  <a:srgbClr val="0000FF"/>
                </a:solidFill>
              </a:rPr>
              <a:t>1 28</a:t>
            </a:r>
            <a:r>
              <a:rPr lang="zh-CN" altLang="en-US" sz="2400" dirty="0">
                <a:solidFill>
                  <a:srgbClr val="0000FF"/>
                </a:solidFill>
              </a:rPr>
              <a:t>．</a:t>
            </a:r>
            <a:r>
              <a:rPr lang="en-US" altLang="zh-CN" sz="2400">
                <a:solidFill>
                  <a:srgbClr val="0000FF"/>
                </a:solidFill>
              </a:rPr>
              <a:t>9 28</a:t>
            </a:r>
            <a:r>
              <a:rPr lang="zh-CN" altLang="en-US" sz="2400" dirty="0">
                <a:solidFill>
                  <a:srgbClr val="0000FF"/>
                </a:solidFill>
              </a:rPr>
              <a:t>．</a:t>
            </a:r>
            <a:r>
              <a:rPr lang="en-US" altLang="zh-CN" sz="2400">
                <a:solidFill>
                  <a:srgbClr val="0000FF"/>
                </a:solidFill>
              </a:rPr>
              <a:t>0 25</a:t>
            </a:r>
            <a:r>
              <a:rPr lang="zh-CN" altLang="en-US" sz="2400" dirty="0">
                <a:solidFill>
                  <a:srgbClr val="0000FF"/>
                </a:solidFill>
              </a:rPr>
              <a:t>．</a:t>
            </a:r>
            <a:r>
              <a:rPr lang="en-US" altLang="zh-CN" sz="2400">
                <a:solidFill>
                  <a:srgbClr val="0000FF"/>
                </a:solidFill>
              </a:rPr>
              <a:t>2 3O</a:t>
            </a:r>
            <a:r>
              <a:rPr lang="zh-CN" altLang="en-US" sz="2400" dirty="0">
                <a:solidFill>
                  <a:srgbClr val="0000FF"/>
                </a:solidFill>
              </a:rPr>
              <a:t>．</a:t>
            </a:r>
            <a:r>
              <a:rPr lang="en-US" altLang="zh-CN" sz="2400">
                <a:solidFill>
                  <a:srgbClr val="0000FF"/>
                </a:solidFill>
              </a:rPr>
              <a:t>8 28</a:t>
            </a:r>
            <a:r>
              <a:rPr lang="zh-CN" altLang="en-US" sz="2400" dirty="0">
                <a:solidFill>
                  <a:srgbClr val="0000FF"/>
                </a:solidFill>
              </a:rPr>
              <a:t>．</a:t>
            </a:r>
            <a:r>
              <a:rPr lang="en-US" altLang="zh-CN" sz="2400">
                <a:solidFill>
                  <a:srgbClr val="0000FF"/>
                </a:solidFill>
              </a:rPr>
              <a:t>7 28</a:t>
            </a:r>
            <a:r>
              <a:rPr lang="zh-CN" altLang="en-US" sz="2400" dirty="0">
                <a:solidFill>
                  <a:srgbClr val="0000FF"/>
                </a:solidFill>
              </a:rPr>
              <a:t>．</a:t>
            </a:r>
            <a:r>
              <a:rPr lang="en-US" altLang="zh-CN" sz="2400">
                <a:solidFill>
                  <a:srgbClr val="0000FF"/>
                </a:solidFill>
              </a:rPr>
              <a:t>1 22</a:t>
            </a:r>
            <a:r>
              <a:rPr lang="zh-CN" altLang="en-US" sz="2400" dirty="0">
                <a:solidFill>
                  <a:srgbClr val="0000FF"/>
                </a:solidFill>
              </a:rPr>
              <a:t>．</a:t>
            </a:r>
            <a:r>
              <a:rPr lang="en-US" altLang="zh-CN" sz="2400">
                <a:solidFill>
                  <a:srgbClr val="0000FF"/>
                </a:solidFill>
              </a:rPr>
              <a:t>2 2O</a:t>
            </a:r>
            <a:r>
              <a:rPr lang="zh-CN" altLang="en-US" sz="2400" dirty="0">
                <a:solidFill>
                  <a:srgbClr val="0000FF"/>
                </a:solidFill>
              </a:rPr>
              <a:t>．</a:t>
            </a:r>
            <a:r>
              <a:rPr lang="en-US" altLang="zh-CN" sz="2400">
                <a:solidFill>
                  <a:srgbClr val="0000FF"/>
                </a:solidFill>
              </a:rPr>
              <a:t>7</a:t>
            </a:r>
            <a:endParaRPr lang="en-US" altLang="zh-CN" sz="2400">
              <a:solidFill>
                <a:srgbClr val="0000FF"/>
              </a:solidFill>
            </a:endParaRPr>
          </a:p>
          <a:p>
            <a:pPr>
              <a:lnSpc>
                <a:spcPct val="80000"/>
              </a:lnSpc>
            </a:pPr>
            <a:r>
              <a:rPr lang="en-US" altLang="zh-CN" sz="2400">
                <a:solidFill>
                  <a:srgbClr val="0000FF"/>
                </a:solidFill>
              </a:rPr>
              <a:t>2002 13</a:t>
            </a:r>
            <a:r>
              <a:rPr lang="zh-CN" altLang="en-US" sz="2400" dirty="0">
                <a:solidFill>
                  <a:srgbClr val="0000FF"/>
                </a:solidFill>
              </a:rPr>
              <a:t>．</a:t>
            </a:r>
            <a:r>
              <a:rPr lang="en-US" altLang="zh-CN" sz="2400">
                <a:solidFill>
                  <a:srgbClr val="0000FF"/>
                </a:solidFill>
              </a:rPr>
              <a:t>7 29</a:t>
            </a:r>
            <a:r>
              <a:rPr lang="zh-CN" altLang="en-US" sz="2400" dirty="0">
                <a:solidFill>
                  <a:srgbClr val="0000FF"/>
                </a:solidFill>
              </a:rPr>
              <a:t>．</a:t>
            </a:r>
            <a:r>
              <a:rPr lang="en-US" altLang="zh-CN" sz="2400">
                <a:solidFill>
                  <a:srgbClr val="0000FF"/>
                </a:solidFill>
              </a:rPr>
              <a:t>7 23</a:t>
            </a:r>
            <a:r>
              <a:rPr lang="zh-CN" altLang="en-US" sz="2400" dirty="0">
                <a:solidFill>
                  <a:srgbClr val="0000FF"/>
                </a:solidFill>
              </a:rPr>
              <a:t>．</a:t>
            </a:r>
            <a:r>
              <a:rPr lang="en-US" altLang="zh-CN" sz="2400">
                <a:solidFill>
                  <a:srgbClr val="0000FF"/>
                </a:solidFill>
              </a:rPr>
              <a:t>1 28</a:t>
            </a:r>
            <a:r>
              <a:rPr lang="zh-CN" altLang="en-US" sz="2400" dirty="0">
                <a:solidFill>
                  <a:srgbClr val="0000FF"/>
                </a:solidFill>
              </a:rPr>
              <a:t>．</a:t>
            </a:r>
            <a:r>
              <a:rPr lang="en-US" altLang="zh-CN" sz="2400">
                <a:solidFill>
                  <a:srgbClr val="0000FF"/>
                </a:solidFill>
              </a:rPr>
              <a:t>9 29</a:t>
            </a:r>
            <a:r>
              <a:rPr lang="zh-CN" altLang="en-US" sz="2400" dirty="0">
                <a:solidFill>
                  <a:srgbClr val="0000FF"/>
                </a:solidFill>
              </a:rPr>
              <a:t>．</a:t>
            </a:r>
            <a:r>
              <a:rPr lang="en-US" altLang="zh-CN" sz="2400">
                <a:solidFill>
                  <a:srgbClr val="0000FF"/>
                </a:solidFill>
              </a:rPr>
              <a:t>0 27</a:t>
            </a:r>
            <a:r>
              <a:rPr lang="zh-CN" altLang="en-US" sz="2400" dirty="0">
                <a:solidFill>
                  <a:srgbClr val="0000FF"/>
                </a:solidFill>
              </a:rPr>
              <a:t>．</a:t>
            </a:r>
            <a:r>
              <a:rPr lang="en-US" altLang="zh-CN" sz="2400">
                <a:solidFill>
                  <a:srgbClr val="0000FF"/>
                </a:solidFill>
              </a:rPr>
              <a:t>4 26</a:t>
            </a:r>
            <a:r>
              <a:rPr lang="zh-CN" altLang="en-US" sz="2400" dirty="0">
                <a:solidFill>
                  <a:srgbClr val="0000FF"/>
                </a:solidFill>
              </a:rPr>
              <a:t>．</a:t>
            </a:r>
            <a:r>
              <a:rPr lang="en-US" altLang="zh-CN" sz="2400">
                <a:solidFill>
                  <a:srgbClr val="0000FF"/>
                </a:solidFill>
              </a:rPr>
              <a:t>0 32</a:t>
            </a:r>
            <a:r>
              <a:rPr lang="zh-CN" altLang="en-US" sz="2400" dirty="0">
                <a:solidFill>
                  <a:srgbClr val="0000FF"/>
                </a:solidFill>
              </a:rPr>
              <a:t>．</a:t>
            </a:r>
            <a:r>
              <a:rPr lang="en-US" altLang="zh-CN" sz="2400">
                <a:solidFill>
                  <a:srgbClr val="0000FF"/>
                </a:solidFill>
              </a:rPr>
              <a:t>2 31</a:t>
            </a:r>
            <a:r>
              <a:rPr lang="zh-CN" altLang="en-US" sz="2400" dirty="0">
                <a:solidFill>
                  <a:srgbClr val="0000FF"/>
                </a:solidFill>
              </a:rPr>
              <a:t>．</a:t>
            </a:r>
            <a:r>
              <a:rPr lang="en-US" altLang="zh-CN" sz="2400">
                <a:solidFill>
                  <a:srgbClr val="0000FF"/>
                </a:solidFill>
              </a:rPr>
              <a:t>4 32</a:t>
            </a:r>
            <a:r>
              <a:rPr lang="zh-CN" altLang="en-US" sz="2400" dirty="0">
                <a:solidFill>
                  <a:srgbClr val="0000FF"/>
                </a:solidFill>
              </a:rPr>
              <a:t>．</a:t>
            </a:r>
            <a:r>
              <a:rPr lang="en-US" altLang="zh-CN" sz="2400">
                <a:solidFill>
                  <a:srgbClr val="0000FF"/>
                </a:solidFill>
              </a:rPr>
              <a:t>6 29</a:t>
            </a:r>
            <a:r>
              <a:rPr lang="zh-CN" altLang="en-US" sz="2400" dirty="0">
                <a:solidFill>
                  <a:srgbClr val="0000FF"/>
                </a:solidFill>
              </a:rPr>
              <a:t>．</a:t>
            </a:r>
            <a:r>
              <a:rPr lang="en-US" altLang="zh-CN" sz="2400">
                <a:solidFill>
                  <a:srgbClr val="0000FF"/>
                </a:solidFill>
              </a:rPr>
              <a:t>2 22</a:t>
            </a:r>
            <a:r>
              <a:rPr lang="zh-CN" altLang="en-US" sz="2400" dirty="0">
                <a:solidFill>
                  <a:srgbClr val="0000FF"/>
                </a:solidFill>
              </a:rPr>
              <a:t>．</a:t>
            </a:r>
            <a:r>
              <a:rPr lang="en-US" altLang="zh-CN" sz="2400">
                <a:solidFill>
                  <a:srgbClr val="0000FF"/>
                </a:solidFill>
              </a:rPr>
              <a:t>9</a:t>
            </a:r>
            <a:endParaRPr lang="en-US" altLang="zh-CN" sz="2400">
              <a:solidFill>
                <a:srgbClr val="0000FF"/>
              </a:solidFill>
            </a:endParaRPr>
          </a:p>
          <a:p>
            <a:pPr>
              <a:lnSpc>
                <a:spcPct val="80000"/>
              </a:lnSpc>
            </a:pPr>
            <a:r>
              <a:rPr lang="en-US" altLang="zh-CN" sz="2400">
                <a:solidFill>
                  <a:srgbClr val="0000FF"/>
                </a:solidFill>
              </a:rPr>
              <a:t>2003 15</a:t>
            </a:r>
            <a:r>
              <a:rPr lang="zh-CN" altLang="en-US" sz="2400" dirty="0">
                <a:solidFill>
                  <a:srgbClr val="0000FF"/>
                </a:solidFill>
              </a:rPr>
              <a:t>．</a:t>
            </a:r>
            <a:r>
              <a:rPr lang="en-US" altLang="zh-CN" sz="2400">
                <a:solidFill>
                  <a:srgbClr val="0000FF"/>
                </a:solidFill>
              </a:rPr>
              <a:t>4 17</a:t>
            </a:r>
            <a:r>
              <a:rPr lang="zh-CN" altLang="en-US" sz="2400" dirty="0">
                <a:solidFill>
                  <a:srgbClr val="0000FF"/>
                </a:solidFill>
              </a:rPr>
              <a:t>．</a:t>
            </a:r>
            <a:r>
              <a:rPr lang="en-US" altLang="zh-CN" sz="2400">
                <a:solidFill>
                  <a:srgbClr val="0000FF"/>
                </a:solidFill>
              </a:rPr>
              <a:t>1 23</a:t>
            </a:r>
            <a:r>
              <a:rPr lang="zh-CN" altLang="en-US" sz="2400" dirty="0">
                <a:solidFill>
                  <a:srgbClr val="0000FF"/>
                </a:solidFill>
              </a:rPr>
              <a:t>．</a:t>
            </a:r>
            <a:r>
              <a:rPr lang="en-US" altLang="zh-CN" sz="2400">
                <a:solidFill>
                  <a:srgbClr val="0000FF"/>
                </a:solidFill>
              </a:rPr>
              <a:t>5 l1</a:t>
            </a:r>
            <a:r>
              <a:rPr lang="zh-CN" altLang="en-US" sz="2400" dirty="0">
                <a:solidFill>
                  <a:srgbClr val="0000FF"/>
                </a:solidFill>
              </a:rPr>
              <a:t>．</a:t>
            </a:r>
            <a:r>
              <a:rPr lang="en-US" altLang="zh-CN" sz="2400">
                <a:solidFill>
                  <a:srgbClr val="0000FF"/>
                </a:solidFill>
              </a:rPr>
              <a:t>6 1</a:t>
            </a:r>
            <a:r>
              <a:rPr lang="zh-CN" altLang="en-US" sz="2400" dirty="0">
                <a:solidFill>
                  <a:srgbClr val="0000FF"/>
                </a:solidFill>
              </a:rPr>
              <a:t>．</a:t>
            </a:r>
            <a:r>
              <a:rPr lang="en-US" altLang="zh-CN" sz="2400">
                <a:solidFill>
                  <a:srgbClr val="0000FF"/>
                </a:solidFill>
              </a:rPr>
              <a:t>78 2</a:t>
            </a:r>
            <a:r>
              <a:rPr lang="zh-CN" altLang="en-US" sz="2400" dirty="0">
                <a:solidFill>
                  <a:srgbClr val="0000FF"/>
                </a:solidFill>
              </a:rPr>
              <a:t>．</a:t>
            </a:r>
            <a:r>
              <a:rPr lang="en-US" altLang="zh-CN" sz="2400">
                <a:solidFill>
                  <a:srgbClr val="0000FF"/>
                </a:solidFill>
              </a:rPr>
              <a:t>61 8</a:t>
            </a:r>
            <a:r>
              <a:rPr lang="zh-CN" altLang="en-US" sz="2400" dirty="0">
                <a:solidFill>
                  <a:srgbClr val="0000FF"/>
                </a:solidFill>
              </a:rPr>
              <a:t>．</a:t>
            </a:r>
            <a:r>
              <a:rPr lang="en-US" altLang="zh-CN" sz="2400">
                <a:solidFill>
                  <a:srgbClr val="0000FF"/>
                </a:solidFill>
              </a:rPr>
              <a:t>8 16</a:t>
            </a:r>
            <a:r>
              <a:rPr lang="zh-CN" altLang="en-US" sz="2400" dirty="0">
                <a:solidFill>
                  <a:srgbClr val="0000FF"/>
                </a:solidFill>
              </a:rPr>
              <a:t>．</a:t>
            </a:r>
            <a:r>
              <a:rPr lang="en-US" altLang="zh-CN" sz="2400">
                <a:solidFill>
                  <a:srgbClr val="0000FF"/>
                </a:solidFill>
              </a:rPr>
              <a:t>2 2O</a:t>
            </a:r>
            <a:r>
              <a:rPr lang="zh-CN" altLang="en-US" sz="2400" dirty="0">
                <a:solidFill>
                  <a:srgbClr val="0000FF"/>
                </a:solidFill>
              </a:rPr>
              <a:t>．</a:t>
            </a:r>
            <a:r>
              <a:rPr lang="en-US" altLang="zh-CN" sz="2400">
                <a:solidFill>
                  <a:srgbClr val="0000FF"/>
                </a:solidFill>
              </a:rPr>
              <a:t>1 24</a:t>
            </a:r>
            <a:r>
              <a:rPr lang="zh-CN" altLang="en-US" sz="2400" dirty="0">
                <a:solidFill>
                  <a:srgbClr val="0000FF"/>
                </a:solidFill>
              </a:rPr>
              <a:t>．</a:t>
            </a:r>
            <a:r>
              <a:rPr lang="en-US" altLang="zh-CN" sz="2400">
                <a:solidFill>
                  <a:srgbClr val="0000FF"/>
                </a:solidFill>
              </a:rPr>
              <a:t>9 26</a:t>
            </a:r>
            <a:r>
              <a:rPr lang="zh-CN" altLang="en-US" sz="2400" dirty="0">
                <a:solidFill>
                  <a:srgbClr val="0000FF"/>
                </a:solidFill>
              </a:rPr>
              <a:t>．</a:t>
            </a:r>
            <a:r>
              <a:rPr lang="en-US" altLang="zh-CN" sz="2400">
                <a:solidFill>
                  <a:srgbClr val="0000FF"/>
                </a:solidFill>
              </a:rPr>
              <a:t>5 21</a:t>
            </a:r>
            <a:r>
              <a:rPr lang="zh-CN" altLang="en-US" sz="2400" dirty="0">
                <a:solidFill>
                  <a:srgbClr val="0000FF"/>
                </a:solidFill>
              </a:rPr>
              <a:t>．</a:t>
            </a:r>
            <a:r>
              <a:rPr lang="en-US" altLang="zh-CN" sz="2400">
                <a:solidFill>
                  <a:srgbClr val="0000FF"/>
                </a:solidFill>
              </a:rPr>
              <a:t>8</a:t>
            </a:r>
            <a:endParaRPr lang="zh-CN" altLang="en-US" sz="2400" dirty="0">
              <a:solidFill>
                <a:srgbClr val="0000FF"/>
              </a:solidFill>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8" name="标题 388097"/>
          <p:cNvSpPr>
            <a:spLocks noGrp="1"/>
          </p:cNvSpPr>
          <p:nvPr>
            <p:ph type="title"/>
          </p:nvPr>
        </p:nvSpPr>
        <p:spPr/>
        <p:txBody>
          <a:bodyPr anchor="ctr"/>
          <a:p>
            <a:r>
              <a:rPr lang="zh-CN" altLang="en-US" dirty="0">
                <a:ea typeface="宋体" panose="02010600030101010101" pitchFamily="2" charset="-122"/>
              </a:rPr>
              <a:t>表</a:t>
            </a:r>
            <a:r>
              <a:rPr lang="en-US" altLang="zh-CN">
                <a:ea typeface="宋体" panose="02010600030101010101" pitchFamily="2" charset="-122"/>
              </a:rPr>
              <a:t>3 </a:t>
            </a:r>
            <a:r>
              <a:rPr lang="zh-CN" altLang="en-US" dirty="0">
                <a:ea typeface="宋体" panose="02010600030101010101" pitchFamily="2" charset="-122"/>
              </a:rPr>
              <a:t>综合服务业累计数据</a:t>
            </a:r>
            <a:r>
              <a:rPr lang="en-US" altLang="zh-CN">
                <a:ea typeface="宋体" panose="02010600030101010101" pitchFamily="2" charset="-122"/>
              </a:rPr>
              <a:t>(</a:t>
            </a:r>
            <a:r>
              <a:rPr lang="zh-CN" altLang="en-US" dirty="0">
                <a:ea typeface="宋体" panose="02010600030101010101" pitchFamily="2" charset="-122"/>
              </a:rPr>
              <a:t>单位：亿元</a:t>
            </a:r>
            <a:r>
              <a:rPr lang="en-US" altLang="zh-CN">
                <a:ea typeface="宋体" panose="02010600030101010101" pitchFamily="2" charset="-122"/>
              </a:rPr>
              <a:t>)</a:t>
            </a:r>
            <a:br>
              <a:rPr lang="en-US" altLang="zh-CN">
                <a:ea typeface="宋体" panose="02010600030101010101" pitchFamily="2" charset="-122"/>
              </a:rPr>
            </a:br>
            <a:endParaRPr lang="zh-CN" altLang="en-US" dirty="0">
              <a:ea typeface="宋体" panose="02010600030101010101" pitchFamily="2" charset="-122"/>
            </a:endParaRPr>
          </a:p>
        </p:txBody>
      </p:sp>
      <p:sp>
        <p:nvSpPr>
          <p:cNvPr id="388099" name="文本占位符 388098"/>
          <p:cNvSpPr>
            <a:spLocks noGrp="1"/>
          </p:cNvSpPr>
          <p:nvPr>
            <p:ph type="body" idx="1"/>
          </p:nvPr>
        </p:nvSpPr>
        <p:spPr/>
        <p:txBody>
          <a:bodyPr/>
          <a:p>
            <a:r>
              <a:rPr lang="zh-CN" altLang="en-US" sz="2400" dirty="0">
                <a:solidFill>
                  <a:srgbClr val="0000FF"/>
                </a:solidFill>
              </a:rPr>
              <a:t>年代 </a:t>
            </a:r>
            <a:r>
              <a:rPr lang="en-US" altLang="zh-CN" sz="2400">
                <a:solidFill>
                  <a:srgbClr val="0000FF"/>
                </a:solidFill>
              </a:rPr>
              <a:t>2</a:t>
            </a:r>
            <a:r>
              <a:rPr lang="zh-CN" altLang="en-US" sz="2400" dirty="0">
                <a:solidFill>
                  <a:srgbClr val="0000FF"/>
                </a:solidFill>
              </a:rPr>
              <a:t>月 </a:t>
            </a:r>
            <a:r>
              <a:rPr lang="en-US" altLang="zh-CN" sz="2400">
                <a:solidFill>
                  <a:srgbClr val="0000FF"/>
                </a:solidFill>
              </a:rPr>
              <a:t>3</a:t>
            </a:r>
            <a:r>
              <a:rPr lang="zh-CN" altLang="en-US" sz="2400" dirty="0">
                <a:solidFill>
                  <a:srgbClr val="0000FF"/>
                </a:solidFill>
              </a:rPr>
              <a:t>月 </a:t>
            </a:r>
            <a:r>
              <a:rPr lang="en-US" altLang="zh-CN" sz="2400">
                <a:solidFill>
                  <a:srgbClr val="0000FF"/>
                </a:solidFill>
              </a:rPr>
              <a:t>4</a:t>
            </a:r>
            <a:r>
              <a:rPr lang="zh-CN" altLang="en-US" sz="2400" dirty="0">
                <a:solidFill>
                  <a:srgbClr val="0000FF"/>
                </a:solidFill>
              </a:rPr>
              <a:t>月 </a:t>
            </a:r>
            <a:r>
              <a:rPr lang="en-US" altLang="zh-CN" sz="2400">
                <a:solidFill>
                  <a:srgbClr val="0000FF"/>
                </a:solidFill>
              </a:rPr>
              <a:t>5</a:t>
            </a:r>
            <a:r>
              <a:rPr lang="zh-CN" altLang="en-US" sz="2400" dirty="0">
                <a:solidFill>
                  <a:srgbClr val="0000FF"/>
                </a:solidFill>
              </a:rPr>
              <a:t>月 </a:t>
            </a:r>
            <a:r>
              <a:rPr lang="en-US" altLang="zh-CN" sz="2400">
                <a:solidFill>
                  <a:srgbClr val="0000FF"/>
                </a:solidFill>
              </a:rPr>
              <a:t>6</a:t>
            </a:r>
            <a:r>
              <a:rPr lang="zh-CN" altLang="en-US" sz="2400" dirty="0">
                <a:solidFill>
                  <a:srgbClr val="0000FF"/>
                </a:solidFill>
              </a:rPr>
              <a:t>月 </a:t>
            </a:r>
            <a:r>
              <a:rPr lang="en-US" altLang="zh-CN" sz="2400">
                <a:solidFill>
                  <a:srgbClr val="0000FF"/>
                </a:solidFill>
              </a:rPr>
              <a:t>7</a:t>
            </a:r>
            <a:r>
              <a:rPr lang="zh-CN" altLang="en-US" sz="2400" dirty="0">
                <a:solidFill>
                  <a:srgbClr val="0000FF"/>
                </a:solidFill>
              </a:rPr>
              <a:t>月</a:t>
            </a:r>
            <a:r>
              <a:rPr lang="en-US" altLang="zh-CN" sz="2400">
                <a:solidFill>
                  <a:srgbClr val="0000FF"/>
                </a:solidFill>
              </a:rPr>
              <a:t>8</a:t>
            </a:r>
            <a:r>
              <a:rPr lang="zh-CN" altLang="en-US" sz="2400" dirty="0">
                <a:solidFill>
                  <a:srgbClr val="0000FF"/>
                </a:solidFill>
              </a:rPr>
              <a:t>月 </a:t>
            </a:r>
            <a:r>
              <a:rPr lang="en-US" altLang="zh-CN" sz="2400">
                <a:solidFill>
                  <a:srgbClr val="0000FF"/>
                </a:solidFill>
              </a:rPr>
              <a:t>9</a:t>
            </a:r>
            <a:r>
              <a:rPr lang="zh-CN" altLang="en-US" sz="2400" dirty="0">
                <a:solidFill>
                  <a:srgbClr val="0000FF"/>
                </a:solidFill>
              </a:rPr>
              <a:t>月 </a:t>
            </a:r>
            <a:r>
              <a:rPr lang="en-US" altLang="zh-CN" sz="2400">
                <a:solidFill>
                  <a:srgbClr val="0000FF"/>
                </a:solidFill>
              </a:rPr>
              <a:t>1O</a:t>
            </a:r>
            <a:r>
              <a:rPr lang="zh-CN" altLang="en-US" sz="2400" dirty="0">
                <a:solidFill>
                  <a:srgbClr val="0000FF"/>
                </a:solidFill>
              </a:rPr>
              <a:t>月 </a:t>
            </a:r>
            <a:r>
              <a:rPr lang="en-US" altLang="zh-CN" sz="2400">
                <a:solidFill>
                  <a:srgbClr val="0000FF"/>
                </a:solidFill>
              </a:rPr>
              <a:t>11</a:t>
            </a:r>
            <a:r>
              <a:rPr lang="zh-CN" altLang="en-US" sz="2400" dirty="0">
                <a:solidFill>
                  <a:srgbClr val="0000FF"/>
                </a:solidFill>
              </a:rPr>
              <a:t>月 </a:t>
            </a:r>
            <a:r>
              <a:rPr lang="en-US" altLang="zh-CN" sz="2400">
                <a:solidFill>
                  <a:srgbClr val="0000FF"/>
                </a:solidFill>
              </a:rPr>
              <a:t>12</a:t>
            </a:r>
            <a:r>
              <a:rPr lang="zh-CN" altLang="en-US" sz="2400" dirty="0">
                <a:solidFill>
                  <a:srgbClr val="0000FF"/>
                </a:solidFill>
              </a:rPr>
              <a:t>月</a:t>
            </a:r>
            <a:endParaRPr lang="zh-CN" altLang="en-US" sz="2400" dirty="0">
              <a:solidFill>
                <a:srgbClr val="0000FF"/>
              </a:solidFill>
            </a:endParaRPr>
          </a:p>
          <a:p>
            <a:r>
              <a:rPr lang="en-US" altLang="zh-CN" sz="2400">
                <a:solidFill>
                  <a:srgbClr val="0000FF"/>
                </a:solidFill>
              </a:rPr>
              <a:t>l997 96 l44 l94 276 383 466 554 652 747 832 972</a:t>
            </a:r>
            <a:endParaRPr lang="en-US" altLang="zh-CN" sz="2400">
              <a:solidFill>
                <a:srgbClr val="0000FF"/>
              </a:solidFill>
            </a:endParaRPr>
          </a:p>
          <a:p>
            <a:r>
              <a:rPr lang="en-US" altLang="zh-CN" sz="2400">
                <a:solidFill>
                  <a:srgbClr val="0000FF"/>
                </a:solidFill>
              </a:rPr>
              <a:t>1998 111 169 235 400 459 565 695 805 881 1011 1139</a:t>
            </a:r>
            <a:endParaRPr lang="en-US" altLang="zh-CN" sz="2400">
              <a:solidFill>
                <a:srgbClr val="0000FF"/>
              </a:solidFill>
            </a:endParaRPr>
          </a:p>
          <a:p>
            <a:r>
              <a:rPr lang="en-US" altLang="zh-CN" sz="2400">
                <a:solidFill>
                  <a:srgbClr val="0000FF"/>
                </a:solidFill>
              </a:rPr>
              <a:t>l999 151 238 335 425 541 641 739 866 975 1087 1238</a:t>
            </a:r>
            <a:endParaRPr lang="en-US" altLang="zh-CN" sz="2400">
              <a:solidFill>
                <a:srgbClr val="0000FF"/>
              </a:solidFill>
            </a:endParaRPr>
          </a:p>
          <a:p>
            <a:r>
              <a:rPr lang="en-US" altLang="zh-CN" sz="2400">
                <a:solidFill>
                  <a:srgbClr val="0000FF"/>
                </a:solidFill>
              </a:rPr>
              <a:t>2000 164 263 376 531 600 711 913 1O38 1173 1296 1497</a:t>
            </a:r>
            <a:endParaRPr lang="en-US" altLang="zh-CN" sz="2400">
              <a:solidFill>
                <a:srgbClr val="0000FF"/>
              </a:solidFill>
            </a:endParaRPr>
          </a:p>
          <a:p>
            <a:r>
              <a:rPr lang="en-US" altLang="zh-CN" sz="2400">
                <a:solidFill>
                  <a:srgbClr val="0000FF"/>
                </a:solidFill>
              </a:rPr>
              <a:t>2001 182 318 445 576 708 856 1000 1 145 1292 1435 1667</a:t>
            </a:r>
            <a:endParaRPr lang="en-US" altLang="zh-CN" sz="2400">
              <a:solidFill>
                <a:srgbClr val="0000FF"/>
              </a:solidFill>
            </a:endParaRPr>
          </a:p>
          <a:p>
            <a:r>
              <a:rPr lang="en-US" altLang="zh-CN" sz="2400">
                <a:solidFill>
                  <a:srgbClr val="0000FF"/>
                </a:solidFill>
              </a:rPr>
              <a:t>2002 216 361 504 642 818 979 1142 1305 1479 1644 1920</a:t>
            </a:r>
            <a:endParaRPr lang="en-US" altLang="zh-CN" sz="2400">
              <a:solidFill>
                <a:srgbClr val="0000FF"/>
              </a:solidFill>
            </a:endParaRPr>
          </a:p>
          <a:p>
            <a:r>
              <a:rPr lang="en-US" altLang="zh-CN" sz="2400">
                <a:solidFill>
                  <a:srgbClr val="0000FF"/>
                </a:solidFill>
              </a:rPr>
              <a:t>2003 241 404 584 741 923 1114 1298 1492 1684 1885 2218</a:t>
            </a:r>
            <a:endParaRPr lang="en-US" altLang="zh-CN" sz="2400">
              <a:solidFill>
                <a:srgbClr val="0000FF"/>
              </a:solidFill>
            </a:endParaRPr>
          </a:p>
          <a:p>
            <a:r>
              <a:rPr lang="zh-CN" altLang="en-US" sz="2400" dirty="0">
                <a:solidFill>
                  <a:srgbClr val="3333FF"/>
                </a:solidFill>
              </a:rPr>
              <a:t>试根据这些历史数据建立预测评估模型，评估</a:t>
            </a:r>
            <a:r>
              <a:rPr lang="en-US" altLang="zh-CN" sz="2400">
                <a:solidFill>
                  <a:srgbClr val="3333FF"/>
                </a:solidFill>
              </a:rPr>
              <a:t>2003</a:t>
            </a:r>
            <a:r>
              <a:rPr lang="zh-CN" altLang="en-US" sz="2400" dirty="0">
                <a:solidFill>
                  <a:srgbClr val="3333FF"/>
                </a:solidFill>
              </a:rPr>
              <a:t>年</a:t>
            </a:r>
            <a:r>
              <a:rPr lang="en-US" altLang="zh-CN" sz="2400">
                <a:solidFill>
                  <a:srgbClr val="3333FF"/>
                </a:solidFill>
              </a:rPr>
              <a:t>SARS</a:t>
            </a:r>
            <a:r>
              <a:rPr lang="zh-CN" altLang="en-US" sz="2400" dirty="0">
                <a:solidFill>
                  <a:srgbClr val="3333FF"/>
                </a:solidFill>
              </a:rPr>
              <a:t>疫情给该市的商品零售业、旅游业和综合服务业所造成的影响．</a:t>
            </a:r>
            <a:endParaRPr lang="en-US" altLang="zh-CN" sz="2400"/>
          </a:p>
          <a:p>
            <a:endParaRPr lang="zh-CN" altLang="en-US" sz="2400" dirty="0"/>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标题 389121"/>
          <p:cNvSpPr>
            <a:spLocks noGrp="1"/>
          </p:cNvSpPr>
          <p:nvPr>
            <p:ph type="title"/>
          </p:nvPr>
        </p:nvSpPr>
        <p:spPr/>
        <p:txBody>
          <a:bodyPr anchor="ctr"/>
          <a:p>
            <a:r>
              <a:rPr lang="en-US" altLang="zh-CN">
                <a:ea typeface="宋体" panose="02010600030101010101" pitchFamily="2" charset="-122"/>
              </a:rPr>
              <a:t>2 </a:t>
            </a:r>
            <a:r>
              <a:rPr lang="zh-CN" altLang="en-US" dirty="0">
                <a:ea typeface="宋体" panose="02010600030101010101" pitchFamily="2" charset="-122"/>
              </a:rPr>
              <a:t>模型的分析与假设</a:t>
            </a:r>
            <a:endParaRPr lang="zh-CN" altLang="en-US" dirty="0">
              <a:ea typeface="宋体" panose="02010600030101010101" pitchFamily="2" charset="-122"/>
            </a:endParaRPr>
          </a:p>
        </p:txBody>
      </p:sp>
      <p:sp>
        <p:nvSpPr>
          <p:cNvPr id="389123" name="文本占位符 389122"/>
          <p:cNvSpPr>
            <a:spLocks noGrp="1"/>
          </p:cNvSpPr>
          <p:nvPr>
            <p:ph type="body" idx="1"/>
          </p:nvPr>
        </p:nvSpPr>
        <p:spPr/>
        <p:txBody>
          <a:bodyPr/>
          <a:p>
            <a:endParaRPr lang="zh-CN" altLang="en-US" dirty="0"/>
          </a:p>
          <a:p>
            <a:r>
              <a:rPr lang="zh-CN" altLang="en-US" dirty="0">
                <a:solidFill>
                  <a:srgbClr val="0000FF"/>
                </a:solidFill>
              </a:rPr>
              <a:t>根据所掌握的历史统计数据可以看出，在正常情况下，全年的平均值较好地反映了相关指标的变化规律，这样可以把预测评估分成两部分：</a:t>
            </a:r>
            <a:endParaRPr lang="zh-CN" altLang="en-US" dirty="0">
              <a:solidFill>
                <a:srgbClr val="0000FF"/>
              </a:solidFill>
            </a:endParaRPr>
          </a:p>
          <a:p>
            <a:r>
              <a:rPr lang="en-US" altLang="zh-CN">
                <a:solidFill>
                  <a:srgbClr val="0000FF"/>
                </a:solidFill>
              </a:rPr>
              <a:t>(i)</a:t>
            </a:r>
            <a:r>
              <a:rPr lang="zh-CN" altLang="en-US" dirty="0">
                <a:solidFill>
                  <a:srgbClr val="0000FF"/>
                </a:solidFill>
              </a:rPr>
              <a:t>利用灰色理论建立灰微分方程模型，由</a:t>
            </a:r>
            <a:r>
              <a:rPr lang="en-US" altLang="zh-CN">
                <a:solidFill>
                  <a:srgbClr val="0000FF"/>
                </a:solidFill>
              </a:rPr>
              <a:t>1997~2002</a:t>
            </a:r>
            <a:r>
              <a:rPr lang="zh-CN" altLang="en-US" dirty="0">
                <a:solidFill>
                  <a:srgbClr val="0000FF"/>
                </a:solidFill>
              </a:rPr>
              <a:t>年的平均值预测</a:t>
            </a:r>
            <a:r>
              <a:rPr lang="en-US" altLang="zh-CN">
                <a:solidFill>
                  <a:srgbClr val="0000FF"/>
                </a:solidFill>
              </a:rPr>
              <a:t>2003</a:t>
            </a:r>
            <a:r>
              <a:rPr lang="zh-CN" altLang="en-US" dirty="0">
                <a:solidFill>
                  <a:srgbClr val="0000FF"/>
                </a:solidFill>
              </a:rPr>
              <a:t>年平均值；</a:t>
            </a:r>
            <a:endParaRPr lang="zh-CN" altLang="en-US" dirty="0">
              <a:solidFill>
                <a:srgbClr val="0000FF"/>
              </a:solidFill>
            </a:endParaRPr>
          </a:p>
          <a:p>
            <a:r>
              <a:rPr lang="en-US" altLang="zh-CN">
                <a:solidFill>
                  <a:srgbClr val="0000FF"/>
                </a:solidFill>
              </a:rPr>
              <a:t>(ii)</a:t>
            </a:r>
            <a:r>
              <a:rPr lang="zh-CN" altLang="en-US" dirty="0">
                <a:solidFill>
                  <a:srgbClr val="0000FF"/>
                </a:solidFill>
              </a:rPr>
              <a:t>通过历史数据计算每个月的指标值与全年总值的关系，从而可预测出正常情况下</a:t>
            </a:r>
            <a:r>
              <a:rPr lang="en-US" altLang="zh-CN">
                <a:solidFill>
                  <a:srgbClr val="0000FF"/>
                </a:solidFill>
              </a:rPr>
              <a:t>2003</a:t>
            </a:r>
            <a:r>
              <a:rPr lang="zh-CN" altLang="en-US" dirty="0">
                <a:solidFill>
                  <a:srgbClr val="0000FF"/>
                </a:solidFill>
              </a:rPr>
              <a:t>年每个月的指标值，再与实际值比较可以估算出</a:t>
            </a:r>
            <a:r>
              <a:rPr lang="en-US" altLang="zh-CN">
                <a:solidFill>
                  <a:srgbClr val="0000FF"/>
                </a:solidFill>
              </a:rPr>
              <a:t>SARS</a:t>
            </a:r>
            <a:r>
              <a:rPr lang="zh-CN" altLang="en-US" dirty="0">
                <a:solidFill>
                  <a:srgbClr val="0000FF"/>
                </a:solidFill>
              </a:rPr>
              <a:t>疫情实际造成的影响． </a:t>
            </a:r>
            <a:endParaRPr lang="zh-CN" altLang="en-US" dirty="0">
              <a:solidFill>
                <a:srgbClr val="0000FF"/>
              </a:solidFill>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标题 390145"/>
          <p:cNvSpPr>
            <a:spLocks noGrp="1"/>
          </p:cNvSpPr>
          <p:nvPr>
            <p:ph type="title"/>
          </p:nvPr>
        </p:nvSpPr>
        <p:spPr/>
        <p:txBody>
          <a:bodyPr anchor="ctr"/>
          <a:p>
            <a:r>
              <a:rPr lang="en-US" altLang="zh-CN">
                <a:ea typeface="宋体" panose="02010600030101010101" pitchFamily="2" charset="-122"/>
              </a:rPr>
              <a:t>2 </a:t>
            </a:r>
            <a:r>
              <a:rPr lang="zh-CN" altLang="en-US" dirty="0">
                <a:ea typeface="宋体" panose="02010600030101010101" pitchFamily="2" charset="-122"/>
              </a:rPr>
              <a:t>模型的分析与假设</a:t>
            </a:r>
            <a:endParaRPr lang="zh-CN" altLang="en-US" dirty="0">
              <a:ea typeface="宋体" panose="02010600030101010101" pitchFamily="2" charset="-122"/>
            </a:endParaRPr>
          </a:p>
        </p:txBody>
      </p:sp>
      <p:sp>
        <p:nvSpPr>
          <p:cNvPr id="390147" name="文本占位符 390146"/>
          <p:cNvSpPr>
            <a:spLocks noGrp="1"/>
          </p:cNvSpPr>
          <p:nvPr>
            <p:ph type="body" idx="1"/>
          </p:nvPr>
        </p:nvSpPr>
        <p:spPr/>
        <p:txBody>
          <a:bodyPr/>
          <a:p>
            <a:r>
              <a:rPr lang="zh-CN" altLang="en-US" dirty="0">
                <a:solidFill>
                  <a:srgbClr val="0000FF"/>
                </a:solidFill>
              </a:rPr>
              <a:t>给出下面两条假设：</a:t>
            </a:r>
            <a:endParaRPr lang="zh-CN" altLang="en-US" dirty="0">
              <a:solidFill>
                <a:srgbClr val="0000FF"/>
              </a:solidFill>
            </a:endParaRPr>
          </a:p>
          <a:p>
            <a:r>
              <a:rPr lang="en-US" altLang="zh-CN">
                <a:solidFill>
                  <a:srgbClr val="0000FF"/>
                </a:solidFill>
              </a:rPr>
              <a:t>( 1)</a:t>
            </a:r>
            <a:r>
              <a:rPr lang="zh-CN" altLang="en-US" dirty="0">
                <a:solidFill>
                  <a:srgbClr val="0000FF"/>
                </a:solidFill>
              </a:rPr>
              <a:t>假设该市的统计数据都是可靠准确的；</a:t>
            </a:r>
            <a:endParaRPr lang="zh-CN" altLang="en-US" dirty="0">
              <a:solidFill>
                <a:srgbClr val="0000FF"/>
              </a:solidFill>
            </a:endParaRPr>
          </a:p>
          <a:p>
            <a:r>
              <a:rPr lang="en-US" altLang="zh-CN">
                <a:solidFill>
                  <a:srgbClr val="0000FF"/>
                </a:solidFill>
              </a:rPr>
              <a:t>(2 )</a:t>
            </a:r>
            <a:r>
              <a:rPr lang="zh-CN" altLang="en-US" dirty="0">
                <a:solidFill>
                  <a:srgbClr val="0000FF"/>
                </a:solidFill>
              </a:rPr>
              <a:t>假设该市在</a:t>
            </a:r>
            <a:r>
              <a:rPr lang="en-US" altLang="zh-CN">
                <a:solidFill>
                  <a:srgbClr val="0000FF"/>
                </a:solidFill>
              </a:rPr>
              <a:t>SARS</a:t>
            </a:r>
            <a:r>
              <a:rPr lang="zh-CN" altLang="en-US" dirty="0">
                <a:solidFill>
                  <a:srgbClr val="0000FF"/>
                </a:solidFill>
              </a:rPr>
              <a:t>疫情流行期间和结束之后，数据的变化只与</a:t>
            </a:r>
            <a:r>
              <a:rPr lang="en-US" altLang="zh-CN">
                <a:solidFill>
                  <a:srgbClr val="0000FF"/>
                </a:solidFill>
              </a:rPr>
              <a:t>SARS</a:t>
            </a:r>
            <a:r>
              <a:rPr lang="zh-CN" altLang="en-US" dirty="0">
                <a:solidFill>
                  <a:srgbClr val="0000FF"/>
                </a:solidFill>
              </a:rPr>
              <a:t>疫情的影响有关，不考虑其他随机因素的影响．</a:t>
            </a:r>
            <a:endParaRPr lang="zh-CN" altLang="en-US" dirty="0">
              <a:solidFill>
                <a:srgbClr val="0000FF"/>
              </a:solidFill>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200" name="标题 392199"/>
          <p:cNvSpPr>
            <a:spLocks noGrp="1"/>
          </p:cNvSpPr>
          <p:nvPr>
            <p:ph type="title"/>
          </p:nvPr>
        </p:nvSpPr>
        <p:spPr/>
        <p:txBody>
          <a:bodyPr anchor="ctr"/>
          <a:p>
            <a:r>
              <a:rPr lang="en-US" altLang="zh-CN" sz="2800">
                <a:ea typeface="宋体" panose="02010600030101010101" pitchFamily="2" charset="-122"/>
              </a:rPr>
              <a:t>3 </a:t>
            </a:r>
            <a:r>
              <a:rPr lang="zh-CN" altLang="en-US" sz="2800" dirty="0">
                <a:ea typeface="宋体" panose="02010600030101010101" pitchFamily="2" charset="-122"/>
              </a:rPr>
              <a:t>建立灰色预测模型</a:t>
            </a:r>
            <a:r>
              <a:rPr lang="en-US" altLang="zh-CN" sz="2800">
                <a:ea typeface="宋体" panose="02010600030101010101" pitchFamily="2" charset="-122"/>
              </a:rPr>
              <a:t>GM(1,1)</a:t>
            </a:r>
            <a:br>
              <a:rPr lang="en-US" altLang="zh-CN" sz="2800">
                <a:ea typeface="宋体" panose="02010600030101010101" pitchFamily="2" charset="-122"/>
              </a:rPr>
            </a:br>
            <a:endParaRPr lang="en-US" altLang="zh-CN" sz="2800">
              <a:ea typeface="宋体" panose="02010600030101010101" pitchFamily="2" charset="-122"/>
            </a:endParaRPr>
          </a:p>
        </p:txBody>
      </p:sp>
      <p:sp>
        <p:nvSpPr>
          <p:cNvPr id="392195" name="文本占位符 392194"/>
          <p:cNvSpPr>
            <a:spLocks noGrp="1"/>
          </p:cNvSpPr>
          <p:nvPr>
            <p:ph type="body" sz="half" idx="1"/>
          </p:nvPr>
        </p:nvSpPr>
        <p:spPr>
          <a:xfrm>
            <a:off x="0" y="1196975"/>
            <a:ext cx="8359775" cy="5105400"/>
          </a:xfrm>
        </p:spPr>
        <p:txBody>
          <a:bodyPr/>
          <a:lstStyle>
            <a:lvl1pPr lvl="0">
              <a:defRPr sz="2400"/>
            </a:lvl1pPr>
            <a:lvl2pPr lvl="1">
              <a:defRPr sz="2200"/>
            </a:lvl2pPr>
            <a:lvl3pPr lvl="2">
              <a:defRPr sz="2000"/>
            </a:lvl3pPr>
            <a:lvl4pPr lvl="3">
              <a:defRPr sz="1800"/>
            </a:lvl4pPr>
            <a:lvl5pPr lvl="4">
              <a:defRPr sz="1800"/>
            </a:lvl5pPr>
          </a:lstStyle>
          <a:p>
            <a:pPr lvl="0"/>
            <a:r>
              <a:rPr lang="zh-CN" altLang="en-US" dirty="0">
                <a:solidFill>
                  <a:srgbClr val="0000FF"/>
                </a:solidFill>
              </a:rPr>
              <a:t>由已知数据，对于</a:t>
            </a:r>
            <a:r>
              <a:rPr lang="en-US" altLang="zh-CN">
                <a:solidFill>
                  <a:srgbClr val="0000FF"/>
                </a:solidFill>
              </a:rPr>
              <a:t>1997~2002</a:t>
            </a:r>
            <a:r>
              <a:rPr lang="zh-CN" altLang="en-US" dirty="0">
                <a:solidFill>
                  <a:srgbClr val="0000FF"/>
                </a:solidFill>
              </a:rPr>
              <a:t>年某项指标记为矩阵                     计算每年的年平均值，记为</a:t>
            </a:r>
            <a:endParaRPr lang="zh-CN" altLang="en-US" dirty="0">
              <a:solidFill>
                <a:srgbClr val="0000FF"/>
              </a:solidFill>
            </a:endParaRPr>
          </a:p>
          <a:p>
            <a:pPr lvl="0"/>
            <a:r>
              <a:rPr lang="en-US" altLang="zh-CN">
                <a:solidFill>
                  <a:srgbClr val="0000FF"/>
                </a:solidFill>
              </a:rPr>
              <a:t>                                                                                            (3)</a:t>
            </a:r>
            <a:endParaRPr lang="en-US" altLang="zh-CN">
              <a:solidFill>
                <a:srgbClr val="0000FF"/>
              </a:solidFill>
            </a:endParaRPr>
          </a:p>
          <a:p>
            <a:pPr lvl="0"/>
            <a:r>
              <a:rPr lang="zh-CN" altLang="en-US" dirty="0">
                <a:solidFill>
                  <a:srgbClr val="0000FF"/>
                </a:solidFill>
              </a:rPr>
              <a:t>并要求级比                                                                                       ．对              作一次累加，则</a:t>
            </a:r>
            <a:endParaRPr lang="en-US" altLang="zh-CN">
              <a:solidFill>
                <a:srgbClr val="0000FF"/>
              </a:solidFill>
            </a:endParaRPr>
          </a:p>
          <a:p>
            <a:pPr lvl="0"/>
            <a:r>
              <a:rPr lang="zh-CN" altLang="en-US" dirty="0">
                <a:solidFill>
                  <a:srgbClr val="0000FF"/>
                </a:solidFill>
              </a:rPr>
              <a:t>                                                                                  记</a:t>
            </a:r>
            <a:endParaRPr lang="zh-CN" altLang="en-US" dirty="0">
              <a:solidFill>
                <a:srgbClr val="0000FF"/>
              </a:solidFill>
            </a:endParaRPr>
          </a:p>
          <a:p>
            <a:pPr lvl="0"/>
            <a:r>
              <a:rPr lang="en-US" altLang="zh-CN">
                <a:solidFill>
                  <a:srgbClr val="0000FF"/>
                </a:solidFill>
              </a:rPr>
              <a:t>                                                                                           (4)</a:t>
            </a:r>
            <a:endParaRPr lang="en-US" altLang="zh-CN">
              <a:solidFill>
                <a:srgbClr val="0000FF"/>
              </a:solidFill>
            </a:endParaRPr>
          </a:p>
          <a:p>
            <a:pPr lvl="0"/>
            <a:r>
              <a:rPr lang="zh-CN" altLang="en-US" dirty="0">
                <a:solidFill>
                  <a:srgbClr val="0000FF"/>
                </a:solidFill>
              </a:rPr>
              <a:t>取   的加权均值，则</a:t>
            </a:r>
            <a:endParaRPr lang="zh-CN" altLang="en-US" dirty="0">
              <a:solidFill>
                <a:srgbClr val="0000FF"/>
              </a:solidFill>
            </a:endParaRPr>
          </a:p>
          <a:p>
            <a:pPr lvl="0">
              <a:buNone/>
            </a:pPr>
            <a:r>
              <a:rPr lang="zh-CN" altLang="en-US" dirty="0">
                <a:solidFill>
                  <a:srgbClr val="0000FF"/>
                </a:solidFill>
              </a:rPr>
              <a:t>    为确定参数 </a:t>
            </a:r>
            <a:r>
              <a:rPr lang="en-US" altLang="zh-CN">
                <a:solidFill>
                  <a:srgbClr val="0000FF"/>
                </a:solidFill>
              </a:rPr>
              <a:t>,</a:t>
            </a:r>
            <a:r>
              <a:rPr lang="zh-CN" altLang="en-US" dirty="0">
                <a:solidFill>
                  <a:srgbClr val="0000FF"/>
                </a:solidFill>
              </a:rPr>
              <a:t>于是</a:t>
            </a:r>
            <a:r>
              <a:rPr lang="en-US" altLang="zh-CN">
                <a:solidFill>
                  <a:srgbClr val="0000FF"/>
                </a:solidFill>
              </a:rPr>
              <a:t>GM(1,1)</a:t>
            </a:r>
            <a:r>
              <a:rPr lang="zh-CN" altLang="en-US" dirty="0">
                <a:solidFill>
                  <a:srgbClr val="0000FF"/>
                </a:solidFill>
              </a:rPr>
              <a:t>的白化微分方程模型为                                                      </a:t>
            </a:r>
            <a:endParaRPr lang="zh-CN" altLang="en-US" dirty="0">
              <a:solidFill>
                <a:srgbClr val="0000FF"/>
              </a:solidFill>
            </a:endParaRPr>
          </a:p>
          <a:p>
            <a:pPr lvl="0">
              <a:buNone/>
            </a:pPr>
            <a:r>
              <a:rPr lang="en-US" altLang="zh-CN">
                <a:solidFill>
                  <a:srgbClr val="0000FF"/>
                </a:solidFill>
              </a:rPr>
              <a:t>                                                                                                (5)</a:t>
            </a:r>
            <a:endParaRPr lang="en-US" altLang="zh-CN">
              <a:solidFill>
                <a:srgbClr val="0000FF"/>
              </a:solidFill>
            </a:endParaRPr>
          </a:p>
          <a:p>
            <a:pPr lvl="0">
              <a:buNone/>
            </a:pPr>
            <a:r>
              <a:rPr lang="en-US" altLang="zh-CN">
                <a:solidFill>
                  <a:srgbClr val="0000FF"/>
                </a:solidFill>
              </a:rPr>
              <a:t>   </a:t>
            </a:r>
            <a:r>
              <a:rPr lang="zh-CN" altLang="en-US" dirty="0">
                <a:solidFill>
                  <a:srgbClr val="0000FF"/>
                </a:solidFill>
              </a:rPr>
              <a:t>其中</a:t>
            </a:r>
            <a:r>
              <a:rPr lang="en-US" altLang="zh-CN">
                <a:solidFill>
                  <a:srgbClr val="0000FF"/>
                </a:solidFill>
              </a:rPr>
              <a:t>a</a:t>
            </a:r>
            <a:r>
              <a:rPr lang="zh-CN" altLang="en-US" dirty="0">
                <a:solidFill>
                  <a:srgbClr val="0000FF"/>
                </a:solidFill>
              </a:rPr>
              <a:t>是发展灰度</a:t>
            </a:r>
            <a:r>
              <a:rPr lang="en-US" altLang="zh-CN">
                <a:solidFill>
                  <a:srgbClr val="0000FF"/>
                </a:solidFill>
              </a:rPr>
              <a:t>,b</a:t>
            </a:r>
            <a:r>
              <a:rPr lang="zh-CN" altLang="en-US" dirty="0">
                <a:solidFill>
                  <a:srgbClr val="0000FF"/>
                </a:solidFill>
              </a:rPr>
              <a:t>是内生控制灰度</a:t>
            </a:r>
            <a:r>
              <a:rPr lang="en-US" altLang="zh-CN">
                <a:solidFill>
                  <a:srgbClr val="0000FF"/>
                </a:solidFill>
              </a:rPr>
              <a:t>.</a:t>
            </a:r>
            <a:endParaRPr lang="en-US" altLang="zh-CN">
              <a:solidFill>
                <a:srgbClr val="0000FF"/>
              </a:solidFill>
            </a:endParaRPr>
          </a:p>
        </p:txBody>
      </p:sp>
      <p:graphicFrame>
        <p:nvGraphicFramePr>
          <p:cNvPr id="392196" name="内容占位符 392195"/>
          <p:cNvGraphicFramePr/>
          <p:nvPr>
            <p:ph sz="quarter" idx="2"/>
          </p:nvPr>
        </p:nvGraphicFramePr>
        <p:xfrm>
          <a:off x="7019925" y="1196975"/>
          <a:ext cx="1476375" cy="490538"/>
        </p:xfrm>
        <a:graphic>
          <a:graphicData uri="http://schemas.openxmlformats.org/presentationml/2006/ole">
            <mc:AlternateContent xmlns:mc="http://schemas.openxmlformats.org/markup-compatibility/2006">
              <mc:Choice xmlns:v="urn:schemas-microsoft-com:vml" Requires="v">
                <p:oleObj spid="_x0000_s3159" name="" r:id="rId1" imgW="723900" imgH="241300" progId="Equation.DSMT4">
                  <p:embed/>
                </p:oleObj>
              </mc:Choice>
              <mc:Fallback>
                <p:oleObj name="" r:id="rId1" imgW="723900" imgH="241300" progId="Equation.DSMT4">
                  <p:embed/>
                  <p:pic>
                    <p:nvPicPr>
                      <p:cNvPr id="0" name="图片 3158"/>
                      <p:cNvPicPr/>
                      <p:nvPr/>
                    </p:nvPicPr>
                    <p:blipFill>
                      <a:blip r:embed="rId2"/>
                      <a:stretch>
                        <a:fillRect/>
                      </a:stretch>
                    </p:blipFill>
                    <p:spPr>
                      <a:xfrm>
                        <a:off x="7019925" y="1196975"/>
                        <a:ext cx="1476375" cy="490538"/>
                      </a:xfrm>
                      <a:prstGeom prst="rect">
                        <a:avLst/>
                      </a:prstGeom>
                      <a:noFill/>
                      <a:ln w="38100">
                        <a:miter/>
                      </a:ln>
                    </p:spPr>
                  </p:pic>
                </p:oleObj>
              </mc:Fallback>
            </mc:AlternateContent>
          </a:graphicData>
        </a:graphic>
      </p:graphicFrame>
      <p:graphicFrame>
        <p:nvGraphicFramePr>
          <p:cNvPr id="392199" name="内容占位符 392198"/>
          <p:cNvGraphicFramePr/>
          <p:nvPr>
            <p:ph sz="quarter" idx="1"/>
          </p:nvPr>
        </p:nvGraphicFramePr>
        <p:xfrm>
          <a:off x="1835150" y="1916113"/>
          <a:ext cx="4535488" cy="504825"/>
        </p:xfrm>
        <a:graphic>
          <a:graphicData uri="http://schemas.openxmlformats.org/presentationml/2006/ole">
            <mc:AlternateContent xmlns:mc="http://schemas.openxmlformats.org/markup-compatibility/2006">
              <mc:Choice xmlns:v="urn:schemas-microsoft-com:vml" Requires="v">
                <p:oleObj spid="_x0000_s3160" name="" r:id="rId3" imgW="1981200" imgH="228600" progId="Equation.DSMT4">
                  <p:embed/>
                </p:oleObj>
              </mc:Choice>
              <mc:Fallback>
                <p:oleObj name="" r:id="rId3" imgW="1981200" imgH="228600" progId="Equation.DSMT4">
                  <p:embed/>
                  <p:pic>
                    <p:nvPicPr>
                      <p:cNvPr id="0" name="图片 3159"/>
                      <p:cNvPicPr/>
                      <p:nvPr/>
                    </p:nvPicPr>
                    <p:blipFill>
                      <a:blip r:embed="rId4"/>
                      <a:stretch>
                        <a:fillRect/>
                      </a:stretch>
                    </p:blipFill>
                    <p:spPr>
                      <a:xfrm>
                        <a:off x="1835150" y="1916113"/>
                        <a:ext cx="4535488" cy="504825"/>
                      </a:xfrm>
                      <a:prstGeom prst="rect">
                        <a:avLst/>
                      </a:prstGeom>
                      <a:noFill/>
                      <a:ln w="38100">
                        <a:miter/>
                      </a:ln>
                    </p:spPr>
                  </p:pic>
                </p:oleObj>
              </mc:Fallback>
            </mc:AlternateContent>
          </a:graphicData>
        </a:graphic>
      </p:graphicFrame>
      <p:graphicFrame>
        <p:nvGraphicFramePr>
          <p:cNvPr id="392202" name="对象 392201"/>
          <p:cNvGraphicFramePr/>
          <p:nvPr/>
        </p:nvGraphicFramePr>
        <p:xfrm>
          <a:off x="2411413" y="2492375"/>
          <a:ext cx="5113337" cy="314325"/>
        </p:xfrm>
        <a:graphic>
          <a:graphicData uri="http://schemas.openxmlformats.org/presentationml/2006/ole">
            <mc:AlternateContent xmlns:mc="http://schemas.openxmlformats.org/markup-compatibility/2006">
              <mc:Choice xmlns:v="urn:schemas-microsoft-com:vml" Requires="v">
                <p:oleObj spid="_x0000_s3161" name="" r:id="rId5" imgW="3403600" imgH="228600" progId="Equation.DSMT4">
                  <p:embed/>
                </p:oleObj>
              </mc:Choice>
              <mc:Fallback>
                <p:oleObj name="" r:id="rId5" imgW="3403600" imgH="228600" progId="Equation.DSMT4">
                  <p:embed/>
                  <p:pic>
                    <p:nvPicPr>
                      <p:cNvPr id="0" name="图片 3160"/>
                      <p:cNvPicPr/>
                      <p:nvPr/>
                    </p:nvPicPr>
                    <p:blipFill>
                      <a:blip r:embed="rId6"/>
                      <a:stretch>
                        <a:fillRect/>
                      </a:stretch>
                    </p:blipFill>
                    <p:spPr>
                      <a:xfrm>
                        <a:off x="2411413" y="2492375"/>
                        <a:ext cx="5113337" cy="314325"/>
                      </a:xfrm>
                      <a:prstGeom prst="rect">
                        <a:avLst/>
                      </a:prstGeom>
                      <a:noFill/>
                      <a:ln w="38100">
                        <a:noFill/>
                        <a:miter/>
                      </a:ln>
                    </p:spPr>
                  </p:pic>
                </p:oleObj>
              </mc:Fallback>
            </mc:AlternateContent>
          </a:graphicData>
        </a:graphic>
      </p:graphicFrame>
      <p:graphicFrame>
        <p:nvGraphicFramePr>
          <p:cNvPr id="392203" name="对象 392202"/>
          <p:cNvGraphicFramePr/>
          <p:nvPr/>
        </p:nvGraphicFramePr>
        <p:xfrm>
          <a:off x="1331913" y="2852738"/>
          <a:ext cx="534987" cy="320675"/>
        </p:xfrm>
        <a:graphic>
          <a:graphicData uri="http://schemas.openxmlformats.org/presentationml/2006/ole">
            <mc:AlternateContent xmlns:mc="http://schemas.openxmlformats.org/markup-compatibility/2006">
              <mc:Choice xmlns:v="urn:schemas-microsoft-com:vml" Requires="v">
                <p:oleObj spid="_x0000_s3162" name="" r:id="rId7" imgW="241300" imgH="203200" progId="Equation.DSMT4">
                  <p:embed/>
                </p:oleObj>
              </mc:Choice>
              <mc:Fallback>
                <p:oleObj name="" r:id="rId7" imgW="241300" imgH="203200" progId="Equation.DSMT4">
                  <p:embed/>
                  <p:pic>
                    <p:nvPicPr>
                      <p:cNvPr id="0" name="图片 3161"/>
                      <p:cNvPicPr/>
                      <p:nvPr/>
                    </p:nvPicPr>
                    <p:blipFill>
                      <a:blip r:embed="rId8"/>
                      <a:stretch>
                        <a:fillRect/>
                      </a:stretch>
                    </p:blipFill>
                    <p:spPr>
                      <a:xfrm>
                        <a:off x="1331913" y="2852738"/>
                        <a:ext cx="534987" cy="320675"/>
                      </a:xfrm>
                      <a:prstGeom prst="rect">
                        <a:avLst/>
                      </a:prstGeom>
                      <a:noFill/>
                      <a:ln w="38100">
                        <a:noFill/>
                        <a:miter/>
                      </a:ln>
                    </p:spPr>
                  </p:pic>
                </p:oleObj>
              </mc:Fallback>
            </mc:AlternateContent>
          </a:graphicData>
        </a:graphic>
      </p:graphicFrame>
      <p:graphicFrame>
        <p:nvGraphicFramePr>
          <p:cNvPr id="392204" name="对象 392203"/>
          <p:cNvGraphicFramePr/>
          <p:nvPr/>
        </p:nvGraphicFramePr>
        <p:xfrm>
          <a:off x="900113" y="3213100"/>
          <a:ext cx="5616575" cy="431800"/>
        </p:xfrm>
        <a:graphic>
          <a:graphicData uri="http://schemas.openxmlformats.org/presentationml/2006/ole">
            <mc:AlternateContent xmlns:mc="http://schemas.openxmlformats.org/markup-compatibility/2006">
              <mc:Choice xmlns:v="urn:schemas-microsoft-com:vml" Requires="v">
                <p:oleObj spid="_x0000_s3181" name="" r:id="rId9" imgW="2919730" imgH="431800" progId="Equation.DSMT4">
                  <p:embed/>
                </p:oleObj>
              </mc:Choice>
              <mc:Fallback>
                <p:oleObj name="" r:id="rId9" imgW="2919730" imgH="431800" progId="Equation.DSMT4">
                  <p:embed/>
                  <p:pic>
                    <p:nvPicPr>
                      <p:cNvPr id="0" name="图片 3180"/>
                      <p:cNvPicPr/>
                      <p:nvPr/>
                    </p:nvPicPr>
                    <p:blipFill>
                      <a:blip r:embed="rId10"/>
                      <a:stretch>
                        <a:fillRect/>
                      </a:stretch>
                    </p:blipFill>
                    <p:spPr>
                      <a:xfrm>
                        <a:off x="900113" y="3213100"/>
                        <a:ext cx="5616575" cy="431800"/>
                      </a:xfrm>
                      <a:prstGeom prst="rect">
                        <a:avLst/>
                      </a:prstGeom>
                      <a:noFill/>
                      <a:ln w="38100">
                        <a:noFill/>
                        <a:miter/>
                      </a:ln>
                    </p:spPr>
                  </p:pic>
                </p:oleObj>
              </mc:Fallback>
            </mc:AlternateContent>
          </a:graphicData>
        </a:graphic>
      </p:graphicFrame>
      <p:graphicFrame>
        <p:nvGraphicFramePr>
          <p:cNvPr id="392205" name="对象 392204"/>
          <p:cNvGraphicFramePr/>
          <p:nvPr/>
        </p:nvGraphicFramePr>
        <p:xfrm>
          <a:off x="2051050" y="3644900"/>
          <a:ext cx="4389438" cy="523875"/>
        </p:xfrm>
        <a:graphic>
          <a:graphicData uri="http://schemas.openxmlformats.org/presentationml/2006/ole">
            <mc:AlternateContent xmlns:mc="http://schemas.openxmlformats.org/markup-compatibility/2006">
              <mc:Choice xmlns:v="urn:schemas-microsoft-com:vml" Requires="v">
                <p:oleObj spid="_x0000_s3174" name="" r:id="rId11" imgW="1917700" imgH="228600" progId="Equation.DSMT4">
                  <p:embed/>
                </p:oleObj>
              </mc:Choice>
              <mc:Fallback>
                <p:oleObj name="" r:id="rId11" imgW="1917700" imgH="228600" progId="Equation.DSMT4">
                  <p:embed/>
                  <p:pic>
                    <p:nvPicPr>
                      <p:cNvPr id="0" name="图片 3173"/>
                      <p:cNvPicPr/>
                      <p:nvPr/>
                    </p:nvPicPr>
                    <p:blipFill>
                      <a:blip r:embed="rId12"/>
                      <a:stretch>
                        <a:fillRect/>
                      </a:stretch>
                    </p:blipFill>
                    <p:spPr>
                      <a:xfrm>
                        <a:off x="2051050" y="3644900"/>
                        <a:ext cx="4389438" cy="523875"/>
                      </a:xfrm>
                      <a:prstGeom prst="rect">
                        <a:avLst/>
                      </a:prstGeom>
                      <a:noFill/>
                      <a:ln w="38100">
                        <a:noFill/>
                        <a:miter/>
                      </a:ln>
                    </p:spPr>
                  </p:pic>
                </p:oleObj>
              </mc:Fallback>
            </mc:AlternateContent>
          </a:graphicData>
        </a:graphic>
      </p:graphicFrame>
      <p:graphicFrame>
        <p:nvGraphicFramePr>
          <p:cNvPr id="392206" name="内容占位符 392205"/>
          <p:cNvGraphicFramePr/>
          <p:nvPr>
            <p:ph sz="quarter" idx="3"/>
          </p:nvPr>
        </p:nvGraphicFramePr>
        <p:xfrm>
          <a:off x="684213" y="4149725"/>
          <a:ext cx="360362" cy="320675"/>
        </p:xfrm>
        <a:graphic>
          <a:graphicData uri="http://schemas.openxmlformats.org/presentationml/2006/ole">
            <mc:AlternateContent xmlns:mc="http://schemas.openxmlformats.org/markup-compatibility/2006">
              <mc:Choice xmlns:v="urn:schemas-microsoft-com:vml" Requires="v">
                <p:oleObj spid="_x0000_s3179" name="" r:id="rId13" imgW="228600" imgH="203200" progId="Equation.DSMT4">
                  <p:embed/>
                </p:oleObj>
              </mc:Choice>
              <mc:Fallback>
                <p:oleObj name="" r:id="rId13" imgW="228600" imgH="203200" progId="Equation.DSMT4">
                  <p:embed/>
                  <p:pic>
                    <p:nvPicPr>
                      <p:cNvPr id="0" name="图片 3178"/>
                      <p:cNvPicPr/>
                      <p:nvPr/>
                    </p:nvPicPr>
                    <p:blipFill>
                      <a:blip r:embed="rId14"/>
                      <a:stretch>
                        <a:fillRect/>
                      </a:stretch>
                    </p:blipFill>
                    <p:spPr>
                      <a:xfrm>
                        <a:off x="684213" y="4149725"/>
                        <a:ext cx="360362" cy="320675"/>
                      </a:xfrm>
                      <a:prstGeom prst="rect">
                        <a:avLst/>
                      </a:prstGeom>
                      <a:noFill/>
                      <a:ln w="38100">
                        <a:miter/>
                      </a:ln>
                    </p:spPr>
                  </p:pic>
                </p:oleObj>
              </mc:Fallback>
            </mc:AlternateContent>
          </a:graphicData>
        </a:graphic>
      </p:graphicFrame>
      <p:graphicFrame>
        <p:nvGraphicFramePr>
          <p:cNvPr id="392208" name="对象 392207"/>
          <p:cNvGraphicFramePr/>
          <p:nvPr/>
        </p:nvGraphicFramePr>
        <p:xfrm>
          <a:off x="3419475" y="4149725"/>
          <a:ext cx="4537075" cy="327025"/>
        </p:xfrm>
        <a:graphic>
          <a:graphicData uri="http://schemas.openxmlformats.org/presentationml/2006/ole">
            <mc:AlternateContent xmlns:mc="http://schemas.openxmlformats.org/markup-compatibility/2006">
              <mc:Choice xmlns:v="urn:schemas-microsoft-com:vml" Requires="v">
                <p:oleObj spid="_x0000_s3175" name="" r:id="rId15" imgW="3175000" imgH="228600" progId="Equation.DSMT4">
                  <p:embed/>
                </p:oleObj>
              </mc:Choice>
              <mc:Fallback>
                <p:oleObj name="" r:id="rId15" imgW="3175000" imgH="228600" progId="Equation.DSMT4">
                  <p:embed/>
                  <p:pic>
                    <p:nvPicPr>
                      <p:cNvPr id="0" name="图片 3174"/>
                      <p:cNvPicPr/>
                      <p:nvPr/>
                    </p:nvPicPr>
                    <p:blipFill>
                      <a:blip r:embed="rId16"/>
                      <a:stretch>
                        <a:fillRect/>
                      </a:stretch>
                    </p:blipFill>
                    <p:spPr>
                      <a:xfrm>
                        <a:off x="3419475" y="4149725"/>
                        <a:ext cx="4537075" cy="327025"/>
                      </a:xfrm>
                      <a:prstGeom prst="rect">
                        <a:avLst/>
                      </a:prstGeom>
                      <a:noFill/>
                      <a:ln w="38100">
                        <a:noFill/>
                        <a:miter/>
                      </a:ln>
                    </p:spPr>
                  </p:pic>
                </p:oleObj>
              </mc:Fallback>
            </mc:AlternateContent>
          </a:graphicData>
        </a:graphic>
      </p:graphicFrame>
      <p:graphicFrame>
        <p:nvGraphicFramePr>
          <p:cNvPr id="392210" name="对象 392209"/>
          <p:cNvGraphicFramePr/>
          <p:nvPr/>
        </p:nvGraphicFramePr>
        <p:xfrm>
          <a:off x="3059113" y="4941888"/>
          <a:ext cx="2089150" cy="552450"/>
        </p:xfrm>
        <a:graphic>
          <a:graphicData uri="http://schemas.openxmlformats.org/presentationml/2006/ole">
            <mc:AlternateContent xmlns:mc="http://schemas.openxmlformats.org/markup-compatibility/2006">
              <mc:Choice xmlns:v="urn:schemas-microsoft-com:vml" Requires="v">
                <p:oleObj spid="_x0000_s3166" name="" r:id="rId17" imgW="1002665" imgH="419100" progId="Equation.DSMT4">
                  <p:embed/>
                </p:oleObj>
              </mc:Choice>
              <mc:Fallback>
                <p:oleObj name="" r:id="rId17" imgW="1002665" imgH="419100" progId="Equation.DSMT4">
                  <p:embed/>
                  <p:pic>
                    <p:nvPicPr>
                      <p:cNvPr id="0" name="图片 3165"/>
                      <p:cNvPicPr/>
                      <p:nvPr/>
                    </p:nvPicPr>
                    <p:blipFill>
                      <a:blip r:embed="rId18"/>
                      <a:stretch>
                        <a:fillRect/>
                      </a:stretch>
                    </p:blipFill>
                    <p:spPr>
                      <a:xfrm>
                        <a:off x="3059113" y="4941888"/>
                        <a:ext cx="2089150" cy="5524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24" name="标题 393223"/>
          <p:cNvSpPr>
            <a:spLocks noGrp="1"/>
          </p:cNvSpPr>
          <p:nvPr>
            <p:ph type="title"/>
          </p:nvPr>
        </p:nvSpPr>
        <p:spPr/>
        <p:txBody>
          <a:bodyPr anchor="ctr"/>
          <a:p>
            <a:r>
              <a:rPr lang="en-US" altLang="zh-CN" sz="2800">
                <a:ea typeface="宋体" panose="02010600030101010101" pitchFamily="2" charset="-122"/>
              </a:rPr>
              <a:t>3 </a:t>
            </a:r>
            <a:r>
              <a:rPr lang="zh-CN" altLang="en-US" sz="2800" dirty="0">
                <a:ea typeface="宋体" panose="02010600030101010101" pitchFamily="2" charset="-122"/>
              </a:rPr>
              <a:t>建立灰色预测模型</a:t>
            </a:r>
            <a:r>
              <a:rPr lang="en-US" altLang="zh-CN" sz="2800">
                <a:ea typeface="宋体" panose="02010600030101010101" pitchFamily="2" charset="-122"/>
              </a:rPr>
              <a:t>GM(1,1)</a:t>
            </a:r>
            <a:br>
              <a:rPr lang="en-US" altLang="zh-CN" sz="2800">
                <a:ea typeface="宋体" panose="02010600030101010101" pitchFamily="2" charset="-122"/>
              </a:rPr>
            </a:br>
            <a:endParaRPr lang="zh-CN" altLang="en-US" sz="2800" dirty="0">
              <a:ea typeface="宋体" panose="02010600030101010101" pitchFamily="2" charset="-122"/>
            </a:endParaRPr>
          </a:p>
        </p:txBody>
      </p:sp>
      <p:sp>
        <p:nvSpPr>
          <p:cNvPr id="393219" name="文本占位符 393218"/>
          <p:cNvSpPr>
            <a:spLocks noGrp="1"/>
          </p:cNvSpPr>
          <p:nvPr>
            <p:ph type="body" sz="half" idx="1"/>
          </p:nvPr>
        </p:nvSpPr>
        <p:spPr>
          <a:xfrm>
            <a:off x="533400" y="1295400"/>
            <a:ext cx="8610600" cy="5105400"/>
          </a:xfrm>
        </p:spPr>
        <p:txBody>
          <a:bodyPr/>
          <a:lstStyle>
            <a:lvl1pPr lvl="0">
              <a:defRPr sz="2400"/>
            </a:lvl1pPr>
            <a:lvl2pPr lvl="1">
              <a:defRPr sz="2200"/>
            </a:lvl2pPr>
            <a:lvl3pPr lvl="2">
              <a:defRPr sz="2000"/>
            </a:lvl3pPr>
            <a:lvl4pPr lvl="3">
              <a:defRPr sz="1800"/>
            </a:lvl4pPr>
            <a:lvl5pPr lvl="4">
              <a:defRPr sz="1800"/>
            </a:lvl5pPr>
          </a:lstStyle>
          <a:p>
            <a:pPr lvl="0">
              <a:lnSpc>
                <a:spcPct val="90000"/>
              </a:lnSpc>
            </a:pPr>
            <a:r>
              <a:rPr lang="zh-CN" altLang="en-US" sz="2000" dirty="0">
                <a:solidFill>
                  <a:srgbClr val="0000FF"/>
                </a:solidFill>
              </a:rPr>
              <a:t>由于                              ， 取          为灰导数， 为         背景值，则建立灰微分方程为</a:t>
            </a:r>
            <a:r>
              <a:rPr lang="en-US" altLang="zh-CN" sz="2000">
                <a:solidFill>
                  <a:srgbClr val="0000FF"/>
                </a:solidFill>
              </a:rPr>
              <a:t>:</a:t>
            </a:r>
            <a:endParaRPr lang="en-US" altLang="zh-CN" sz="2000">
              <a:solidFill>
                <a:srgbClr val="0000FF"/>
              </a:solidFill>
            </a:endParaRPr>
          </a:p>
          <a:p>
            <a:pPr lvl="0">
              <a:lnSpc>
                <a:spcPct val="90000"/>
              </a:lnSpc>
            </a:pPr>
            <a:r>
              <a:rPr lang="zh-CN" altLang="en-US" sz="2000" dirty="0">
                <a:solidFill>
                  <a:srgbClr val="0000FF"/>
                </a:solidFill>
              </a:rPr>
              <a:t>                                                                              </a:t>
            </a:r>
            <a:endParaRPr lang="zh-CN" altLang="en-US" sz="2000" dirty="0">
              <a:solidFill>
                <a:srgbClr val="0000FF"/>
              </a:solidFill>
            </a:endParaRPr>
          </a:p>
          <a:p>
            <a:pPr lvl="0">
              <a:lnSpc>
                <a:spcPct val="90000"/>
              </a:lnSpc>
              <a:buNone/>
            </a:pPr>
            <a:r>
              <a:rPr lang="zh-CN" altLang="en-US" sz="2000" dirty="0">
                <a:solidFill>
                  <a:srgbClr val="0000FF"/>
                </a:solidFill>
              </a:rPr>
              <a:t>                 或 </a:t>
            </a:r>
            <a:endParaRPr lang="zh-CN" altLang="en-US" sz="2000" dirty="0">
              <a:solidFill>
                <a:srgbClr val="0000FF"/>
              </a:solidFill>
            </a:endParaRPr>
          </a:p>
          <a:p>
            <a:pPr lvl="0">
              <a:lnSpc>
                <a:spcPct val="90000"/>
              </a:lnSpc>
              <a:buNone/>
            </a:pPr>
            <a:endParaRPr lang="zh-CN" altLang="en-US" sz="2000" dirty="0">
              <a:solidFill>
                <a:srgbClr val="0000FF"/>
              </a:solidFill>
            </a:endParaRPr>
          </a:p>
          <a:p>
            <a:pPr lvl="0">
              <a:lnSpc>
                <a:spcPct val="90000"/>
              </a:lnSpc>
              <a:buNone/>
            </a:pPr>
            <a:endParaRPr lang="zh-CN" altLang="en-US" sz="2000" dirty="0">
              <a:solidFill>
                <a:srgbClr val="0000FF"/>
              </a:solidFill>
            </a:endParaRPr>
          </a:p>
          <a:p>
            <a:pPr lvl="0">
              <a:lnSpc>
                <a:spcPct val="90000"/>
              </a:lnSpc>
            </a:pPr>
            <a:endParaRPr lang="zh-CN" altLang="en-US" sz="2000" dirty="0">
              <a:solidFill>
                <a:srgbClr val="0000FF"/>
              </a:solidFill>
            </a:endParaRPr>
          </a:p>
          <a:p>
            <a:pPr lvl="0">
              <a:lnSpc>
                <a:spcPct val="90000"/>
              </a:lnSpc>
            </a:pPr>
            <a:r>
              <a:rPr lang="zh-CN" altLang="en-US" sz="2000" dirty="0">
                <a:solidFill>
                  <a:srgbClr val="0000FF"/>
                </a:solidFill>
              </a:rPr>
              <a:t>其矩阵形式为                                  ，</a:t>
            </a:r>
            <a:endParaRPr lang="zh-CN" altLang="en-US" sz="2000" dirty="0">
              <a:solidFill>
                <a:srgbClr val="0000FF"/>
              </a:solidFill>
            </a:endParaRPr>
          </a:p>
          <a:p>
            <a:pPr lvl="0">
              <a:lnSpc>
                <a:spcPct val="90000"/>
              </a:lnSpc>
            </a:pPr>
            <a:r>
              <a:rPr lang="zh-CN" altLang="en-US" sz="2000" dirty="0">
                <a:solidFill>
                  <a:srgbClr val="0000FF"/>
                </a:solidFill>
              </a:rPr>
              <a:t>其中</a:t>
            </a:r>
            <a:endParaRPr lang="zh-CN" altLang="en-US" sz="2000" dirty="0">
              <a:solidFill>
                <a:srgbClr val="0000FF"/>
              </a:solidFill>
            </a:endParaRPr>
          </a:p>
          <a:p>
            <a:pPr lvl="0">
              <a:lnSpc>
                <a:spcPct val="90000"/>
              </a:lnSpc>
              <a:buNone/>
            </a:pPr>
            <a:r>
              <a:rPr lang="zh-CN" altLang="en-US" sz="2000" dirty="0">
                <a:solidFill>
                  <a:srgbClr val="0000FF"/>
                </a:solidFill>
              </a:rPr>
              <a:t>  </a:t>
            </a:r>
            <a:endParaRPr lang="zh-CN" altLang="en-US" sz="2000" dirty="0">
              <a:solidFill>
                <a:srgbClr val="0000FF"/>
              </a:solidFill>
            </a:endParaRPr>
          </a:p>
          <a:p>
            <a:pPr lvl="0">
              <a:lnSpc>
                <a:spcPct val="90000"/>
              </a:lnSpc>
              <a:buNone/>
            </a:pPr>
            <a:endParaRPr lang="zh-CN" altLang="en-US" sz="2000" dirty="0">
              <a:solidFill>
                <a:srgbClr val="0000FF"/>
              </a:solidFill>
            </a:endParaRPr>
          </a:p>
          <a:p>
            <a:pPr lvl="0">
              <a:lnSpc>
                <a:spcPct val="90000"/>
              </a:lnSpc>
              <a:buNone/>
            </a:pPr>
            <a:r>
              <a:rPr lang="zh-CN" altLang="en-US" sz="2000" dirty="0">
                <a:solidFill>
                  <a:srgbClr val="0000FF"/>
                </a:solidFill>
              </a:rPr>
              <a:t>用最小二乘法求得参数的估计值为</a:t>
            </a:r>
            <a:endParaRPr lang="zh-CN" altLang="en-US" sz="2000" dirty="0">
              <a:solidFill>
                <a:srgbClr val="0000FF"/>
              </a:solidFill>
            </a:endParaRPr>
          </a:p>
          <a:p>
            <a:pPr lvl="0">
              <a:lnSpc>
                <a:spcPct val="90000"/>
              </a:lnSpc>
              <a:buNone/>
            </a:pPr>
            <a:endParaRPr lang="zh-CN" altLang="en-US" sz="2000" dirty="0">
              <a:solidFill>
                <a:srgbClr val="0000FF"/>
              </a:solidFill>
            </a:endParaRPr>
          </a:p>
          <a:p>
            <a:pPr lvl="0">
              <a:lnSpc>
                <a:spcPct val="90000"/>
              </a:lnSpc>
              <a:buNone/>
            </a:pPr>
            <a:r>
              <a:rPr lang="zh-CN" altLang="en-US" sz="2000" dirty="0">
                <a:solidFill>
                  <a:srgbClr val="0000FF"/>
                </a:solidFill>
              </a:rPr>
              <a:t>                                                                                               </a:t>
            </a:r>
            <a:r>
              <a:rPr lang="en-US" altLang="zh-CN" sz="2000">
                <a:solidFill>
                  <a:srgbClr val="0000FF"/>
                </a:solidFill>
              </a:rPr>
              <a:t>(6)</a:t>
            </a:r>
            <a:endParaRPr lang="en-US" altLang="zh-CN" sz="2000">
              <a:solidFill>
                <a:srgbClr val="0000FF"/>
              </a:solidFill>
            </a:endParaRPr>
          </a:p>
          <a:p>
            <a:pPr lvl="0">
              <a:lnSpc>
                <a:spcPct val="90000"/>
              </a:lnSpc>
              <a:buNone/>
            </a:pPr>
            <a:r>
              <a:rPr lang="zh-CN" altLang="en-US" sz="2000" dirty="0"/>
              <a:t>          </a:t>
            </a:r>
            <a:endParaRPr lang="zh-CN" altLang="en-US" sz="2000" dirty="0"/>
          </a:p>
          <a:p>
            <a:pPr lvl="0">
              <a:lnSpc>
                <a:spcPct val="90000"/>
              </a:lnSpc>
            </a:pPr>
            <a:endParaRPr lang="zh-CN" altLang="en-US" sz="2000" dirty="0"/>
          </a:p>
          <a:p>
            <a:pPr lvl="0">
              <a:lnSpc>
                <a:spcPct val="90000"/>
              </a:lnSpc>
            </a:pPr>
            <a:endParaRPr lang="zh-CN" altLang="en-US" sz="2000" dirty="0"/>
          </a:p>
        </p:txBody>
      </p:sp>
      <p:graphicFrame>
        <p:nvGraphicFramePr>
          <p:cNvPr id="393220" name="内容占位符 393219"/>
          <p:cNvGraphicFramePr/>
          <p:nvPr>
            <p:ph sz="quarter" idx="2"/>
          </p:nvPr>
        </p:nvGraphicFramePr>
        <p:xfrm>
          <a:off x="1547813" y="1268413"/>
          <a:ext cx="1871662" cy="373062"/>
        </p:xfrm>
        <a:graphic>
          <a:graphicData uri="http://schemas.openxmlformats.org/presentationml/2006/ole">
            <mc:AlternateContent xmlns:mc="http://schemas.openxmlformats.org/markup-compatibility/2006">
              <mc:Choice xmlns:v="urn:schemas-microsoft-com:vml" Requires="v">
                <p:oleObj spid="_x0000_s3164" name="" r:id="rId1" imgW="1689100" imgH="228600" progId="Equation.DSMT4">
                  <p:embed/>
                </p:oleObj>
              </mc:Choice>
              <mc:Fallback>
                <p:oleObj name="" r:id="rId1" imgW="1689100" imgH="228600" progId="Equation.DSMT4">
                  <p:embed/>
                  <p:pic>
                    <p:nvPicPr>
                      <p:cNvPr id="0" name="图片 3163"/>
                      <p:cNvPicPr/>
                      <p:nvPr/>
                    </p:nvPicPr>
                    <p:blipFill>
                      <a:blip r:embed="rId2"/>
                      <a:stretch>
                        <a:fillRect/>
                      </a:stretch>
                    </p:blipFill>
                    <p:spPr>
                      <a:xfrm>
                        <a:off x="1547813" y="1268413"/>
                        <a:ext cx="1871662" cy="373062"/>
                      </a:xfrm>
                      <a:prstGeom prst="rect">
                        <a:avLst/>
                      </a:prstGeom>
                      <a:noFill/>
                      <a:ln w="38100">
                        <a:miter/>
                      </a:ln>
                    </p:spPr>
                  </p:pic>
                </p:oleObj>
              </mc:Fallback>
            </mc:AlternateContent>
          </a:graphicData>
        </a:graphic>
      </p:graphicFrame>
      <p:graphicFrame>
        <p:nvGraphicFramePr>
          <p:cNvPr id="393223" name="内容占位符 393222"/>
          <p:cNvGraphicFramePr/>
          <p:nvPr>
            <p:ph sz="quarter" idx="3"/>
          </p:nvPr>
        </p:nvGraphicFramePr>
        <p:xfrm>
          <a:off x="3924300" y="1268413"/>
          <a:ext cx="720725" cy="371475"/>
        </p:xfrm>
        <a:graphic>
          <a:graphicData uri="http://schemas.openxmlformats.org/presentationml/2006/ole">
            <mc:AlternateContent xmlns:mc="http://schemas.openxmlformats.org/markup-compatibility/2006">
              <mc:Choice xmlns:v="urn:schemas-microsoft-com:vml" Requires="v">
                <p:oleObj spid="_x0000_s3165" name="" r:id="rId3" imgW="444500" imgH="228600" progId="Equation.DSMT4">
                  <p:embed/>
                </p:oleObj>
              </mc:Choice>
              <mc:Fallback>
                <p:oleObj name="" r:id="rId3" imgW="444500" imgH="228600" progId="Equation.DSMT4">
                  <p:embed/>
                  <p:pic>
                    <p:nvPicPr>
                      <p:cNvPr id="0" name="图片 3164"/>
                      <p:cNvPicPr/>
                      <p:nvPr/>
                    </p:nvPicPr>
                    <p:blipFill>
                      <a:blip r:embed="rId4"/>
                      <a:stretch>
                        <a:fillRect/>
                      </a:stretch>
                    </p:blipFill>
                    <p:spPr>
                      <a:xfrm>
                        <a:off x="3924300" y="1268413"/>
                        <a:ext cx="720725" cy="371475"/>
                      </a:xfrm>
                      <a:prstGeom prst="rect">
                        <a:avLst/>
                      </a:prstGeom>
                      <a:noFill/>
                      <a:ln w="38100">
                        <a:miter/>
                      </a:ln>
                    </p:spPr>
                  </p:pic>
                </p:oleObj>
              </mc:Fallback>
            </mc:AlternateContent>
          </a:graphicData>
        </a:graphic>
      </p:graphicFrame>
      <p:graphicFrame>
        <p:nvGraphicFramePr>
          <p:cNvPr id="393226" name="对象 393225"/>
          <p:cNvGraphicFramePr/>
          <p:nvPr/>
        </p:nvGraphicFramePr>
        <p:xfrm>
          <a:off x="6156325" y="1268413"/>
          <a:ext cx="719138" cy="381000"/>
        </p:xfrm>
        <a:graphic>
          <a:graphicData uri="http://schemas.openxmlformats.org/presentationml/2006/ole">
            <mc:AlternateContent xmlns:mc="http://schemas.openxmlformats.org/markup-compatibility/2006">
              <mc:Choice xmlns:v="urn:schemas-microsoft-com:vml" Requires="v">
                <p:oleObj spid="_x0000_s3176" name="" r:id="rId5" imgW="431800" imgH="228600" progId="Equation.DSMT4">
                  <p:embed/>
                </p:oleObj>
              </mc:Choice>
              <mc:Fallback>
                <p:oleObj name="" r:id="rId5" imgW="431800" imgH="228600" progId="Equation.DSMT4">
                  <p:embed/>
                  <p:pic>
                    <p:nvPicPr>
                      <p:cNvPr id="0" name="图片 3175"/>
                      <p:cNvPicPr/>
                      <p:nvPr/>
                    </p:nvPicPr>
                    <p:blipFill>
                      <a:blip r:embed="rId6"/>
                      <a:stretch>
                        <a:fillRect/>
                      </a:stretch>
                    </p:blipFill>
                    <p:spPr>
                      <a:xfrm>
                        <a:off x="6156325" y="1268413"/>
                        <a:ext cx="719138" cy="381000"/>
                      </a:xfrm>
                      <a:prstGeom prst="rect">
                        <a:avLst/>
                      </a:prstGeom>
                      <a:noFill/>
                      <a:ln w="38100">
                        <a:noFill/>
                        <a:miter/>
                      </a:ln>
                    </p:spPr>
                  </p:pic>
                </p:oleObj>
              </mc:Fallback>
            </mc:AlternateContent>
          </a:graphicData>
        </a:graphic>
      </p:graphicFrame>
      <p:graphicFrame>
        <p:nvGraphicFramePr>
          <p:cNvPr id="393227" name="对象 393226"/>
          <p:cNvGraphicFramePr/>
          <p:nvPr/>
        </p:nvGraphicFramePr>
        <p:xfrm>
          <a:off x="2195513" y="1844675"/>
          <a:ext cx="5184775" cy="560388"/>
        </p:xfrm>
        <a:graphic>
          <a:graphicData uri="http://schemas.openxmlformats.org/presentationml/2006/ole">
            <mc:AlternateContent xmlns:mc="http://schemas.openxmlformats.org/markup-compatibility/2006">
              <mc:Choice xmlns:v="urn:schemas-microsoft-com:vml" Requires="v">
                <p:oleObj spid="_x0000_s3173" name="" r:id="rId7" imgW="2120900" imgH="228600" progId="Equation.DSMT4">
                  <p:embed/>
                </p:oleObj>
              </mc:Choice>
              <mc:Fallback>
                <p:oleObj name="" r:id="rId7" imgW="2120900" imgH="228600" progId="Equation.DSMT4">
                  <p:embed/>
                  <p:pic>
                    <p:nvPicPr>
                      <p:cNvPr id="0" name="图片 3172"/>
                      <p:cNvPicPr/>
                      <p:nvPr/>
                    </p:nvPicPr>
                    <p:blipFill>
                      <a:blip r:embed="rId8"/>
                      <a:stretch>
                        <a:fillRect/>
                      </a:stretch>
                    </p:blipFill>
                    <p:spPr>
                      <a:xfrm>
                        <a:off x="2195513" y="1844675"/>
                        <a:ext cx="5184775" cy="560388"/>
                      </a:xfrm>
                      <a:prstGeom prst="rect">
                        <a:avLst/>
                      </a:prstGeom>
                      <a:noFill/>
                      <a:ln w="38100">
                        <a:noFill/>
                        <a:miter/>
                      </a:ln>
                    </p:spPr>
                  </p:pic>
                </p:oleObj>
              </mc:Fallback>
            </mc:AlternateContent>
          </a:graphicData>
        </a:graphic>
      </p:graphicFrame>
      <p:graphicFrame>
        <p:nvGraphicFramePr>
          <p:cNvPr id="393228" name="对象 393227"/>
          <p:cNvGraphicFramePr/>
          <p:nvPr/>
        </p:nvGraphicFramePr>
        <p:xfrm>
          <a:off x="2124075" y="2636838"/>
          <a:ext cx="5543550" cy="574675"/>
        </p:xfrm>
        <a:graphic>
          <a:graphicData uri="http://schemas.openxmlformats.org/presentationml/2006/ole">
            <mc:AlternateContent xmlns:mc="http://schemas.openxmlformats.org/markup-compatibility/2006">
              <mc:Choice xmlns:v="urn:schemas-microsoft-com:vml" Requires="v">
                <p:oleObj spid="_x0000_s3182" name="" r:id="rId9" imgW="2209800" imgH="228600" progId="Equation.DSMT4">
                  <p:embed/>
                </p:oleObj>
              </mc:Choice>
              <mc:Fallback>
                <p:oleObj name="" r:id="rId9" imgW="2209800" imgH="228600" progId="Equation.DSMT4">
                  <p:embed/>
                  <p:pic>
                    <p:nvPicPr>
                      <p:cNvPr id="0" name="图片 3181"/>
                      <p:cNvPicPr/>
                      <p:nvPr/>
                    </p:nvPicPr>
                    <p:blipFill>
                      <a:blip r:embed="rId10"/>
                      <a:stretch>
                        <a:fillRect/>
                      </a:stretch>
                    </p:blipFill>
                    <p:spPr>
                      <a:xfrm>
                        <a:off x="2124075" y="2636838"/>
                        <a:ext cx="5543550" cy="574675"/>
                      </a:xfrm>
                      <a:prstGeom prst="rect">
                        <a:avLst/>
                      </a:prstGeom>
                      <a:noFill/>
                      <a:ln w="38100">
                        <a:noFill/>
                        <a:miter/>
                      </a:ln>
                    </p:spPr>
                  </p:pic>
                </p:oleObj>
              </mc:Fallback>
            </mc:AlternateContent>
          </a:graphicData>
        </a:graphic>
      </p:graphicFrame>
      <p:graphicFrame>
        <p:nvGraphicFramePr>
          <p:cNvPr id="393229" name="对象 393228"/>
          <p:cNvGraphicFramePr/>
          <p:nvPr/>
        </p:nvGraphicFramePr>
        <p:xfrm>
          <a:off x="2627313" y="3573463"/>
          <a:ext cx="1728787" cy="387350"/>
        </p:xfrm>
        <a:graphic>
          <a:graphicData uri="http://schemas.openxmlformats.org/presentationml/2006/ole">
            <mc:AlternateContent xmlns:mc="http://schemas.openxmlformats.org/markup-compatibility/2006">
              <mc:Choice xmlns:v="urn:schemas-microsoft-com:vml" Requires="v">
                <p:oleObj spid="_x0000_s3168" name="" r:id="rId11" imgW="977900" imgH="228600" progId="Equation.DSMT4">
                  <p:embed/>
                </p:oleObj>
              </mc:Choice>
              <mc:Fallback>
                <p:oleObj name="" r:id="rId11" imgW="977900" imgH="228600" progId="Equation.DSMT4">
                  <p:embed/>
                  <p:pic>
                    <p:nvPicPr>
                      <p:cNvPr id="0" name="图片 3167"/>
                      <p:cNvPicPr/>
                      <p:nvPr/>
                    </p:nvPicPr>
                    <p:blipFill>
                      <a:blip r:embed="rId12"/>
                      <a:stretch>
                        <a:fillRect/>
                      </a:stretch>
                    </p:blipFill>
                    <p:spPr>
                      <a:xfrm>
                        <a:off x="2627313" y="3573463"/>
                        <a:ext cx="1728787" cy="387350"/>
                      </a:xfrm>
                      <a:prstGeom prst="rect">
                        <a:avLst/>
                      </a:prstGeom>
                      <a:noFill/>
                      <a:ln w="38100">
                        <a:noFill/>
                        <a:miter/>
                      </a:ln>
                    </p:spPr>
                  </p:pic>
                </p:oleObj>
              </mc:Fallback>
            </mc:AlternateContent>
          </a:graphicData>
        </a:graphic>
      </p:graphicFrame>
      <p:graphicFrame>
        <p:nvGraphicFramePr>
          <p:cNvPr id="393230" name="对象 393229"/>
          <p:cNvGraphicFramePr/>
          <p:nvPr/>
        </p:nvGraphicFramePr>
        <p:xfrm>
          <a:off x="1403350" y="4149725"/>
          <a:ext cx="6408738" cy="720725"/>
        </p:xfrm>
        <a:graphic>
          <a:graphicData uri="http://schemas.openxmlformats.org/presentationml/2006/ole">
            <mc:AlternateContent xmlns:mc="http://schemas.openxmlformats.org/markup-compatibility/2006">
              <mc:Choice xmlns:v="urn:schemas-microsoft-com:vml" Requires="v">
                <p:oleObj spid="_x0000_s3178" name="" r:id="rId13" imgW="4508500" imgH="457200" progId="Equation.DSMT4">
                  <p:embed/>
                </p:oleObj>
              </mc:Choice>
              <mc:Fallback>
                <p:oleObj name="" r:id="rId13" imgW="4508500" imgH="457200" progId="Equation.DSMT4">
                  <p:embed/>
                  <p:pic>
                    <p:nvPicPr>
                      <p:cNvPr id="0" name="图片 3177"/>
                      <p:cNvPicPr/>
                      <p:nvPr/>
                    </p:nvPicPr>
                    <p:blipFill>
                      <a:blip r:embed="rId14"/>
                      <a:stretch>
                        <a:fillRect/>
                      </a:stretch>
                    </p:blipFill>
                    <p:spPr>
                      <a:xfrm>
                        <a:off x="1403350" y="4149725"/>
                        <a:ext cx="6408738" cy="720725"/>
                      </a:xfrm>
                      <a:prstGeom prst="rect">
                        <a:avLst/>
                      </a:prstGeom>
                      <a:noFill/>
                      <a:ln w="38100">
                        <a:noFill/>
                        <a:miter/>
                      </a:ln>
                    </p:spPr>
                  </p:pic>
                </p:oleObj>
              </mc:Fallback>
            </mc:AlternateContent>
          </a:graphicData>
        </a:graphic>
      </p:graphicFrame>
      <p:graphicFrame>
        <p:nvGraphicFramePr>
          <p:cNvPr id="393231" name="对象 393230"/>
          <p:cNvGraphicFramePr/>
          <p:nvPr/>
        </p:nvGraphicFramePr>
        <p:xfrm>
          <a:off x="2700338" y="5445125"/>
          <a:ext cx="3097212" cy="339725"/>
        </p:xfrm>
        <a:graphic>
          <a:graphicData uri="http://schemas.openxmlformats.org/presentationml/2006/ole">
            <mc:AlternateContent xmlns:mc="http://schemas.openxmlformats.org/markup-compatibility/2006">
              <mc:Choice xmlns:v="urn:schemas-microsoft-com:vml" Requires="v">
                <p:oleObj spid="_x0000_s3167" name="" r:id="rId15" imgW="1739265" imgH="241300" progId="Equation.DSMT4">
                  <p:embed/>
                </p:oleObj>
              </mc:Choice>
              <mc:Fallback>
                <p:oleObj name="" r:id="rId15" imgW="1739265" imgH="241300" progId="Equation.DSMT4">
                  <p:embed/>
                  <p:pic>
                    <p:nvPicPr>
                      <p:cNvPr id="0" name="图片 3166"/>
                      <p:cNvPicPr/>
                      <p:nvPr/>
                    </p:nvPicPr>
                    <p:blipFill>
                      <a:blip r:embed="rId16"/>
                      <a:stretch>
                        <a:fillRect/>
                      </a:stretch>
                    </p:blipFill>
                    <p:spPr>
                      <a:xfrm>
                        <a:off x="2700338" y="5445125"/>
                        <a:ext cx="3097212" cy="3397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36" name="标题 406535"/>
          <p:cNvSpPr>
            <a:spLocks noGrp="1"/>
          </p:cNvSpPr>
          <p:nvPr>
            <p:ph type="title"/>
          </p:nvPr>
        </p:nvSpPr>
        <p:spPr/>
        <p:txBody>
          <a:bodyPr anchor="ctr"/>
          <a:p>
            <a:r>
              <a:rPr lang="en-US" altLang="zh-CN" sz="2800">
                <a:ea typeface="宋体" panose="02010600030101010101" pitchFamily="2" charset="-122"/>
              </a:rPr>
              <a:t>3 </a:t>
            </a:r>
            <a:r>
              <a:rPr lang="zh-CN" altLang="en-US" sz="2800" dirty="0">
                <a:ea typeface="宋体" panose="02010600030101010101" pitchFamily="2" charset="-122"/>
              </a:rPr>
              <a:t>建立灰色预测模型</a:t>
            </a:r>
            <a:r>
              <a:rPr lang="en-US" altLang="zh-CN" sz="2800">
                <a:ea typeface="宋体" panose="02010600030101010101" pitchFamily="2" charset="-122"/>
              </a:rPr>
              <a:t>GM(1,1)</a:t>
            </a:r>
            <a:br>
              <a:rPr lang="en-US" altLang="zh-CN" sz="2800">
                <a:ea typeface="宋体" panose="02010600030101010101" pitchFamily="2" charset="-122"/>
              </a:rPr>
            </a:br>
            <a:endParaRPr lang="zh-CN" altLang="en-US" sz="2800" dirty="0">
              <a:ea typeface="宋体" panose="02010600030101010101" pitchFamily="2" charset="-122"/>
            </a:endParaRPr>
          </a:p>
        </p:txBody>
      </p:sp>
      <p:sp>
        <p:nvSpPr>
          <p:cNvPr id="406531" name="文本占位符 406530"/>
          <p:cNvSpPr>
            <a:spLocks noGrp="1"/>
          </p:cNvSpPr>
          <p:nvPr>
            <p:ph type="body" sz="half" idx="1"/>
          </p:nvPr>
        </p:nvSpPr>
        <p:spPr>
          <a:xfrm>
            <a:off x="533400" y="1295400"/>
            <a:ext cx="8431213" cy="5105400"/>
          </a:xfrm>
        </p:spPr>
        <p:txBody>
          <a:bodyPr/>
          <a:lstStyle>
            <a:lvl1pPr lvl="0">
              <a:defRPr sz="2400"/>
            </a:lvl1pPr>
            <a:lvl2pPr lvl="1">
              <a:defRPr sz="2200"/>
            </a:lvl2pPr>
            <a:lvl3pPr lvl="2">
              <a:defRPr sz="2000"/>
            </a:lvl3pPr>
            <a:lvl4pPr lvl="3">
              <a:defRPr sz="1800"/>
            </a:lvl4pPr>
            <a:lvl5pPr lvl="4">
              <a:defRPr sz="1800"/>
            </a:lvl5pPr>
          </a:lstStyle>
          <a:p>
            <a:pPr lvl="0">
              <a:lnSpc>
                <a:spcPct val="90000"/>
              </a:lnSpc>
            </a:pPr>
            <a:endParaRPr lang="zh-CN" altLang="en-US" dirty="0"/>
          </a:p>
          <a:p>
            <a:pPr lvl="0">
              <a:lnSpc>
                <a:spcPct val="90000"/>
              </a:lnSpc>
              <a:buNone/>
            </a:pPr>
            <a:r>
              <a:rPr lang="zh-CN" altLang="en-US" dirty="0">
                <a:solidFill>
                  <a:srgbClr val="0000FF"/>
                </a:solidFill>
              </a:rPr>
              <a:t>则灰微分方程模型</a:t>
            </a:r>
            <a:r>
              <a:rPr lang="en-US" altLang="zh-CN">
                <a:solidFill>
                  <a:srgbClr val="0000FF"/>
                </a:solidFill>
              </a:rPr>
              <a:t>(4)</a:t>
            </a:r>
            <a:r>
              <a:rPr lang="zh-CN" altLang="en-US" dirty="0">
                <a:solidFill>
                  <a:srgbClr val="0000FF"/>
                </a:solidFill>
              </a:rPr>
              <a:t>的解为</a:t>
            </a:r>
            <a:endParaRPr lang="zh-CN" altLang="en-US" dirty="0">
              <a:solidFill>
                <a:srgbClr val="0000FF"/>
              </a:solidFill>
            </a:endParaRPr>
          </a:p>
          <a:p>
            <a:pPr lvl="0">
              <a:lnSpc>
                <a:spcPct val="90000"/>
              </a:lnSpc>
              <a:buNone/>
            </a:pPr>
            <a:r>
              <a:rPr lang="zh-CN" altLang="en-US" dirty="0">
                <a:solidFill>
                  <a:srgbClr val="0000FF"/>
                </a:solidFill>
              </a:rPr>
              <a:t>则                                                                                               </a:t>
            </a:r>
            <a:r>
              <a:rPr lang="en-US" altLang="zh-CN">
                <a:solidFill>
                  <a:srgbClr val="0000FF"/>
                </a:solidFill>
              </a:rPr>
              <a:t>(7)</a:t>
            </a:r>
            <a:endParaRPr lang="en-US" altLang="zh-CN">
              <a:solidFill>
                <a:srgbClr val="0000FF"/>
              </a:solidFill>
            </a:endParaRPr>
          </a:p>
          <a:p>
            <a:pPr lvl="0">
              <a:lnSpc>
                <a:spcPct val="90000"/>
              </a:lnSpc>
            </a:pPr>
            <a:r>
              <a:rPr lang="zh-CN" altLang="en-US" dirty="0">
                <a:solidFill>
                  <a:srgbClr val="0000FF"/>
                </a:solidFill>
              </a:rPr>
              <a:t>由</a:t>
            </a:r>
            <a:r>
              <a:rPr lang="en-US" altLang="zh-CN">
                <a:solidFill>
                  <a:srgbClr val="0000FF"/>
                </a:solidFill>
              </a:rPr>
              <a:t>(7)</a:t>
            </a:r>
            <a:r>
              <a:rPr lang="zh-CN" altLang="en-US" dirty="0">
                <a:solidFill>
                  <a:srgbClr val="0000FF"/>
                </a:solidFill>
              </a:rPr>
              <a:t>式可以得到</a:t>
            </a:r>
            <a:r>
              <a:rPr lang="en-US" altLang="zh-CN">
                <a:solidFill>
                  <a:srgbClr val="0000FF"/>
                </a:solidFill>
              </a:rPr>
              <a:t>2003</a:t>
            </a:r>
            <a:r>
              <a:rPr lang="zh-CN" altLang="en-US" dirty="0">
                <a:solidFill>
                  <a:srgbClr val="0000FF"/>
                </a:solidFill>
              </a:rPr>
              <a:t>年的平均值为     ，则预测</a:t>
            </a:r>
            <a:r>
              <a:rPr lang="en-US" altLang="zh-CN">
                <a:solidFill>
                  <a:srgbClr val="0000FF"/>
                </a:solidFill>
              </a:rPr>
              <a:t>2003</a:t>
            </a:r>
            <a:r>
              <a:rPr lang="zh-CN" altLang="en-US" dirty="0">
                <a:solidFill>
                  <a:srgbClr val="0000FF"/>
                </a:solidFill>
              </a:rPr>
              <a:t>年的总值为                      根据历史数据，可以统计计算出</a:t>
            </a:r>
            <a:r>
              <a:rPr lang="en-US" altLang="zh-CN">
                <a:solidFill>
                  <a:srgbClr val="0000FF"/>
                </a:solidFill>
              </a:rPr>
              <a:t>2003</a:t>
            </a:r>
            <a:r>
              <a:rPr lang="zh-CN" altLang="en-US" dirty="0">
                <a:solidFill>
                  <a:srgbClr val="0000FF"/>
                </a:solidFill>
              </a:rPr>
              <a:t>年第</a:t>
            </a:r>
            <a:r>
              <a:rPr lang="en-US" altLang="zh-CN">
                <a:solidFill>
                  <a:srgbClr val="0000FF"/>
                </a:solidFill>
              </a:rPr>
              <a:t>i</a:t>
            </a:r>
            <a:r>
              <a:rPr lang="zh-CN" altLang="en-US" dirty="0">
                <a:solidFill>
                  <a:srgbClr val="0000FF"/>
                </a:solidFill>
              </a:rPr>
              <a:t>个月的指标值占全年总值的比例为      </a:t>
            </a:r>
            <a:r>
              <a:rPr lang="en-US" altLang="zh-CN">
                <a:solidFill>
                  <a:srgbClr val="0000FF"/>
                </a:solidFill>
              </a:rPr>
              <a:t> </a:t>
            </a:r>
            <a:r>
              <a:rPr lang="zh-CN" altLang="en-US" dirty="0">
                <a:solidFill>
                  <a:srgbClr val="0000FF"/>
                </a:solidFill>
              </a:rPr>
              <a:t>，即</a:t>
            </a:r>
            <a:endParaRPr lang="zh-CN" altLang="en-US" dirty="0">
              <a:solidFill>
                <a:srgbClr val="0000FF"/>
              </a:solidFill>
            </a:endParaRPr>
          </a:p>
          <a:p>
            <a:pPr lvl="0">
              <a:lnSpc>
                <a:spcPct val="90000"/>
              </a:lnSpc>
            </a:pPr>
            <a:endParaRPr lang="zh-CN" altLang="en-US" dirty="0">
              <a:solidFill>
                <a:srgbClr val="0000FF"/>
              </a:solidFill>
            </a:endParaRPr>
          </a:p>
          <a:p>
            <a:pPr lvl="0">
              <a:lnSpc>
                <a:spcPct val="90000"/>
              </a:lnSpc>
              <a:buNone/>
            </a:pPr>
            <a:r>
              <a:rPr lang="zh-CN" altLang="en-US" dirty="0">
                <a:solidFill>
                  <a:srgbClr val="0000FF"/>
                </a:solidFill>
              </a:rPr>
              <a:t>                                                                                           </a:t>
            </a:r>
            <a:r>
              <a:rPr lang="en-US" altLang="zh-CN">
                <a:solidFill>
                  <a:srgbClr val="0000FF"/>
                </a:solidFill>
              </a:rPr>
              <a:t>(8)</a:t>
            </a:r>
            <a:endParaRPr lang="en-US" altLang="zh-CN">
              <a:solidFill>
                <a:srgbClr val="0000FF"/>
              </a:solidFill>
            </a:endParaRPr>
          </a:p>
          <a:p>
            <a:pPr lvl="0">
              <a:lnSpc>
                <a:spcPct val="90000"/>
              </a:lnSpc>
            </a:pPr>
            <a:endParaRPr lang="zh-CN" altLang="en-US" dirty="0">
              <a:solidFill>
                <a:srgbClr val="0000FF"/>
              </a:solidFill>
            </a:endParaRPr>
          </a:p>
          <a:p>
            <a:pPr lvl="0">
              <a:lnSpc>
                <a:spcPct val="90000"/>
              </a:lnSpc>
            </a:pPr>
            <a:endParaRPr lang="zh-CN" altLang="en-US" dirty="0">
              <a:solidFill>
                <a:srgbClr val="0000FF"/>
              </a:solidFill>
            </a:endParaRPr>
          </a:p>
          <a:p>
            <a:pPr lvl="0">
              <a:lnSpc>
                <a:spcPct val="90000"/>
              </a:lnSpc>
              <a:buNone/>
            </a:pPr>
            <a:r>
              <a:rPr lang="zh-CN" altLang="en-US" dirty="0">
                <a:solidFill>
                  <a:srgbClr val="0000FF"/>
                </a:solidFill>
              </a:rPr>
              <a:t> 则                      于是可得</a:t>
            </a:r>
            <a:r>
              <a:rPr lang="en-US" altLang="zh-CN">
                <a:solidFill>
                  <a:srgbClr val="0000FF"/>
                </a:solidFill>
              </a:rPr>
              <a:t>2003</a:t>
            </a:r>
            <a:r>
              <a:rPr lang="zh-CN" altLang="en-US" dirty="0">
                <a:solidFill>
                  <a:srgbClr val="0000FF"/>
                </a:solidFill>
              </a:rPr>
              <a:t>年每一个月的指标值为</a:t>
            </a:r>
            <a:r>
              <a:rPr lang="en-US" altLang="zh-CN">
                <a:solidFill>
                  <a:srgbClr val="0000FF"/>
                </a:solidFill>
              </a:rPr>
              <a:t>Y=X ·u</a:t>
            </a:r>
            <a:r>
              <a:rPr lang="zh-CN" altLang="en-US" dirty="0">
                <a:solidFill>
                  <a:srgbClr val="0000FF"/>
                </a:solidFill>
              </a:rPr>
              <a:t>．</a:t>
            </a:r>
            <a:endParaRPr lang="zh-CN" altLang="en-US" dirty="0">
              <a:solidFill>
                <a:srgbClr val="0000FF"/>
              </a:solidFill>
            </a:endParaRPr>
          </a:p>
          <a:p>
            <a:pPr lvl="0">
              <a:lnSpc>
                <a:spcPct val="90000"/>
              </a:lnSpc>
              <a:buNone/>
            </a:pPr>
            <a:r>
              <a:rPr lang="zh-CN" altLang="en-US" dirty="0">
                <a:solidFill>
                  <a:srgbClr val="0000FF"/>
                </a:solidFill>
              </a:rPr>
              <a:t> </a:t>
            </a:r>
            <a:endParaRPr lang="zh-CN" altLang="en-US" dirty="0">
              <a:solidFill>
                <a:srgbClr val="0000FF"/>
              </a:solidFill>
            </a:endParaRPr>
          </a:p>
        </p:txBody>
      </p:sp>
      <p:graphicFrame>
        <p:nvGraphicFramePr>
          <p:cNvPr id="406532" name="内容占位符 406531"/>
          <p:cNvGraphicFramePr/>
          <p:nvPr>
            <p:ph sz="quarter" idx="2"/>
          </p:nvPr>
        </p:nvGraphicFramePr>
        <p:xfrm>
          <a:off x="5003800" y="1557338"/>
          <a:ext cx="2808288" cy="576262"/>
        </p:xfrm>
        <a:graphic>
          <a:graphicData uri="http://schemas.openxmlformats.org/presentationml/2006/ole">
            <mc:AlternateContent xmlns:mc="http://schemas.openxmlformats.org/markup-compatibility/2006">
              <mc:Choice xmlns:v="urn:schemas-microsoft-com:vml" Requires="v">
                <p:oleObj spid="_x0000_s3180" name="" r:id="rId1" imgW="2031365" imgH="393700" progId="Equation.DSMT4">
                  <p:embed/>
                </p:oleObj>
              </mc:Choice>
              <mc:Fallback>
                <p:oleObj name="" r:id="rId1" imgW="2031365" imgH="393700" progId="Equation.DSMT4">
                  <p:embed/>
                  <p:pic>
                    <p:nvPicPr>
                      <p:cNvPr id="0" name="图片 3179"/>
                      <p:cNvPicPr/>
                      <p:nvPr/>
                    </p:nvPicPr>
                    <p:blipFill>
                      <a:blip r:embed="rId2"/>
                      <a:stretch>
                        <a:fillRect/>
                      </a:stretch>
                    </p:blipFill>
                    <p:spPr>
                      <a:xfrm>
                        <a:off x="5003800" y="1557338"/>
                        <a:ext cx="2808288" cy="576262"/>
                      </a:xfrm>
                      <a:prstGeom prst="rect">
                        <a:avLst/>
                      </a:prstGeom>
                      <a:noFill/>
                      <a:ln w="38100">
                        <a:miter/>
                      </a:ln>
                    </p:spPr>
                  </p:pic>
                </p:oleObj>
              </mc:Fallback>
            </mc:AlternateContent>
          </a:graphicData>
        </a:graphic>
      </p:graphicFrame>
      <p:graphicFrame>
        <p:nvGraphicFramePr>
          <p:cNvPr id="406535" name="内容占位符 406534"/>
          <p:cNvGraphicFramePr/>
          <p:nvPr>
            <p:ph sz="quarter" idx="3"/>
          </p:nvPr>
        </p:nvGraphicFramePr>
        <p:xfrm>
          <a:off x="1331913" y="1989138"/>
          <a:ext cx="4895850" cy="647700"/>
        </p:xfrm>
        <a:graphic>
          <a:graphicData uri="http://schemas.openxmlformats.org/presentationml/2006/ole">
            <mc:AlternateContent xmlns:mc="http://schemas.openxmlformats.org/markup-compatibility/2006">
              <mc:Choice xmlns:v="urn:schemas-microsoft-com:vml" Requires="v">
                <p:oleObj spid="_x0000_s3163" name="" r:id="rId3" imgW="3681095" imgH="393700" progId="Equation.DSMT4">
                  <p:embed/>
                </p:oleObj>
              </mc:Choice>
              <mc:Fallback>
                <p:oleObj name="" r:id="rId3" imgW="3681095" imgH="393700" progId="Equation.DSMT4">
                  <p:embed/>
                  <p:pic>
                    <p:nvPicPr>
                      <p:cNvPr id="0" name="图片 3162"/>
                      <p:cNvPicPr/>
                      <p:nvPr/>
                    </p:nvPicPr>
                    <p:blipFill>
                      <a:blip r:embed="rId4"/>
                      <a:stretch>
                        <a:fillRect/>
                      </a:stretch>
                    </p:blipFill>
                    <p:spPr>
                      <a:xfrm>
                        <a:off x="1331913" y="1989138"/>
                        <a:ext cx="4895850" cy="647700"/>
                      </a:xfrm>
                      <a:prstGeom prst="rect">
                        <a:avLst/>
                      </a:prstGeom>
                      <a:noFill/>
                      <a:ln w="38100">
                        <a:miter/>
                      </a:ln>
                    </p:spPr>
                  </p:pic>
                </p:oleObj>
              </mc:Fallback>
            </mc:AlternateContent>
          </a:graphicData>
        </a:graphic>
      </p:graphicFrame>
      <p:graphicFrame>
        <p:nvGraphicFramePr>
          <p:cNvPr id="406538" name="对象 406537"/>
          <p:cNvGraphicFramePr/>
          <p:nvPr/>
        </p:nvGraphicFramePr>
        <p:xfrm>
          <a:off x="5580063" y="2492375"/>
          <a:ext cx="425450" cy="503238"/>
        </p:xfrm>
        <a:graphic>
          <a:graphicData uri="http://schemas.openxmlformats.org/presentationml/2006/ole">
            <mc:AlternateContent xmlns:mc="http://schemas.openxmlformats.org/markup-compatibility/2006">
              <mc:Choice xmlns:v="urn:schemas-microsoft-com:vml" Requires="v">
                <p:oleObj spid="_x0000_s3171" name="" r:id="rId5" imgW="139700" imgH="165100" progId="Equation.DSMT4">
                  <p:embed/>
                </p:oleObj>
              </mc:Choice>
              <mc:Fallback>
                <p:oleObj name="" r:id="rId5" imgW="139700" imgH="165100" progId="Equation.DSMT4">
                  <p:embed/>
                  <p:pic>
                    <p:nvPicPr>
                      <p:cNvPr id="0" name="图片 3170"/>
                      <p:cNvPicPr/>
                      <p:nvPr/>
                    </p:nvPicPr>
                    <p:blipFill>
                      <a:blip r:embed="rId6"/>
                      <a:stretch>
                        <a:fillRect/>
                      </a:stretch>
                    </p:blipFill>
                    <p:spPr>
                      <a:xfrm>
                        <a:off x="5580063" y="2492375"/>
                        <a:ext cx="425450" cy="503238"/>
                      </a:xfrm>
                      <a:prstGeom prst="rect">
                        <a:avLst/>
                      </a:prstGeom>
                      <a:noFill/>
                      <a:ln w="38100">
                        <a:noFill/>
                        <a:miter/>
                      </a:ln>
                    </p:spPr>
                  </p:pic>
                </p:oleObj>
              </mc:Fallback>
            </mc:AlternateContent>
          </a:graphicData>
        </a:graphic>
      </p:graphicFrame>
      <p:graphicFrame>
        <p:nvGraphicFramePr>
          <p:cNvPr id="406539" name="对象 406538"/>
          <p:cNvGraphicFramePr/>
          <p:nvPr/>
        </p:nvGraphicFramePr>
        <p:xfrm>
          <a:off x="1692275" y="2852738"/>
          <a:ext cx="1368425" cy="368300"/>
        </p:xfrm>
        <a:graphic>
          <a:graphicData uri="http://schemas.openxmlformats.org/presentationml/2006/ole">
            <mc:AlternateContent xmlns:mc="http://schemas.openxmlformats.org/markup-compatibility/2006">
              <mc:Choice xmlns:v="urn:schemas-microsoft-com:vml" Requires="v">
                <p:oleObj spid="_x0000_s3169" name="" r:id="rId7" imgW="659130" imgH="177800" progId="Equation.DSMT4">
                  <p:embed/>
                </p:oleObj>
              </mc:Choice>
              <mc:Fallback>
                <p:oleObj name="" r:id="rId7" imgW="659130" imgH="177800" progId="Equation.DSMT4">
                  <p:embed/>
                  <p:pic>
                    <p:nvPicPr>
                      <p:cNvPr id="0" name="图片 3168"/>
                      <p:cNvPicPr/>
                      <p:nvPr/>
                    </p:nvPicPr>
                    <p:blipFill>
                      <a:blip r:embed="rId8"/>
                      <a:stretch>
                        <a:fillRect/>
                      </a:stretch>
                    </p:blipFill>
                    <p:spPr>
                      <a:xfrm>
                        <a:off x="1692275" y="2852738"/>
                        <a:ext cx="1368425" cy="368300"/>
                      </a:xfrm>
                      <a:prstGeom prst="rect">
                        <a:avLst/>
                      </a:prstGeom>
                      <a:noFill/>
                      <a:ln w="38100">
                        <a:noFill/>
                        <a:miter/>
                      </a:ln>
                    </p:spPr>
                  </p:pic>
                </p:oleObj>
              </mc:Fallback>
            </mc:AlternateContent>
          </a:graphicData>
        </a:graphic>
      </p:graphicFrame>
      <p:graphicFrame>
        <p:nvGraphicFramePr>
          <p:cNvPr id="406540" name="对象 406539"/>
          <p:cNvGraphicFramePr/>
          <p:nvPr/>
        </p:nvGraphicFramePr>
        <p:xfrm>
          <a:off x="5580063" y="3213100"/>
          <a:ext cx="287337" cy="431800"/>
        </p:xfrm>
        <a:graphic>
          <a:graphicData uri="http://schemas.openxmlformats.org/presentationml/2006/ole">
            <mc:AlternateContent xmlns:mc="http://schemas.openxmlformats.org/markup-compatibility/2006">
              <mc:Choice xmlns:v="urn:schemas-microsoft-com:vml" Requires="v">
                <p:oleObj spid="_x0000_s3170" name="" r:id="rId9" imgW="152400" imgH="228600" progId="Equation.DSMT4">
                  <p:embed/>
                </p:oleObj>
              </mc:Choice>
              <mc:Fallback>
                <p:oleObj name="" r:id="rId9" imgW="152400" imgH="228600" progId="Equation.DSMT4">
                  <p:embed/>
                  <p:pic>
                    <p:nvPicPr>
                      <p:cNvPr id="0" name="图片 3169"/>
                      <p:cNvPicPr/>
                      <p:nvPr/>
                    </p:nvPicPr>
                    <p:blipFill>
                      <a:blip r:embed="rId10"/>
                      <a:stretch>
                        <a:fillRect/>
                      </a:stretch>
                    </p:blipFill>
                    <p:spPr>
                      <a:xfrm>
                        <a:off x="5580063" y="3213100"/>
                        <a:ext cx="287337" cy="431800"/>
                      </a:xfrm>
                      <a:prstGeom prst="rect">
                        <a:avLst/>
                      </a:prstGeom>
                      <a:noFill/>
                      <a:ln w="38100">
                        <a:noFill/>
                        <a:miter/>
                      </a:ln>
                    </p:spPr>
                  </p:pic>
                </p:oleObj>
              </mc:Fallback>
            </mc:AlternateContent>
          </a:graphicData>
        </a:graphic>
      </p:graphicFrame>
      <p:graphicFrame>
        <p:nvGraphicFramePr>
          <p:cNvPr id="406541" name="对象 406540"/>
          <p:cNvGraphicFramePr/>
          <p:nvPr/>
        </p:nvGraphicFramePr>
        <p:xfrm>
          <a:off x="1619250" y="3789363"/>
          <a:ext cx="4608513" cy="1079500"/>
        </p:xfrm>
        <a:graphic>
          <a:graphicData uri="http://schemas.openxmlformats.org/presentationml/2006/ole">
            <mc:AlternateContent xmlns:mc="http://schemas.openxmlformats.org/markup-compatibility/2006">
              <mc:Choice xmlns:v="urn:schemas-microsoft-com:vml" Requires="v">
                <p:oleObj spid="_x0000_s3177" name="" r:id="rId11" imgW="2095500" imgH="838200" progId="Equation.DSMT4">
                  <p:embed/>
                </p:oleObj>
              </mc:Choice>
              <mc:Fallback>
                <p:oleObj name="" r:id="rId11" imgW="2095500" imgH="838200" progId="Equation.DSMT4">
                  <p:embed/>
                  <p:pic>
                    <p:nvPicPr>
                      <p:cNvPr id="0" name="图片 3176"/>
                      <p:cNvPicPr/>
                      <p:nvPr/>
                    </p:nvPicPr>
                    <p:blipFill>
                      <a:blip r:embed="rId12"/>
                      <a:stretch>
                        <a:fillRect/>
                      </a:stretch>
                    </p:blipFill>
                    <p:spPr>
                      <a:xfrm>
                        <a:off x="1619250" y="3789363"/>
                        <a:ext cx="4608513" cy="1079500"/>
                      </a:xfrm>
                      <a:prstGeom prst="rect">
                        <a:avLst/>
                      </a:prstGeom>
                      <a:noFill/>
                      <a:ln w="38100">
                        <a:noFill/>
                        <a:miter/>
                      </a:ln>
                    </p:spPr>
                  </p:pic>
                </p:oleObj>
              </mc:Fallback>
            </mc:AlternateContent>
          </a:graphicData>
        </a:graphic>
      </p:graphicFrame>
      <p:graphicFrame>
        <p:nvGraphicFramePr>
          <p:cNvPr id="406542" name="对象 406541"/>
          <p:cNvGraphicFramePr/>
          <p:nvPr/>
        </p:nvGraphicFramePr>
        <p:xfrm>
          <a:off x="1042988" y="5157788"/>
          <a:ext cx="1584325" cy="312737"/>
        </p:xfrm>
        <a:graphic>
          <a:graphicData uri="http://schemas.openxmlformats.org/presentationml/2006/ole">
            <mc:AlternateContent xmlns:mc="http://schemas.openxmlformats.org/markup-compatibility/2006">
              <mc:Choice xmlns:v="urn:schemas-microsoft-com:vml" Requires="v">
                <p:oleObj spid="_x0000_s3172" name="" r:id="rId13" imgW="1155700" imgH="228600" progId="Equation.DSMT4">
                  <p:embed/>
                </p:oleObj>
              </mc:Choice>
              <mc:Fallback>
                <p:oleObj name="" r:id="rId13" imgW="1155700" imgH="228600" progId="Equation.DSMT4">
                  <p:embed/>
                  <p:pic>
                    <p:nvPicPr>
                      <p:cNvPr id="0" name="图片 3171"/>
                      <p:cNvPicPr/>
                      <p:nvPr/>
                    </p:nvPicPr>
                    <p:blipFill>
                      <a:blip r:embed="rId14"/>
                      <a:stretch>
                        <a:fillRect/>
                      </a:stretch>
                    </p:blipFill>
                    <p:spPr>
                      <a:xfrm>
                        <a:off x="1042988" y="5157788"/>
                        <a:ext cx="1584325" cy="312737"/>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8" name="标题 394247"/>
          <p:cNvSpPr>
            <a:spLocks noGrp="1"/>
          </p:cNvSpPr>
          <p:nvPr>
            <p:ph type="title"/>
          </p:nvPr>
        </p:nvSpPr>
        <p:spPr/>
        <p:txBody>
          <a:bodyPr anchor="ctr"/>
          <a:p>
            <a:r>
              <a:rPr lang="en-US" altLang="zh-CN" sz="2800">
                <a:ea typeface="宋体" panose="02010600030101010101" pitchFamily="2" charset="-122"/>
              </a:rPr>
              <a:t>4 </a:t>
            </a:r>
            <a:r>
              <a:rPr lang="zh-CN" altLang="en-US" sz="2800" dirty="0">
                <a:ea typeface="宋体" panose="02010600030101010101" pitchFamily="2" charset="-122"/>
              </a:rPr>
              <a:t>模型的求解</a:t>
            </a:r>
            <a:endParaRPr lang="zh-CN" altLang="en-US" sz="2800" dirty="0">
              <a:ea typeface="宋体" panose="02010600030101010101" pitchFamily="2" charset="-122"/>
            </a:endParaRPr>
          </a:p>
        </p:txBody>
      </p:sp>
      <p:sp>
        <p:nvSpPr>
          <p:cNvPr id="394243" name="文本占位符 394242"/>
          <p:cNvSpPr>
            <a:spLocks noGrp="1"/>
          </p:cNvSpPr>
          <p:nvPr>
            <p:ph type="body" sz="half" idx="1"/>
          </p:nvPr>
        </p:nvSpPr>
        <p:spPr>
          <a:xfrm>
            <a:off x="533400" y="1295400"/>
            <a:ext cx="8286750" cy="5105400"/>
          </a:xfrm>
        </p:spPr>
        <p:txBody>
          <a:bodyPr/>
          <a:lstStyle>
            <a:lvl1pPr lvl="0">
              <a:defRPr sz="2400"/>
            </a:lvl1pPr>
            <a:lvl2pPr lvl="1">
              <a:defRPr sz="2200"/>
            </a:lvl2pPr>
            <a:lvl3pPr lvl="2">
              <a:defRPr sz="2000"/>
            </a:lvl3pPr>
            <a:lvl4pPr lvl="3">
              <a:defRPr sz="1800"/>
            </a:lvl4pPr>
            <a:lvl5pPr lvl="4">
              <a:defRPr sz="1800"/>
            </a:lvl5pPr>
          </a:lstStyle>
          <a:p>
            <a:pPr lvl="0"/>
            <a:endParaRPr lang="zh-CN" altLang="en-US" dirty="0"/>
          </a:p>
          <a:p>
            <a:pPr lvl="0">
              <a:buNone/>
            </a:pPr>
            <a:r>
              <a:rPr lang="en-US" altLang="zh-CN"/>
              <a:t>     </a:t>
            </a:r>
            <a:r>
              <a:rPr lang="en-US" altLang="zh-CN">
                <a:solidFill>
                  <a:srgbClr val="0000FF"/>
                </a:solidFill>
              </a:rPr>
              <a:t>(i)</a:t>
            </a:r>
            <a:r>
              <a:rPr lang="zh-CN" altLang="en-US" dirty="0">
                <a:solidFill>
                  <a:srgbClr val="0000FF"/>
                </a:solidFill>
              </a:rPr>
              <a:t>商品零售额</a:t>
            </a:r>
            <a:endParaRPr lang="zh-CN" altLang="en-US" dirty="0">
              <a:solidFill>
                <a:srgbClr val="0000FF"/>
              </a:solidFill>
            </a:endParaRPr>
          </a:p>
          <a:p>
            <a:pPr lvl="0"/>
            <a:r>
              <a:rPr lang="zh-CN" altLang="en-US" dirty="0">
                <a:solidFill>
                  <a:srgbClr val="0000FF"/>
                </a:solidFill>
              </a:rPr>
              <a:t>由数据表</a:t>
            </a:r>
            <a:r>
              <a:rPr lang="en-US" altLang="zh-CN">
                <a:solidFill>
                  <a:srgbClr val="0000FF"/>
                </a:solidFill>
              </a:rPr>
              <a:t>1</a:t>
            </a:r>
            <a:r>
              <a:rPr lang="zh-CN" altLang="en-US" dirty="0">
                <a:solidFill>
                  <a:srgbClr val="0000FF"/>
                </a:solidFill>
              </a:rPr>
              <a:t>，计算可得每年月平均值、一次累加值分别为</a:t>
            </a:r>
            <a:endParaRPr lang="zh-CN" altLang="en-US" dirty="0">
              <a:solidFill>
                <a:srgbClr val="0000FF"/>
              </a:solidFill>
            </a:endParaRPr>
          </a:p>
          <a:p>
            <a:pPr lvl="0">
              <a:buNone/>
            </a:pPr>
            <a:r>
              <a:rPr lang="en-US" altLang="zh-CN">
                <a:solidFill>
                  <a:srgbClr val="0000FF"/>
                </a:solidFill>
              </a:rPr>
              <a:t>             </a:t>
            </a:r>
            <a:endParaRPr lang="en-US" altLang="zh-CN">
              <a:solidFill>
                <a:srgbClr val="0000FF"/>
              </a:solidFill>
            </a:endParaRPr>
          </a:p>
          <a:p>
            <a:pPr lvl="0">
              <a:buNone/>
            </a:pPr>
            <a:r>
              <a:rPr lang="en-US" altLang="zh-CN">
                <a:solidFill>
                  <a:srgbClr val="0000FF"/>
                </a:solidFill>
              </a:rPr>
              <a:t>             =(87</a:t>
            </a:r>
            <a:r>
              <a:rPr lang="zh-CN" altLang="en-US" dirty="0">
                <a:solidFill>
                  <a:srgbClr val="0000FF"/>
                </a:solidFill>
              </a:rPr>
              <a:t>．</a:t>
            </a:r>
            <a:r>
              <a:rPr lang="en-US" altLang="zh-CN">
                <a:solidFill>
                  <a:srgbClr val="0000FF"/>
                </a:solidFill>
              </a:rPr>
              <a:t>6167</a:t>
            </a:r>
            <a:r>
              <a:rPr lang="zh-CN" altLang="en-US" dirty="0">
                <a:solidFill>
                  <a:srgbClr val="0000FF"/>
                </a:solidFill>
              </a:rPr>
              <a:t>，</a:t>
            </a:r>
            <a:r>
              <a:rPr lang="en-US" altLang="zh-CN">
                <a:solidFill>
                  <a:srgbClr val="0000FF"/>
                </a:solidFill>
              </a:rPr>
              <a:t>98</a:t>
            </a:r>
            <a:r>
              <a:rPr lang="zh-CN" altLang="en-US" dirty="0">
                <a:solidFill>
                  <a:srgbClr val="0000FF"/>
                </a:solidFill>
              </a:rPr>
              <a:t>．</a:t>
            </a:r>
            <a:r>
              <a:rPr lang="en-US" altLang="zh-CN">
                <a:solidFill>
                  <a:srgbClr val="0000FF"/>
                </a:solidFill>
              </a:rPr>
              <a:t>5000</a:t>
            </a:r>
            <a:r>
              <a:rPr lang="zh-CN" altLang="en-US" dirty="0">
                <a:solidFill>
                  <a:srgbClr val="0000FF"/>
                </a:solidFill>
              </a:rPr>
              <a:t>，</a:t>
            </a:r>
            <a:r>
              <a:rPr lang="en-US" altLang="zh-CN">
                <a:solidFill>
                  <a:srgbClr val="0000FF"/>
                </a:solidFill>
              </a:rPr>
              <a:t>108</a:t>
            </a:r>
            <a:r>
              <a:rPr lang="zh-CN" altLang="en-US" dirty="0">
                <a:solidFill>
                  <a:srgbClr val="0000FF"/>
                </a:solidFill>
              </a:rPr>
              <a:t>．</a:t>
            </a:r>
            <a:r>
              <a:rPr lang="en-US" altLang="zh-CN">
                <a:solidFill>
                  <a:srgbClr val="0000FF"/>
                </a:solidFill>
              </a:rPr>
              <a:t>4750</a:t>
            </a:r>
            <a:r>
              <a:rPr lang="zh-CN" altLang="en-US" dirty="0">
                <a:solidFill>
                  <a:srgbClr val="0000FF"/>
                </a:solidFill>
              </a:rPr>
              <a:t>，</a:t>
            </a:r>
            <a:r>
              <a:rPr lang="en-US" altLang="zh-CN">
                <a:solidFill>
                  <a:srgbClr val="0000FF"/>
                </a:solidFill>
              </a:rPr>
              <a:t>118</a:t>
            </a:r>
            <a:r>
              <a:rPr lang="zh-CN" altLang="en-US" dirty="0">
                <a:solidFill>
                  <a:srgbClr val="0000FF"/>
                </a:solidFill>
              </a:rPr>
              <a:t>．</a:t>
            </a:r>
            <a:r>
              <a:rPr lang="en-US" altLang="zh-CN">
                <a:solidFill>
                  <a:srgbClr val="0000FF"/>
                </a:solidFill>
              </a:rPr>
              <a:t>4167</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132</a:t>
            </a:r>
            <a:r>
              <a:rPr lang="zh-CN" altLang="en-US" dirty="0">
                <a:solidFill>
                  <a:srgbClr val="0000FF"/>
                </a:solidFill>
              </a:rPr>
              <a:t>．</a:t>
            </a:r>
            <a:r>
              <a:rPr lang="en-US" altLang="zh-CN">
                <a:solidFill>
                  <a:srgbClr val="0000FF"/>
                </a:solidFill>
              </a:rPr>
              <a:t>8083</a:t>
            </a:r>
            <a:r>
              <a:rPr lang="zh-CN" altLang="en-US" dirty="0">
                <a:solidFill>
                  <a:srgbClr val="0000FF"/>
                </a:solidFill>
              </a:rPr>
              <a:t>，</a:t>
            </a:r>
            <a:r>
              <a:rPr lang="en-US" altLang="zh-CN">
                <a:solidFill>
                  <a:srgbClr val="0000FF"/>
                </a:solidFill>
              </a:rPr>
              <a:t>145</a:t>
            </a:r>
            <a:r>
              <a:rPr lang="zh-CN" altLang="en-US" dirty="0">
                <a:solidFill>
                  <a:srgbClr val="0000FF"/>
                </a:solidFill>
              </a:rPr>
              <a:t>．</a:t>
            </a:r>
            <a:r>
              <a:rPr lang="en-US" altLang="zh-CN">
                <a:solidFill>
                  <a:srgbClr val="0000FF"/>
                </a:solidFill>
              </a:rPr>
              <a:t>4083)</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=(87</a:t>
            </a:r>
            <a:r>
              <a:rPr lang="zh-CN" altLang="en-US" dirty="0">
                <a:solidFill>
                  <a:srgbClr val="0000FF"/>
                </a:solidFill>
              </a:rPr>
              <a:t>．</a:t>
            </a:r>
            <a:r>
              <a:rPr lang="en-US" altLang="zh-CN">
                <a:solidFill>
                  <a:srgbClr val="0000FF"/>
                </a:solidFill>
              </a:rPr>
              <a:t>6167</a:t>
            </a:r>
            <a:r>
              <a:rPr lang="zh-CN" altLang="en-US" dirty="0">
                <a:solidFill>
                  <a:srgbClr val="0000FF"/>
                </a:solidFill>
              </a:rPr>
              <a:t>，</a:t>
            </a:r>
            <a:r>
              <a:rPr lang="en-US" altLang="zh-CN">
                <a:solidFill>
                  <a:srgbClr val="0000FF"/>
                </a:solidFill>
              </a:rPr>
              <a:t>186</a:t>
            </a:r>
            <a:r>
              <a:rPr lang="zh-CN" altLang="en-US" dirty="0">
                <a:solidFill>
                  <a:srgbClr val="0000FF"/>
                </a:solidFill>
              </a:rPr>
              <a:t>．</a:t>
            </a:r>
            <a:r>
              <a:rPr lang="en-US" altLang="zh-CN">
                <a:solidFill>
                  <a:srgbClr val="0000FF"/>
                </a:solidFill>
              </a:rPr>
              <a:t>1167</a:t>
            </a:r>
            <a:r>
              <a:rPr lang="zh-CN" altLang="en-US" dirty="0">
                <a:solidFill>
                  <a:srgbClr val="0000FF"/>
                </a:solidFill>
              </a:rPr>
              <a:t>，</a:t>
            </a:r>
            <a:r>
              <a:rPr lang="en-US" altLang="zh-CN">
                <a:solidFill>
                  <a:srgbClr val="0000FF"/>
                </a:solidFill>
              </a:rPr>
              <a:t>294</a:t>
            </a:r>
            <a:r>
              <a:rPr lang="zh-CN" altLang="en-US" dirty="0">
                <a:solidFill>
                  <a:srgbClr val="0000FF"/>
                </a:solidFill>
              </a:rPr>
              <a:t>．</a:t>
            </a:r>
            <a:r>
              <a:rPr lang="en-US" altLang="zh-CN">
                <a:solidFill>
                  <a:srgbClr val="0000FF"/>
                </a:solidFill>
              </a:rPr>
              <a:t>5917</a:t>
            </a:r>
            <a:r>
              <a:rPr lang="zh-CN" altLang="en-US" dirty="0">
                <a:solidFill>
                  <a:srgbClr val="0000FF"/>
                </a:solidFill>
              </a:rPr>
              <a:t>，</a:t>
            </a:r>
            <a:r>
              <a:rPr lang="en-US" altLang="zh-CN">
                <a:solidFill>
                  <a:srgbClr val="0000FF"/>
                </a:solidFill>
              </a:rPr>
              <a:t>413</a:t>
            </a:r>
            <a:r>
              <a:rPr lang="zh-CN" altLang="en-US" dirty="0">
                <a:solidFill>
                  <a:srgbClr val="0000FF"/>
                </a:solidFill>
              </a:rPr>
              <a:t>．</a:t>
            </a:r>
            <a:r>
              <a:rPr lang="en-US" altLang="zh-CN">
                <a:solidFill>
                  <a:srgbClr val="0000FF"/>
                </a:solidFill>
              </a:rPr>
              <a:t>0083</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545</a:t>
            </a:r>
            <a:r>
              <a:rPr lang="zh-CN" altLang="en-US" dirty="0">
                <a:solidFill>
                  <a:srgbClr val="0000FF"/>
                </a:solidFill>
              </a:rPr>
              <a:t>．</a:t>
            </a:r>
            <a:r>
              <a:rPr lang="en-US" altLang="zh-CN">
                <a:solidFill>
                  <a:srgbClr val="0000FF"/>
                </a:solidFill>
              </a:rPr>
              <a:t>8167</a:t>
            </a:r>
            <a:r>
              <a:rPr lang="zh-CN" altLang="en-US" dirty="0">
                <a:solidFill>
                  <a:srgbClr val="0000FF"/>
                </a:solidFill>
              </a:rPr>
              <a:t>，</a:t>
            </a:r>
            <a:r>
              <a:rPr lang="en-US" altLang="zh-CN">
                <a:solidFill>
                  <a:srgbClr val="0000FF"/>
                </a:solidFill>
              </a:rPr>
              <a:t>691</a:t>
            </a:r>
            <a:r>
              <a:rPr lang="zh-CN" altLang="en-US" dirty="0">
                <a:solidFill>
                  <a:srgbClr val="0000FF"/>
                </a:solidFill>
              </a:rPr>
              <a:t>．</a:t>
            </a:r>
            <a:r>
              <a:rPr lang="en-US" altLang="zh-CN">
                <a:solidFill>
                  <a:srgbClr val="0000FF"/>
                </a:solidFill>
              </a:rPr>
              <a:t>2250)</a:t>
            </a:r>
            <a:r>
              <a:rPr lang="zh-CN" altLang="en-US" dirty="0">
                <a:solidFill>
                  <a:srgbClr val="0000FF"/>
                </a:solidFill>
              </a:rPr>
              <a:t>．</a:t>
            </a:r>
            <a:endParaRPr lang="zh-CN" altLang="en-US" dirty="0">
              <a:solidFill>
                <a:srgbClr val="0000FF"/>
              </a:solidFill>
            </a:endParaRPr>
          </a:p>
          <a:p>
            <a:pPr lvl="0"/>
            <a:r>
              <a:rPr lang="zh-CN" altLang="en-US" dirty="0">
                <a:solidFill>
                  <a:srgbClr val="0000FF"/>
                </a:solidFill>
              </a:rPr>
              <a:t>显然              的所有级比都在可行域内．经检验，在这里取参数            比较合适，    则有          </a:t>
            </a:r>
            <a:r>
              <a:rPr lang="en-US" altLang="zh-CN">
                <a:solidFill>
                  <a:srgbClr val="0000FF"/>
                </a:solidFill>
              </a:rPr>
              <a:t> (127</a:t>
            </a:r>
            <a:r>
              <a:rPr lang="zh-CN" altLang="en-US" dirty="0">
                <a:solidFill>
                  <a:srgbClr val="0000FF"/>
                </a:solidFill>
              </a:rPr>
              <a:t>．</a:t>
            </a:r>
            <a:r>
              <a:rPr lang="en-US" altLang="zh-CN">
                <a:solidFill>
                  <a:srgbClr val="0000FF"/>
                </a:solidFill>
              </a:rPr>
              <a:t>0167</a:t>
            </a:r>
            <a:r>
              <a:rPr lang="zh-CN" altLang="en-US" dirty="0">
                <a:solidFill>
                  <a:srgbClr val="0000FF"/>
                </a:solidFill>
              </a:rPr>
              <a:t>，</a:t>
            </a:r>
            <a:r>
              <a:rPr lang="en-US" altLang="zh-CN">
                <a:solidFill>
                  <a:srgbClr val="0000FF"/>
                </a:solidFill>
              </a:rPr>
              <a:t>229</a:t>
            </a:r>
            <a:r>
              <a:rPr lang="zh-CN" altLang="en-US" dirty="0">
                <a:solidFill>
                  <a:srgbClr val="0000FF"/>
                </a:solidFill>
              </a:rPr>
              <a:t>．</a:t>
            </a:r>
            <a:r>
              <a:rPr lang="en-US" altLang="zh-CN">
                <a:solidFill>
                  <a:srgbClr val="0000FF"/>
                </a:solidFill>
              </a:rPr>
              <a:t>5067</a:t>
            </a:r>
            <a:r>
              <a:rPr lang="zh-CN" altLang="en-US" dirty="0">
                <a:solidFill>
                  <a:srgbClr val="0000FF"/>
                </a:solidFill>
              </a:rPr>
              <a:t>，</a:t>
            </a:r>
            <a:r>
              <a:rPr lang="en-US" altLang="zh-CN">
                <a:solidFill>
                  <a:srgbClr val="0000FF"/>
                </a:solidFill>
              </a:rPr>
              <a:t>341</a:t>
            </a:r>
            <a:r>
              <a:rPr lang="zh-CN" altLang="en-US" dirty="0">
                <a:solidFill>
                  <a:srgbClr val="0000FF"/>
                </a:solidFill>
              </a:rPr>
              <a:t>．</a:t>
            </a:r>
            <a:r>
              <a:rPr lang="en-US" altLang="zh-CN">
                <a:solidFill>
                  <a:srgbClr val="0000FF"/>
                </a:solidFill>
              </a:rPr>
              <a:t>9583</a:t>
            </a:r>
            <a:r>
              <a:rPr lang="zh-CN" altLang="en-US" dirty="0">
                <a:solidFill>
                  <a:srgbClr val="0000FF"/>
                </a:solidFill>
              </a:rPr>
              <a:t>，</a:t>
            </a:r>
            <a:r>
              <a:rPr lang="en-US" altLang="zh-CN">
                <a:solidFill>
                  <a:srgbClr val="0000FF"/>
                </a:solidFill>
              </a:rPr>
              <a:t>466</a:t>
            </a:r>
            <a:r>
              <a:rPr lang="zh-CN" altLang="en-US" dirty="0">
                <a:solidFill>
                  <a:srgbClr val="0000FF"/>
                </a:solidFill>
              </a:rPr>
              <a:t>．</a:t>
            </a:r>
            <a:r>
              <a:rPr lang="en-US" altLang="zh-CN">
                <a:solidFill>
                  <a:srgbClr val="0000FF"/>
                </a:solidFill>
              </a:rPr>
              <a:t>1317</a:t>
            </a:r>
            <a:r>
              <a:rPr lang="zh-CN" altLang="en-US" dirty="0">
                <a:solidFill>
                  <a:srgbClr val="0000FF"/>
                </a:solidFill>
              </a:rPr>
              <a:t>，</a:t>
            </a:r>
            <a:r>
              <a:rPr lang="en-US" altLang="zh-CN">
                <a:solidFill>
                  <a:srgbClr val="0000FF"/>
                </a:solidFill>
              </a:rPr>
              <a:t>603</a:t>
            </a:r>
            <a:r>
              <a:rPr lang="zh-CN" altLang="en-US" dirty="0">
                <a:solidFill>
                  <a:srgbClr val="0000FF"/>
                </a:solidFill>
              </a:rPr>
              <a:t>．</a:t>
            </a:r>
            <a:r>
              <a:rPr lang="en-US" altLang="zh-CN">
                <a:solidFill>
                  <a:srgbClr val="0000FF"/>
                </a:solidFill>
              </a:rPr>
              <a:t>9800)</a:t>
            </a:r>
            <a:r>
              <a:rPr lang="zh-CN" altLang="en-US" dirty="0">
                <a:solidFill>
                  <a:srgbClr val="0000FF"/>
                </a:solidFill>
              </a:rPr>
              <a:t>．</a:t>
            </a:r>
            <a:endParaRPr lang="zh-CN" altLang="en-US" dirty="0">
              <a:solidFill>
                <a:srgbClr val="0000FF"/>
              </a:solidFill>
            </a:endParaRPr>
          </a:p>
        </p:txBody>
      </p:sp>
      <p:graphicFrame>
        <p:nvGraphicFramePr>
          <p:cNvPr id="394244" name="内容占位符 394243"/>
          <p:cNvGraphicFramePr/>
          <p:nvPr>
            <p:ph sz="quarter" idx="2"/>
          </p:nvPr>
        </p:nvGraphicFramePr>
        <p:xfrm>
          <a:off x="1116013" y="3068638"/>
          <a:ext cx="503237" cy="423862"/>
        </p:xfrm>
        <a:graphic>
          <a:graphicData uri="http://schemas.openxmlformats.org/presentationml/2006/ole">
            <mc:AlternateContent xmlns:mc="http://schemas.openxmlformats.org/markup-compatibility/2006">
              <mc:Choice xmlns:v="urn:schemas-microsoft-com:vml" Requires="v">
                <p:oleObj spid="_x0000_s3189" name="" r:id="rId1" imgW="241300" imgH="203200" progId="Equation.DSMT4">
                  <p:embed/>
                </p:oleObj>
              </mc:Choice>
              <mc:Fallback>
                <p:oleObj name="" r:id="rId1" imgW="241300" imgH="203200" progId="Equation.DSMT4">
                  <p:embed/>
                  <p:pic>
                    <p:nvPicPr>
                      <p:cNvPr id="0" name="图片 3188"/>
                      <p:cNvPicPr/>
                      <p:nvPr/>
                    </p:nvPicPr>
                    <p:blipFill>
                      <a:blip r:embed="rId2"/>
                      <a:stretch>
                        <a:fillRect/>
                      </a:stretch>
                    </p:blipFill>
                    <p:spPr>
                      <a:xfrm>
                        <a:off x="1116013" y="3068638"/>
                        <a:ext cx="503237" cy="423862"/>
                      </a:xfrm>
                      <a:prstGeom prst="rect">
                        <a:avLst/>
                      </a:prstGeom>
                      <a:noFill/>
                      <a:ln w="38100">
                        <a:miter/>
                      </a:ln>
                    </p:spPr>
                  </p:pic>
                </p:oleObj>
              </mc:Fallback>
            </mc:AlternateContent>
          </a:graphicData>
        </a:graphic>
      </p:graphicFrame>
      <p:graphicFrame>
        <p:nvGraphicFramePr>
          <p:cNvPr id="394247" name="内容占位符 394246"/>
          <p:cNvGraphicFramePr/>
          <p:nvPr>
            <p:ph sz="quarter" idx="3"/>
          </p:nvPr>
        </p:nvGraphicFramePr>
        <p:xfrm>
          <a:off x="1122363" y="3933825"/>
          <a:ext cx="496887" cy="441325"/>
        </p:xfrm>
        <a:graphic>
          <a:graphicData uri="http://schemas.openxmlformats.org/presentationml/2006/ole">
            <mc:AlternateContent xmlns:mc="http://schemas.openxmlformats.org/markup-compatibility/2006">
              <mc:Choice xmlns:v="urn:schemas-microsoft-com:vml" Requires="v">
                <p:oleObj spid="_x0000_s3187" name="" r:id="rId3" imgW="228600" imgH="203200" progId="Equation.DSMT4">
                  <p:embed/>
                </p:oleObj>
              </mc:Choice>
              <mc:Fallback>
                <p:oleObj name="" r:id="rId3" imgW="228600" imgH="203200" progId="Equation.DSMT4">
                  <p:embed/>
                  <p:pic>
                    <p:nvPicPr>
                      <p:cNvPr id="0" name="图片 3186"/>
                      <p:cNvPicPr/>
                      <p:nvPr/>
                    </p:nvPicPr>
                    <p:blipFill>
                      <a:blip r:embed="rId4"/>
                      <a:stretch>
                        <a:fillRect/>
                      </a:stretch>
                    </p:blipFill>
                    <p:spPr>
                      <a:xfrm>
                        <a:off x="1122363" y="3933825"/>
                        <a:ext cx="496887" cy="441325"/>
                      </a:xfrm>
                      <a:prstGeom prst="rect">
                        <a:avLst/>
                      </a:prstGeom>
                      <a:noFill/>
                      <a:ln w="38100">
                        <a:miter/>
                      </a:ln>
                    </p:spPr>
                  </p:pic>
                </p:oleObj>
              </mc:Fallback>
            </mc:AlternateContent>
          </a:graphicData>
        </a:graphic>
      </p:graphicFrame>
      <p:graphicFrame>
        <p:nvGraphicFramePr>
          <p:cNvPr id="394250" name="对象 394249"/>
          <p:cNvGraphicFramePr/>
          <p:nvPr/>
        </p:nvGraphicFramePr>
        <p:xfrm>
          <a:off x="1763713" y="4797425"/>
          <a:ext cx="647700" cy="423863"/>
        </p:xfrm>
        <a:graphic>
          <a:graphicData uri="http://schemas.openxmlformats.org/presentationml/2006/ole">
            <mc:AlternateContent xmlns:mc="http://schemas.openxmlformats.org/markup-compatibility/2006">
              <mc:Choice xmlns:v="urn:schemas-microsoft-com:vml" Requires="v">
                <p:oleObj spid="_x0000_s3190" name="" r:id="rId5" imgW="241300" imgH="203200" progId="Equation.DSMT4">
                  <p:embed/>
                </p:oleObj>
              </mc:Choice>
              <mc:Fallback>
                <p:oleObj name="" r:id="rId5" imgW="241300" imgH="203200" progId="Equation.DSMT4">
                  <p:embed/>
                  <p:pic>
                    <p:nvPicPr>
                      <p:cNvPr id="0" name="图片 3189"/>
                      <p:cNvPicPr/>
                      <p:nvPr/>
                    </p:nvPicPr>
                    <p:blipFill>
                      <a:blip r:embed="rId2"/>
                      <a:stretch>
                        <a:fillRect/>
                      </a:stretch>
                    </p:blipFill>
                    <p:spPr>
                      <a:xfrm>
                        <a:off x="1763713" y="4797425"/>
                        <a:ext cx="647700" cy="423863"/>
                      </a:xfrm>
                      <a:prstGeom prst="rect">
                        <a:avLst/>
                      </a:prstGeom>
                      <a:noFill/>
                      <a:ln w="38100">
                        <a:noFill/>
                        <a:miter/>
                      </a:ln>
                    </p:spPr>
                  </p:pic>
                </p:oleObj>
              </mc:Fallback>
            </mc:AlternateContent>
          </a:graphicData>
        </a:graphic>
      </p:graphicFrame>
      <p:graphicFrame>
        <p:nvGraphicFramePr>
          <p:cNvPr id="394251" name="对象 394250"/>
          <p:cNvGraphicFramePr/>
          <p:nvPr/>
        </p:nvGraphicFramePr>
        <p:xfrm>
          <a:off x="1979613" y="5157788"/>
          <a:ext cx="792162" cy="284162"/>
        </p:xfrm>
        <a:graphic>
          <a:graphicData uri="http://schemas.openxmlformats.org/presentationml/2006/ole">
            <mc:AlternateContent xmlns:mc="http://schemas.openxmlformats.org/markup-compatibility/2006">
              <mc:Choice xmlns:v="urn:schemas-microsoft-com:vml" Requires="v">
                <p:oleObj spid="_x0000_s3188" name="" r:id="rId6" imgW="494665" imgH="177800" progId="Equation.DSMT4">
                  <p:embed/>
                </p:oleObj>
              </mc:Choice>
              <mc:Fallback>
                <p:oleObj name="" r:id="rId6" imgW="494665" imgH="177800" progId="Equation.DSMT4">
                  <p:embed/>
                  <p:pic>
                    <p:nvPicPr>
                      <p:cNvPr id="0" name="图片 3187"/>
                      <p:cNvPicPr/>
                      <p:nvPr/>
                    </p:nvPicPr>
                    <p:blipFill>
                      <a:blip r:embed="rId7"/>
                      <a:stretch>
                        <a:fillRect/>
                      </a:stretch>
                    </p:blipFill>
                    <p:spPr>
                      <a:xfrm>
                        <a:off x="1979613" y="5157788"/>
                        <a:ext cx="792162" cy="284162"/>
                      </a:xfrm>
                      <a:prstGeom prst="rect">
                        <a:avLst/>
                      </a:prstGeom>
                      <a:noFill/>
                      <a:ln w="38100">
                        <a:noFill/>
                        <a:miter/>
                      </a:ln>
                    </p:spPr>
                  </p:pic>
                </p:oleObj>
              </mc:Fallback>
            </mc:AlternateContent>
          </a:graphicData>
        </a:graphic>
      </p:graphicFrame>
      <p:graphicFrame>
        <p:nvGraphicFramePr>
          <p:cNvPr id="394253" name="对象 394252"/>
          <p:cNvGraphicFramePr/>
          <p:nvPr/>
        </p:nvGraphicFramePr>
        <p:xfrm>
          <a:off x="4394200" y="3333750"/>
          <a:ext cx="355600" cy="190500"/>
        </p:xfrm>
        <a:graphic>
          <a:graphicData uri="http://schemas.openxmlformats.org/presentationml/2006/ole">
            <mc:AlternateContent xmlns:mc="http://schemas.openxmlformats.org/markup-compatibility/2006">
              <mc:Choice xmlns:v="urn:schemas-microsoft-com:vml" Requires="v">
                <p:oleObj spid="_x0000_s3185" name="" r:id="rId8" imgW="355600" imgH="190500" progId="Equation.DSMT4">
                  <p:embed/>
                </p:oleObj>
              </mc:Choice>
              <mc:Fallback>
                <p:oleObj name="" r:id="rId8" imgW="355600" imgH="190500" progId="Equation.DSMT4">
                  <p:embed/>
                  <p:pic>
                    <p:nvPicPr>
                      <p:cNvPr id="0" name="图片 3184"/>
                      <p:cNvPicPr/>
                      <p:nvPr/>
                    </p:nvPicPr>
                    <p:blipFill>
                      <a:blip r:embed="rId9"/>
                      <a:stretch>
                        <a:fillRect/>
                      </a:stretch>
                    </p:blipFill>
                    <p:spPr>
                      <a:xfrm>
                        <a:off x="4394200" y="3333750"/>
                        <a:ext cx="355600" cy="190500"/>
                      </a:xfrm>
                      <a:prstGeom prst="rect">
                        <a:avLst/>
                      </a:prstGeom>
                      <a:noFill/>
                      <a:ln w="38100">
                        <a:noFill/>
                        <a:miter/>
                      </a:ln>
                    </p:spPr>
                  </p:pic>
                </p:oleObj>
              </mc:Fallback>
            </mc:AlternateContent>
          </a:graphicData>
        </a:graphic>
      </p:graphicFrame>
      <p:graphicFrame>
        <p:nvGraphicFramePr>
          <p:cNvPr id="394254" name="对象 394253"/>
          <p:cNvGraphicFramePr/>
          <p:nvPr/>
        </p:nvGraphicFramePr>
        <p:xfrm>
          <a:off x="5292725" y="5157788"/>
          <a:ext cx="792163" cy="423862"/>
        </p:xfrm>
        <a:graphic>
          <a:graphicData uri="http://schemas.openxmlformats.org/presentationml/2006/ole">
            <mc:AlternateContent xmlns:mc="http://schemas.openxmlformats.org/markup-compatibility/2006">
              <mc:Choice xmlns:v="urn:schemas-microsoft-com:vml" Requires="v">
                <p:oleObj spid="_x0000_s3183" name="" r:id="rId10" imgW="355600" imgH="190500" progId="Equation.DSMT4">
                  <p:embed/>
                </p:oleObj>
              </mc:Choice>
              <mc:Fallback>
                <p:oleObj name="" r:id="rId10" imgW="355600" imgH="190500" progId="Equation.DSMT4">
                  <p:embed/>
                  <p:pic>
                    <p:nvPicPr>
                      <p:cNvPr id="0" name="图片 3182"/>
                      <p:cNvPicPr/>
                      <p:nvPr/>
                    </p:nvPicPr>
                    <p:blipFill>
                      <a:blip r:embed="rId11"/>
                      <a:stretch>
                        <a:fillRect/>
                      </a:stretch>
                    </p:blipFill>
                    <p:spPr>
                      <a:xfrm>
                        <a:off x="5292725" y="5157788"/>
                        <a:ext cx="792163" cy="42386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64" name="标题 403463"/>
          <p:cNvSpPr>
            <a:spLocks noGrp="1"/>
          </p:cNvSpPr>
          <p:nvPr>
            <p:ph type="title"/>
          </p:nvPr>
        </p:nvSpPr>
        <p:spPr/>
        <p:txBody>
          <a:bodyPr anchor="ctr"/>
          <a:p>
            <a:r>
              <a:rPr lang="en-US" altLang="zh-CN" sz="2800">
                <a:ea typeface="宋体" panose="02010600030101010101" pitchFamily="2" charset="-122"/>
              </a:rPr>
              <a:t>(i)</a:t>
            </a:r>
            <a:r>
              <a:rPr lang="zh-CN" altLang="en-US" sz="2800" dirty="0">
                <a:ea typeface="宋体" panose="02010600030101010101" pitchFamily="2" charset="-122"/>
              </a:rPr>
              <a:t>商品零售额</a:t>
            </a:r>
            <a:endParaRPr lang="zh-CN" altLang="en-US" sz="2800" dirty="0">
              <a:ea typeface="宋体" panose="02010600030101010101" pitchFamily="2" charset="-122"/>
            </a:endParaRPr>
          </a:p>
        </p:txBody>
      </p:sp>
      <p:sp>
        <p:nvSpPr>
          <p:cNvPr id="403459" name="文本占位符 403458"/>
          <p:cNvSpPr>
            <a:spLocks noGrp="1"/>
          </p:cNvSpPr>
          <p:nvPr>
            <p:ph type="body" sz="half" idx="1"/>
          </p:nvPr>
        </p:nvSpPr>
        <p:spPr>
          <a:xfrm>
            <a:off x="533400" y="1295400"/>
            <a:ext cx="8359775" cy="5105400"/>
          </a:xfrm>
        </p:spPr>
        <p:txBody>
          <a:bodyPr/>
          <a:lstStyle>
            <a:lvl1pPr lvl="0">
              <a:defRPr sz="2400"/>
            </a:lvl1pPr>
            <a:lvl2pPr lvl="1">
              <a:defRPr sz="2200"/>
            </a:lvl2pPr>
            <a:lvl3pPr lvl="2">
              <a:defRPr sz="2000"/>
            </a:lvl3pPr>
            <a:lvl4pPr lvl="3">
              <a:defRPr sz="1800"/>
            </a:lvl4pPr>
            <a:lvl5pPr lvl="4">
              <a:defRPr sz="1800"/>
            </a:lvl5pPr>
          </a:lstStyle>
          <a:p>
            <a:pPr lvl="0"/>
            <a:r>
              <a:rPr lang="zh-CN" altLang="en-US" dirty="0">
                <a:solidFill>
                  <a:srgbClr val="0000FF"/>
                </a:solidFill>
              </a:rPr>
              <a:t>由最小二乘法求得</a:t>
            </a:r>
            <a:r>
              <a:rPr lang="en-US" altLang="zh-CN">
                <a:solidFill>
                  <a:srgbClr val="0000FF"/>
                </a:solidFill>
              </a:rPr>
              <a:t>a=-0</a:t>
            </a:r>
            <a:r>
              <a:rPr lang="zh-CN" altLang="en-US" dirty="0">
                <a:solidFill>
                  <a:srgbClr val="0000FF"/>
                </a:solidFill>
              </a:rPr>
              <a:t>．</a:t>
            </a:r>
            <a:r>
              <a:rPr lang="en-US" altLang="zh-CN">
                <a:solidFill>
                  <a:srgbClr val="0000FF"/>
                </a:solidFill>
              </a:rPr>
              <a:t>0993</a:t>
            </a:r>
            <a:r>
              <a:rPr lang="zh-CN" altLang="en-US" dirty="0">
                <a:solidFill>
                  <a:srgbClr val="0000FF"/>
                </a:solidFill>
              </a:rPr>
              <a:t>，</a:t>
            </a:r>
            <a:r>
              <a:rPr lang="en-US" altLang="zh-CN">
                <a:solidFill>
                  <a:srgbClr val="0000FF"/>
                </a:solidFill>
              </a:rPr>
              <a:t>b=85</a:t>
            </a:r>
            <a:r>
              <a:rPr lang="zh-CN" altLang="en-US" dirty="0">
                <a:solidFill>
                  <a:srgbClr val="0000FF"/>
                </a:solidFill>
              </a:rPr>
              <a:t>．</a:t>
            </a:r>
            <a:r>
              <a:rPr lang="en-US" altLang="zh-CN">
                <a:solidFill>
                  <a:srgbClr val="0000FF"/>
                </a:solidFill>
              </a:rPr>
              <a:t>5985</a:t>
            </a:r>
            <a:r>
              <a:rPr lang="zh-CN" altLang="en-US" dirty="0">
                <a:solidFill>
                  <a:srgbClr val="0000FF"/>
                </a:solidFill>
              </a:rPr>
              <a:t>．可得</a:t>
            </a:r>
            <a:r>
              <a:rPr lang="en-US" altLang="zh-CN">
                <a:solidFill>
                  <a:srgbClr val="0000FF"/>
                </a:solidFill>
              </a:rPr>
              <a:t>2003</a:t>
            </a:r>
            <a:r>
              <a:rPr lang="zh-CN" altLang="en-US" dirty="0">
                <a:solidFill>
                  <a:srgbClr val="0000FF"/>
                </a:solidFill>
              </a:rPr>
              <a:t>年的月平均值为</a:t>
            </a:r>
            <a:endParaRPr lang="zh-CN" altLang="en-US" dirty="0">
              <a:solidFill>
                <a:srgbClr val="0000FF"/>
              </a:solidFill>
            </a:endParaRPr>
          </a:p>
          <a:p>
            <a:pPr lvl="0">
              <a:buNone/>
            </a:pPr>
            <a:r>
              <a:rPr lang="en-US" altLang="zh-CN">
                <a:solidFill>
                  <a:srgbClr val="0000FF"/>
                </a:solidFill>
              </a:rPr>
              <a:t>          =162</a:t>
            </a:r>
            <a:r>
              <a:rPr lang="zh-CN" altLang="en-US" dirty="0">
                <a:solidFill>
                  <a:srgbClr val="0000FF"/>
                </a:solidFill>
              </a:rPr>
              <a:t>．</a:t>
            </a:r>
            <a:r>
              <a:rPr lang="en-US" altLang="zh-CN">
                <a:solidFill>
                  <a:srgbClr val="0000FF"/>
                </a:solidFill>
              </a:rPr>
              <a:t>8826</a:t>
            </a:r>
            <a:r>
              <a:rPr lang="zh-CN" altLang="en-US" dirty="0">
                <a:solidFill>
                  <a:srgbClr val="0000FF"/>
                </a:solidFill>
              </a:rPr>
              <a:t>亿元；年总值为</a:t>
            </a:r>
            <a:endParaRPr lang="zh-CN" altLang="en-US" dirty="0">
              <a:solidFill>
                <a:srgbClr val="0000FF"/>
              </a:solidFill>
            </a:endParaRPr>
          </a:p>
          <a:p>
            <a:pPr lvl="0">
              <a:buNone/>
            </a:pPr>
            <a:r>
              <a:rPr lang="en-US" altLang="zh-CN">
                <a:solidFill>
                  <a:srgbClr val="0000FF"/>
                </a:solidFill>
              </a:rPr>
              <a:t>=1954</a:t>
            </a:r>
            <a:r>
              <a:rPr lang="zh-CN" altLang="en-US" dirty="0">
                <a:solidFill>
                  <a:srgbClr val="0000FF"/>
                </a:solidFill>
              </a:rPr>
              <a:t>．</a:t>
            </a:r>
            <a:r>
              <a:rPr lang="en-US" altLang="zh-CN">
                <a:solidFill>
                  <a:srgbClr val="0000FF"/>
                </a:solidFill>
              </a:rPr>
              <a:t>6</a:t>
            </a:r>
            <a:r>
              <a:rPr lang="zh-CN" altLang="en-US" dirty="0">
                <a:solidFill>
                  <a:srgbClr val="0000FF"/>
                </a:solidFill>
              </a:rPr>
              <a:t>亿元．     由</a:t>
            </a:r>
            <a:r>
              <a:rPr lang="en-US" altLang="zh-CN">
                <a:solidFill>
                  <a:srgbClr val="0000FF"/>
                </a:solidFill>
              </a:rPr>
              <a:t>(8)</a:t>
            </a:r>
            <a:r>
              <a:rPr lang="zh-CN" altLang="en-US" dirty="0">
                <a:solidFill>
                  <a:srgbClr val="0000FF"/>
                </a:solidFill>
              </a:rPr>
              <a:t>式得每月的比例为</a:t>
            </a:r>
            <a:endParaRPr lang="zh-CN" altLang="en-US" dirty="0">
              <a:solidFill>
                <a:srgbClr val="0000FF"/>
              </a:solidFill>
            </a:endParaRPr>
          </a:p>
          <a:p>
            <a:pPr lvl="0">
              <a:buNone/>
            </a:pPr>
            <a:r>
              <a:rPr lang="en-US" altLang="zh-CN">
                <a:solidFill>
                  <a:srgbClr val="0000FF"/>
                </a:solidFill>
              </a:rPr>
              <a:t>u=(0</a:t>
            </a:r>
            <a:r>
              <a:rPr lang="zh-CN" altLang="en-US" dirty="0">
                <a:solidFill>
                  <a:srgbClr val="0000FF"/>
                </a:solidFill>
              </a:rPr>
              <a:t>．</a:t>
            </a:r>
            <a:r>
              <a:rPr lang="en-US" altLang="zh-CN">
                <a:solidFill>
                  <a:srgbClr val="0000FF"/>
                </a:solidFill>
              </a:rPr>
              <a:t>0794</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0807</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0749</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0786</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0819</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0</a:t>
            </a:r>
            <a:r>
              <a:rPr lang="zh-CN" altLang="en-US" dirty="0">
                <a:solidFill>
                  <a:srgbClr val="0000FF"/>
                </a:solidFill>
              </a:rPr>
              <a:t>．</a:t>
            </a:r>
            <a:r>
              <a:rPr lang="en-US" altLang="zh-CN">
                <a:solidFill>
                  <a:srgbClr val="0000FF"/>
                </a:solidFill>
              </a:rPr>
              <a:t>0818</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0845</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0838</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0872</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0886</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0</a:t>
            </a:r>
            <a:r>
              <a:rPr lang="zh-CN" altLang="en-US" dirty="0">
                <a:solidFill>
                  <a:srgbClr val="0000FF"/>
                </a:solidFill>
              </a:rPr>
              <a:t>．</a:t>
            </a:r>
            <a:r>
              <a:rPr lang="en-US" altLang="zh-CN">
                <a:solidFill>
                  <a:srgbClr val="0000FF"/>
                </a:solidFill>
              </a:rPr>
              <a:t>0866</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0920)</a:t>
            </a:r>
            <a:endParaRPr lang="en-US" altLang="zh-CN">
              <a:solidFill>
                <a:srgbClr val="0000FF"/>
              </a:solidFill>
            </a:endParaRPr>
          </a:p>
          <a:p>
            <a:pPr lvl="0"/>
            <a:r>
              <a:rPr lang="zh-CN" altLang="en-US" dirty="0">
                <a:solidFill>
                  <a:srgbClr val="0000FF"/>
                </a:solidFill>
              </a:rPr>
              <a:t>故</a:t>
            </a:r>
            <a:r>
              <a:rPr lang="en-US" altLang="zh-CN">
                <a:solidFill>
                  <a:srgbClr val="0000FF"/>
                </a:solidFill>
              </a:rPr>
              <a:t>2003</a:t>
            </a:r>
            <a:r>
              <a:rPr lang="zh-CN" altLang="en-US" dirty="0">
                <a:solidFill>
                  <a:srgbClr val="0000FF"/>
                </a:solidFill>
              </a:rPr>
              <a:t>年</a:t>
            </a:r>
            <a:r>
              <a:rPr lang="en-US" altLang="zh-CN">
                <a:solidFill>
                  <a:srgbClr val="0000FF"/>
                </a:solidFill>
              </a:rPr>
              <a:t>1—12</a:t>
            </a:r>
            <a:r>
              <a:rPr lang="zh-CN" altLang="en-US" dirty="0">
                <a:solidFill>
                  <a:srgbClr val="0000FF"/>
                </a:solidFill>
              </a:rPr>
              <a:t>月的预测值为</a:t>
            </a:r>
            <a:endParaRPr lang="zh-CN" altLang="en-US" dirty="0">
              <a:solidFill>
                <a:srgbClr val="0000FF"/>
              </a:solidFill>
            </a:endParaRPr>
          </a:p>
          <a:p>
            <a:pPr lvl="0"/>
            <a:r>
              <a:rPr lang="en-US" altLang="zh-CN">
                <a:solidFill>
                  <a:srgbClr val="0000FF"/>
                </a:solidFill>
              </a:rPr>
              <a:t>Y=</a:t>
            </a:r>
            <a:r>
              <a:rPr lang="en-US" altLang="zh-CN" err="1">
                <a:solidFill>
                  <a:srgbClr val="0000FF"/>
                </a:solidFill>
              </a:rPr>
              <a:t>u·X</a:t>
            </a:r>
            <a:r>
              <a:rPr lang="en-US" altLang="zh-CN">
                <a:solidFill>
                  <a:srgbClr val="0000FF"/>
                </a:solidFill>
              </a:rPr>
              <a:t> =(155</a:t>
            </a:r>
            <a:r>
              <a:rPr lang="zh-CN" altLang="en-US" dirty="0">
                <a:solidFill>
                  <a:srgbClr val="0000FF"/>
                </a:solidFill>
              </a:rPr>
              <a:t>．</a:t>
            </a:r>
            <a:r>
              <a:rPr lang="en-US" altLang="zh-CN">
                <a:solidFill>
                  <a:srgbClr val="0000FF"/>
                </a:solidFill>
              </a:rPr>
              <a:t>2</a:t>
            </a:r>
            <a:r>
              <a:rPr lang="zh-CN" altLang="en-US" dirty="0">
                <a:solidFill>
                  <a:srgbClr val="0000FF"/>
                </a:solidFill>
              </a:rPr>
              <a:t>，</a:t>
            </a:r>
            <a:r>
              <a:rPr lang="en-US" altLang="zh-CN">
                <a:solidFill>
                  <a:srgbClr val="0000FF"/>
                </a:solidFill>
              </a:rPr>
              <a:t>157</a:t>
            </a:r>
            <a:r>
              <a:rPr lang="zh-CN" altLang="en-US" dirty="0">
                <a:solidFill>
                  <a:srgbClr val="0000FF"/>
                </a:solidFill>
              </a:rPr>
              <a:t>．</a:t>
            </a:r>
            <a:r>
              <a:rPr lang="en-US" altLang="zh-CN">
                <a:solidFill>
                  <a:srgbClr val="0000FF"/>
                </a:solidFill>
              </a:rPr>
              <a:t>8</a:t>
            </a:r>
            <a:r>
              <a:rPr lang="zh-CN" altLang="en-US" dirty="0">
                <a:solidFill>
                  <a:srgbClr val="0000FF"/>
                </a:solidFill>
              </a:rPr>
              <a:t>，</a:t>
            </a:r>
            <a:r>
              <a:rPr lang="en-US" altLang="zh-CN">
                <a:solidFill>
                  <a:srgbClr val="0000FF"/>
                </a:solidFill>
              </a:rPr>
              <a:t>146</a:t>
            </a:r>
            <a:r>
              <a:rPr lang="zh-CN" altLang="en-US" dirty="0">
                <a:solidFill>
                  <a:srgbClr val="0000FF"/>
                </a:solidFill>
              </a:rPr>
              <a:t>．</a:t>
            </a:r>
            <a:r>
              <a:rPr lang="en-US" altLang="zh-CN">
                <a:solidFill>
                  <a:srgbClr val="0000FF"/>
                </a:solidFill>
              </a:rPr>
              <a:t>4</a:t>
            </a:r>
            <a:r>
              <a:rPr lang="zh-CN" altLang="en-US" dirty="0">
                <a:solidFill>
                  <a:srgbClr val="0000FF"/>
                </a:solidFill>
              </a:rPr>
              <a:t>，</a:t>
            </a:r>
            <a:r>
              <a:rPr lang="en-US" altLang="zh-CN">
                <a:solidFill>
                  <a:srgbClr val="0000FF"/>
                </a:solidFill>
              </a:rPr>
              <a:t>153</a:t>
            </a:r>
            <a:r>
              <a:rPr lang="zh-CN" altLang="en-US" dirty="0">
                <a:solidFill>
                  <a:srgbClr val="0000FF"/>
                </a:solidFill>
              </a:rPr>
              <a:t>．</a:t>
            </a:r>
            <a:r>
              <a:rPr lang="en-US" altLang="zh-CN">
                <a:solidFill>
                  <a:srgbClr val="0000FF"/>
                </a:solidFill>
              </a:rPr>
              <a:t>6</a:t>
            </a:r>
            <a:r>
              <a:rPr lang="zh-CN" altLang="en-US" dirty="0">
                <a:solidFill>
                  <a:srgbClr val="0000FF"/>
                </a:solidFill>
              </a:rPr>
              <a:t>，</a:t>
            </a:r>
            <a:r>
              <a:rPr lang="en-US" altLang="zh-CN">
                <a:solidFill>
                  <a:srgbClr val="0000FF"/>
                </a:solidFill>
              </a:rPr>
              <a:t>160</a:t>
            </a:r>
            <a:r>
              <a:rPr lang="zh-CN" altLang="en-US" dirty="0">
                <a:solidFill>
                  <a:srgbClr val="0000FF"/>
                </a:solidFill>
              </a:rPr>
              <a:t>．</a:t>
            </a:r>
            <a:r>
              <a:rPr lang="en-US" altLang="zh-CN">
                <a:solidFill>
                  <a:srgbClr val="0000FF"/>
                </a:solidFill>
              </a:rPr>
              <a:t>1</a:t>
            </a:r>
            <a:r>
              <a:rPr lang="zh-CN" altLang="en-US" dirty="0">
                <a:solidFill>
                  <a:srgbClr val="0000FF"/>
                </a:solidFill>
              </a:rPr>
              <a:t>，</a:t>
            </a:r>
            <a:endParaRPr lang="zh-CN" altLang="en-US" dirty="0">
              <a:solidFill>
                <a:srgbClr val="0000FF"/>
              </a:solidFill>
            </a:endParaRPr>
          </a:p>
          <a:p>
            <a:pPr lvl="0">
              <a:buNone/>
            </a:pPr>
            <a:r>
              <a:rPr lang="zh-CN" altLang="en-US" dirty="0">
                <a:solidFill>
                  <a:srgbClr val="0000FF"/>
                </a:solidFill>
              </a:rPr>
              <a:t>                    </a:t>
            </a:r>
            <a:r>
              <a:rPr lang="en-US" altLang="zh-CN">
                <a:solidFill>
                  <a:srgbClr val="0000FF"/>
                </a:solidFill>
              </a:rPr>
              <a:t>159</a:t>
            </a:r>
            <a:r>
              <a:rPr lang="zh-CN" altLang="en-US" dirty="0">
                <a:solidFill>
                  <a:srgbClr val="0000FF"/>
                </a:solidFill>
              </a:rPr>
              <a:t>．</a:t>
            </a:r>
            <a:r>
              <a:rPr lang="en-US" altLang="zh-CN">
                <a:solidFill>
                  <a:srgbClr val="0000FF"/>
                </a:solidFill>
              </a:rPr>
              <a:t>9</a:t>
            </a:r>
            <a:r>
              <a:rPr lang="zh-CN" altLang="en-US" dirty="0">
                <a:solidFill>
                  <a:srgbClr val="0000FF"/>
                </a:solidFill>
              </a:rPr>
              <a:t>，</a:t>
            </a:r>
            <a:r>
              <a:rPr lang="en-US" altLang="zh-CN">
                <a:solidFill>
                  <a:srgbClr val="0000FF"/>
                </a:solidFill>
              </a:rPr>
              <a:t>165</a:t>
            </a:r>
            <a:r>
              <a:rPr lang="zh-CN" altLang="en-US" dirty="0">
                <a:solidFill>
                  <a:srgbClr val="0000FF"/>
                </a:solidFill>
              </a:rPr>
              <a:t>．</a:t>
            </a:r>
            <a:r>
              <a:rPr lang="en-US" altLang="zh-CN">
                <a:solidFill>
                  <a:srgbClr val="0000FF"/>
                </a:solidFill>
              </a:rPr>
              <a:t>2</a:t>
            </a:r>
            <a:r>
              <a:rPr lang="zh-CN" altLang="en-US" dirty="0">
                <a:solidFill>
                  <a:srgbClr val="0000FF"/>
                </a:solidFill>
              </a:rPr>
              <a:t>，</a:t>
            </a:r>
            <a:r>
              <a:rPr lang="en-US" altLang="zh-CN">
                <a:solidFill>
                  <a:srgbClr val="0000FF"/>
                </a:solidFill>
              </a:rPr>
              <a:t>163</a:t>
            </a:r>
            <a:r>
              <a:rPr lang="zh-CN" altLang="en-US" dirty="0">
                <a:solidFill>
                  <a:srgbClr val="0000FF"/>
                </a:solidFill>
              </a:rPr>
              <a:t>．</a:t>
            </a:r>
            <a:r>
              <a:rPr lang="en-US" altLang="zh-CN">
                <a:solidFill>
                  <a:srgbClr val="0000FF"/>
                </a:solidFill>
              </a:rPr>
              <a:t>8</a:t>
            </a:r>
            <a:r>
              <a:rPr lang="zh-CN" altLang="en-US" dirty="0">
                <a:solidFill>
                  <a:srgbClr val="0000FF"/>
                </a:solidFill>
              </a:rPr>
              <a:t>，</a:t>
            </a:r>
            <a:r>
              <a:rPr lang="en-US" altLang="zh-CN">
                <a:solidFill>
                  <a:srgbClr val="0000FF"/>
                </a:solidFill>
              </a:rPr>
              <a:t>17o</a:t>
            </a:r>
            <a:r>
              <a:rPr lang="zh-CN" altLang="en-US" dirty="0">
                <a:solidFill>
                  <a:srgbClr val="0000FF"/>
                </a:solidFill>
              </a:rPr>
              <a:t>．</a:t>
            </a:r>
            <a:r>
              <a:rPr lang="en-US" altLang="zh-CN">
                <a:solidFill>
                  <a:srgbClr val="0000FF"/>
                </a:solidFill>
              </a:rPr>
              <a:t>5</a:t>
            </a:r>
            <a:r>
              <a:rPr lang="zh-CN" altLang="en-US" dirty="0">
                <a:solidFill>
                  <a:srgbClr val="0000FF"/>
                </a:solidFill>
              </a:rPr>
              <a:t>，</a:t>
            </a:r>
            <a:r>
              <a:rPr lang="en-US" altLang="zh-CN">
                <a:solidFill>
                  <a:srgbClr val="0000FF"/>
                </a:solidFill>
              </a:rPr>
              <a:t>173</a:t>
            </a:r>
            <a:r>
              <a:rPr lang="zh-CN" altLang="en-US" dirty="0">
                <a:solidFill>
                  <a:srgbClr val="0000FF"/>
                </a:solidFill>
              </a:rPr>
              <a:t>．</a:t>
            </a:r>
            <a:r>
              <a:rPr lang="en-US" altLang="zh-CN">
                <a:solidFill>
                  <a:srgbClr val="0000FF"/>
                </a:solidFill>
              </a:rPr>
              <a:t>2</a:t>
            </a:r>
            <a:r>
              <a:rPr lang="zh-CN" altLang="en-US" dirty="0">
                <a:solidFill>
                  <a:srgbClr val="0000FF"/>
                </a:solidFill>
              </a:rPr>
              <a:t>，</a:t>
            </a:r>
            <a:endParaRPr lang="zh-CN" altLang="en-US" dirty="0">
              <a:solidFill>
                <a:srgbClr val="0000FF"/>
              </a:solidFill>
            </a:endParaRPr>
          </a:p>
          <a:p>
            <a:pPr lvl="0">
              <a:buNone/>
            </a:pPr>
            <a:r>
              <a:rPr lang="zh-CN" altLang="en-US" dirty="0">
                <a:solidFill>
                  <a:srgbClr val="0000FF"/>
                </a:solidFill>
              </a:rPr>
              <a:t>                    </a:t>
            </a:r>
            <a:r>
              <a:rPr lang="en-US" altLang="zh-CN">
                <a:solidFill>
                  <a:srgbClr val="0000FF"/>
                </a:solidFill>
              </a:rPr>
              <a:t>169</a:t>
            </a:r>
            <a:r>
              <a:rPr lang="zh-CN" altLang="en-US" dirty="0">
                <a:solidFill>
                  <a:srgbClr val="0000FF"/>
                </a:solidFill>
              </a:rPr>
              <a:t>．</a:t>
            </a:r>
            <a:r>
              <a:rPr lang="en-US" altLang="zh-CN">
                <a:solidFill>
                  <a:srgbClr val="0000FF"/>
                </a:solidFill>
              </a:rPr>
              <a:t>3</a:t>
            </a:r>
            <a:r>
              <a:rPr lang="zh-CN" altLang="en-US" dirty="0">
                <a:solidFill>
                  <a:srgbClr val="0000FF"/>
                </a:solidFill>
              </a:rPr>
              <a:t>，</a:t>
            </a:r>
            <a:r>
              <a:rPr lang="en-US" altLang="zh-CN">
                <a:solidFill>
                  <a:srgbClr val="0000FF"/>
                </a:solidFill>
              </a:rPr>
              <a:t>179</a:t>
            </a:r>
            <a:r>
              <a:rPr lang="zh-CN" altLang="en-US" dirty="0">
                <a:solidFill>
                  <a:srgbClr val="0000FF"/>
                </a:solidFill>
              </a:rPr>
              <a:t>．</a:t>
            </a:r>
            <a:r>
              <a:rPr lang="en-US" altLang="zh-CN">
                <a:solidFill>
                  <a:srgbClr val="0000FF"/>
                </a:solidFill>
              </a:rPr>
              <a:t>9)(</a:t>
            </a:r>
            <a:r>
              <a:rPr lang="zh-CN" altLang="en-US" dirty="0">
                <a:solidFill>
                  <a:srgbClr val="0000FF"/>
                </a:solidFill>
              </a:rPr>
              <a:t>亿元</a:t>
            </a:r>
            <a:r>
              <a:rPr lang="en-US" altLang="zh-CN">
                <a:solidFill>
                  <a:srgbClr val="0000FF"/>
                </a:solidFill>
              </a:rPr>
              <a:t>)</a:t>
            </a:r>
            <a:endParaRPr lang="en-US" altLang="zh-CN">
              <a:solidFill>
                <a:srgbClr val="0000FF"/>
              </a:solidFill>
            </a:endParaRPr>
          </a:p>
          <a:p>
            <a:pPr lvl="0">
              <a:buNone/>
            </a:pPr>
            <a:endParaRPr lang="en-US" altLang="zh-CN">
              <a:solidFill>
                <a:srgbClr val="0000FF"/>
              </a:solidFill>
            </a:endParaRPr>
          </a:p>
          <a:p>
            <a:pPr lvl="0">
              <a:buNone/>
            </a:pPr>
            <a:endParaRPr lang="zh-CN" altLang="en-US" dirty="0"/>
          </a:p>
          <a:p>
            <a:pPr lvl="0"/>
            <a:endParaRPr lang="zh-CN" altLang="en-US" dirty="0"/>
          </a:p>
        </p:txBody>
      </p:sp>
      <p:graphicFrame>
        <p:nvGraphicFramePr>
          <p:cNvPr id="403460" name="内容占位符 403459"/>
          <p:cNvGraphicFramePr/>
          <p:nvPr>
            <p:ph sz="quarter" idx="2"/>
          </p:nvPr>
        </p:nvGraphicFramePr>
        <p:xfrm>
          <a:off x="900113" y="2133600"/>
          <a:ext cx="425450" cy="503238"/>
        </p:xfrm>
        <a:graphic>
          <a:graphicData uri="http://schemas.openxmlformats.org/presentationml/2006/ole">
            <mc:AlternateContent xmlns:mc="http://schemas.openxmlformats.org/markup-compatibility/2006">
              <mc:Choice xmlns:v="urn:schemas-microsoft-com:vml" Requires="v">
                <p:oleObj spid="_x0000_s3184" name="" r:id="rId1" imgW="139700" imgH="165100" progId="Equation.DSMT4">
                  <p:embed/>
                </p:oleObj>
              </mc:Choice>
              <mc:Fallback>
                <p:oleObj name="" r:id="rId1" imgW="139700" imgH="165100" progId="Equation.DSMT4">
                  <p:embed/>
                  <p:pic>
                    <p:nvPicPr>
                      <p:cNvPr id="0" name="图片 3183"/>
                      <p:cNvPicPr/>
                      <p:nvPr/>
                    </p:nvPicPr>
                    <p:blipFill>
                      <a:blip r:embed="rId2"/>
                      <a:stretch>
                        <a:fillRect/>
                      </a:stretch>
                    </p:blipFill>
                    <p:spPr>
                      <a:xfrm>
                        <a:off x="900113" y="2133600"/>
                        <a:ext cx="425450" cy="503238"/>
                      </a:xfrm>
                      <a:prstGeom prst="rect">
                        <a:avLst/>
                      </a:prstGeom>
                      <a:noFill/>
                      <a:ln w="38100">
                        <a:miter/>
                      </a:ln>
                    </p:spPr>
                  </p:pic>
                </p:oleObj>
              </mc:Fallback>
            </mc:AlternateContent>
          </a:graphicData>
        </a:graphic>
      </p:graphicFrame>
      <p:graphicFrame>
        <p:nvGraphicFramePr>
          <p:cNvPr id="403463" name="内容占位符 403462"/>
          <p:cNvGraphicFramePr/>
          <p:nvPr>
            <p:ph sz="quarter" idx="3"/>
          </p:nvPr>
        </p:nvGraphicFramePr>
        <p:xfrm>
          <a:off x="5148263" y="2133600"/>
          <a:ext cx="1727200" cy="330200"/>
        </p:xfrm>
        <a:graphic>
          <a:graphicData uri="http://schemas.openxmlformats.org/presentationml/2006/ole">
            <mc:AlternateContent xmlns:mc="http://schemas.openxmlformats.org/markup-compatibility/2006">
              <mc:Choice xmlns:v="urn:schemas-microsoft-com:vml" Requires="v">
                <p:oleObj spid="_x0000_s3186" name="" r:id="rId3" imgW="659130" imgH="177800" progId="Equation.DSMT4">
                  <p:embed/>
                </p:oleObj>
              </mc:Choice>
              <mc:Fallback>
                <p:oleObj name="" r:id="rId3" imgW="659130" imgH="177800" progId="Equation.DSMT4">
                  <p:embed/>
                  <p:pic>
                    <p:nvPicPr>
                      <p:cNvPr id="0" name="图片 3185"/>
                      <p:cNvPicPr/>
                      <p:nvPr/>
                    </p:nvPicPr>
                    <p:blipFill>
                      <a:blip r:embed="rId4"/>
                      <a:stretch>
                        <a:fillRect/>
                      </a:stretch>
                    </p:blipFill>
                    <p:spPr>
                      <a:xfrm>
                        <a:off x="5148263" y="2133600"/>
                        <a:ext cx="1727200" cy="330200"/>
                      </a:xfrm>
                      <a:prstGeom prst="rect">
                        <a:avLst/>
                      </a:prstGeom>
                      <a:noFill/>
                      <a:ln w="38100">
                        <a:miter/>
                      </a:ln>
                    </p:spPr>
                  </p:pic>
                </p:oleObj>
              </mc:Fallback>
            </mc:AlternateContent>
          </a:graphicData>
        </a:graphic>
      </p:graphicFrame>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7" name="文本占位符 395266"/>
          <p:cNvSpPr>
            <a:spLocks noGrp="1"/>
          </p:cNvSpPr>
          <p:nvPr>
            <p:ph type="body" idx="1"/>
          </p:nvPr>
        </p:nvSpPr>
        <p:spPr/>
        <p:txBody>
          <a:bodyPr/>
          <a:p>
            <a:r>
              <a:rPr lang="zh-CN" altLang="en-US" dirty="0">
                <a:solidFill>
                  <a:srgbClr val="0000FF"/>
                </a:solidFill>
              </a:rPr>
              <a:t>将预测值与实际统计值进行比较如下表</a:t>
            </a:r>
            <a:r>
              <a:rPr lang="en-US" altLang="zh-CN">
                <a:solidFill>
                  <a:srgbClr val="0000FF"/>
                </a:solidFill>
              </a:rPr>
              <a:t>4</a:t>
            </a:r>
            <a:r>
              <a:rPr lang="zh-CN" altLang="en-US" dirty="0">
                <a:solidFill>
                  <a:srgbClr val="0000FF"/>
                </a:solidFill>
              </a:rPr>
              <a:t>所示．</a:t>
            </a:r>
            <a:endParaRPr lang="zh-CN" altLang="en-US" dirty="0">
              <a:solidFill>
                <a:srgbClr val="0000FF"/>
              </a:solidFill>
            </a:endParaRPr>
          </a:p>
          <a:p>
            <a:r>
              <a:rPr lang="zh-CN" altLang="en-US" dirty="0">
                <a:solidFill>
                  <a:srgbClr val="0000FF"/>
                </a:solidFill>
              </a:rPr>
              <a:t>               表</a:t>
            </a:r>
            <a:r>
              <a:rPr lang="en-US" altLang="zh-CN">
                <a:solidFill>
                  <a:srgbClr val="0000FF"/>
                </a:solidFill>
              </a:rPr>
              <a:t>4 2003</a:t>
            </a:r>
            <a:r>
              <a:rPr lang="zh-CN" altLang="en-US" dirty="0">
                <a:solidFill>
                  <a:srgbClr val="0000FF"/>
                </a:solidFill>
              </a:rPr>
              <a:t>年商品的零售额</a:t>
            </a:r>
            <a:r>
              <a:rPr lang="en-US" altLang="zh-CN">
                <a:solidFill>
                  <a:srgbClr val="0000FF"/>
                </a:solidFill>
              </a:rPr>
              <a:t>(</a:t>
            </a:r>
            <a:r>
              <a:rPr lang="zh-CN" altLang="en-US" dirty="0">
                <a:solidFill>
                  <a:srgbClr val="0000FF"/>
                </a:solidFill>
              </a:rPr>
              <a:t>单位：亿元</a:t>
            </a:r>
            <a:r>
              <a:rPr lang="en-US" altLang="zh-CN">
                <a:solidFill>
                  <a:srgbClr val="0000FF"/>
                </a:solidFill>
              </a:rPr>
              <a:t>)</a:t>
            </a:r>
            <a:endParaRPr lang="en-US" altLang="zh-CN">
              <a:solidFill>
                <a:srgbClr val="0000FF"/>
              </a:solidFill>
            </a:endParaRPr>
          </a:p>
          <a:p>
            <a:pPr>
              <a:buNone/>
            </a:pPr>
            <a:r>
              <a:rPr lang="zh-CN" altLang="en-US" dirty="0">
                <a:solidFill>
                  <a:srgbClr val="0000FF"/>
                </a:solidFill>
              </a:rPr>
              <a:t>月份 </a:t>
            </a:r>
            <a:r>
              <a:rPr lang="en-US" altLang="zh-CN">
                <a:solidFill>
                  <a:srgbClr val="0000FF"/>
                </a:solidFill>
              </a:rPr>
              <a:t>1</a:t>
            </a:r>
            <a:r>
              <a:rPr lang="zh-CN" altLang="en-US" dirty="0">
                <a:solidFill>
                  <a:srgbClr val="0000FF"/>
                </a:solidFill>
              </a:rPr>
              <a:t>月 </a:t>
            </a:r>
            <a:r>
              <a:rPr lang="en-US" altLang="zh-CN">
                <a:solidFill>
                  <a:srgbClr val="0000FF"/>
                </a:solidFill>
              </a:rPr>
              <a:t>2</a:t>
            </a:r>
            <a:r>
              <a:rPr lang="zh-CN" altLang="en-US" dirty="0">
                <a:solidFill>
                  <a:srgbClr val="0000FF"/>
                </a:solidFill>
              </a:rPr>
              <a:t>月 </a:t>
            </a:r>
            <a:r>
              <a:rPr lang="en-US" altLang="zh-CN">
                <a:solidFill>
                  <a:srgbClr val="0000FF"/>
                </a:solidFill>
              </a:rPr>
              <a:t>3</a:t>
            </a:r>
            <a:r>
              <a:rPr lang="zh-CN" altLang="en-US" dirty="0">
                <a:solidFill>
                  <a:srgbClr val="0000FF"/>
                </a:solidFill>
              </a:rPr>
              <a:t>月 </a:t>
            </a:r>
            <a:r>
              <a:rPr lang="en-US" altLang="zh-CN">
                <a:solidFill>
                  <a:srgbClr val="0000FF"/>
                </a:solidFill>
              </a:rPr>
              <a:t>4</a:t>
            </a:r>
            <a:r>
              <a:rPr lang="zh-CN" altLang="en-US" dirty="0">
                <a:solidFill>
                  <a:srgbClr val="0000FF"/>
                </a:solidFill>
              </a:rPr>
              <a:t>月 </a:t>
            </a:r>
            <a:r>
              <a:rPr lang="en-US" altLang="zh-CN">
                <a:solidFill>
                  <a:srgbClr val="0000FF"/>
                </a:solidFill>
              </a:rPr>
              <a:t>5</a:t>
            </a:r>
            <a:r>
              <a:rPr lang="zh-CN" altLang="en-US" dirty="0">
                <a:solidFill>
                  <a:srgbClr val="0000FF"/>
                </a:solidFill>
              </a:rPr>
              <a:t>月 </a:t>
            </a:r>
            <a:r>
              <a:rPr lang="en-US" altLang="zh-CN">
                <a:solidFill>
                  <a:srgbClr val="0000FF"/>
                </a:solidFill>
              </a:rPr>
              <a:t>6</a:t>
            </a:r>
            <a:r>
              <a:rPr lang="zh-CN" altLang="en-US" dirty="0">
                <a:solidFill>
                  <a:srgbClr val="0000FF"/>
                </a:solidFill>
              </a:rPr>
              <a:t>月 </a:t>
            </a:r>
            <a:r>
              <a:rPr lang="en-US" altLang="zh-CN">
                <a:solidFill>
                  <a:srgbClr val="0000FF"/>
                </a:solidFill>
              </a:rPr>
              <a:t>7</a:t>
            </a:r>
            <a:r>
              <a:rPr lang="zh-CN" altLang="en-US" dirty="0">
                <a:solidFill>
                  <a:srgbClr val="0000FF"/>
                </a:solidFill>
              </a:rPr>
              <a:t>月</a:t>
            </a:r>
            <a:endParaRPr lang="zh-CN" altLang="en-US" dirty="0">
              <a:solidFill>
                <a:srgbClr val="0000FF"/>
              </a:solidFill>
            </a:endParaRPr>
          </a:p>
          <a:p>
            <a:pPr>
              <a:buNone/>
            </a:pPr>
            <a:r>
              <a:rPr lang="zh-CN" altLang="en-US" dirty="0">
                <a:solidFill>
                  <a:srgbClr val="0000FF"/>
                </a:solidFill>
              </a:rPr>
              <a:t>      </a:t>
            </a:r>
            <a:r>
              <a:rPr lang="en-US" altLang="zh-CN">
                <a:solidFill>
                  <a:srgbClr val="0000FF"/>
                </a:solidFill>
              </a:rPr>
              <a:t>8</a:t>
            </a:r>
            <a:r>
              <a:rPr lang="zh-CN" altLang="en-US" dirty="0">
                <a:solidFill>
                  <a:srgbClr val="0000FF"/>
                </a:solidFill>
              </a:rPr>
              <a:t>月 </a:t>
            </a:r>
            <a:r>
              <a:rPr lang="en-US" altLang="zh-CN">
                <a:solidFill>
                  <a:srgbClr val="0000FF"/>
                </a:solidFill>
              </a:rPr>
              <a:t>9</a:t>
            </a:r>
            <a:r>
              <a:rPr lang="zh-CN" altLang="en-US" dirty="0">
                <a:solidFill>
                  <a:srgbClr val="0000FF"/>
                </a:solidFill>
              </a:rPr>
              <a:t>月 </a:t>
            </a:r>
            <a:r>
              <a:rPr lang="en-US" altLang="zh-CN">
                <a:solidFill>
                  <a:srgbClr val="0000FF"/>
                </a:solidFill>
              </a:rPr>
              <a:t>10</a:t>
            </a:r>
            <a:r>
              <a:rPr lang="zh-CN" altLang="en-US" dirty="0">
                <a:solidFill>
                  <a:srgbClr val="0000FF"/>
                </a:solidFill>
              </a:rPr>
              <a:t>月</a:t>
            </a:r>
            <a:r>
              <a:rPr lang="en-US" altLang="zh-CN">
                <a:solidFill>
                  <a:srgbClr val="0000FF"/>
                </a:solidFill>
              </a:rPr>
              <a:t>l1</a:t>
            </a:r>
            <a:r>
              <a:rPr lang="zh-CN" altLang="en-US" dirty="0">
                <a:solidFill>
                  <a:srgbClr val="0000FF"/>
                </a:solidFill>
              </a:rPr>
              <a:t>月 </a:t>
            </a:r>
            <a:r>
              <a:rPr lang="en-US" altLang="zh-CN">
                <a:solidFill>
                  <a:srgbClr val="0000FF"/>
                </a:solidFill>
              </a:rPr>
              <a:t>12</a:t>
            </a:r>
            <a:r>
              <a:rPr lang="zh-CN" altLang="en-US" dirty="0">
                <a:solidFill>
                  <a:srgbClr val="0000FF"/>
                </a:solidFill>
              </a:rPr>
              <a:t>月</a:t>
            </a:r>
            <a:endParaRPr lang="zh-CN" altLang="en-US" dirty="0">
              <a:solidFill>
                <a:srgbClr val="0000FF"/>
              </a:solidFill>
            </a:endParaRPr>
          </a:p>
          <a:p>
            <a:pPr>
              <a:buNone/>
            </a:pPr>
            <a:r>
              <a:rPr lang="zh-CN" altLang="en-US" dirty="0">
                <a:solidFill>
                  <a:srgbClr val="0000FF"/>
                </a:solidFill>
              </a:rPr>
              <a:t>预测值 </a:t>
            </a:r>
            <a:r>
              <a:rPr lang="en-US" altLang="zh-CN">
                <a:solidFill>
                  <a:srgbClr val="0000FF"/>
                </a:solidFill>
              </a:rPr>
              <a:t>155</a:t>
            </a:r>
            <a:r>
              <a:rPr lang="zh-CN" altLang="en-US" dirty="0">
                <a:solidFill>
                  <a:srgbClr val="0000FF"/>
                </a:solidFill>
              </a:rPr>
              <a:t>．</a:t>
            </a:r>
            <a:r>
              <a:rPr lang="en-US" altLang="zh-CN">
                <a:solidFill>
                  <a:srgbClr val="0000FF"/>
                </a:solidFill>
              </a:rPr>
              <a:t>2 157</a:t>
            </a:r>
            <a:r>
              <a:rPr lang="zh-CN" altLang="en-US" dirty="0">
                <a:solidFill>
                  <a:srgbClr val="0000FF"/>
                </a:solidFill>
              </a:rPr>
              <a:t>．</a:t>
            </a:r>
            <a:r>
              <a:rPr lang="en-US" altLang="zh-CN">
                <a:solidFill>
                  <a:srgbClr val="0000FF"/>
                </a:solidFill>
              </a:rPr>
              <a:t>8 146</a:t>
            </a:r>
            <a:r>
              <a:rPr lang="zh-CN" altLang="en-US" dirty="0">
                <a:solidFill>
                  <a:srgbClr val="0000FF"/>
                </a:solidFill>
              </a:rPr>
              <a:t>．</a:t>
            </a:r>
            <a:r>
              <a:rPr lang="en-US" altLang="zh-CN">
                <a:solidFill>
                  <a:srgbClr val="0000FF"/>
                </a:solidFill>
              </a:rPr>
              <a:t>4 153</a:t>
            </a:r>
            <a:r>
              <a:rPr lang="zh-CN" altLang="en-US" dirty="0">
                <a:solidFill>
                  <a:srgbClr val="0000FF"/>
                </a:solidFill>
              </a:rPr>
              <a:t>．</a:t>
            </a:r>
            <a:r>
              <a:rPr lang="en-US" altLang="zh-CN">
                <a:solidFill>
                  <a:srgbClr val="0000FF"/>
                </a:solidFill>
              </a:rPr>
              <a:t>6 160</a:t>
            </a:r>
            <a:r>
              <a:rPr lang="zh-CN" altLang="en-US" dirty="0">
                <a:solidFill>
                  <a:srgbClr val="0000FF"/>
                </a:solidFill>
              </a:rPr>
              <a:t>．</a:t>
            </a:r>
            <a:r>
              <a:rPr lang="en-US" altLang="zh-CN">
                <a:solidFill>
                  <a:srgbClr val="0000FF"/>
                </a:solidFill>
              </a:rPr>
              <a:t>1 159</a:t>
            </a:r>
            <a:r>
              <a:rPr lang="zh-CN" altLang="en-US" dirty="0">
                <a:solidFill>
                  <a:srgbClr val="0000FF"/>
                </a:solidFill>
              </a:rPr>
              <a:t>．</a:t>
            </a:r>
            <a:r>
              <a:rPr lang="en-US" altLang="zh-CN">
                <a:solidFill>
                  <a:srgbClr val="0000FF"/>
                </a:solidFill>
              </a:rPr>
              <a:t>9 165</a:t>
            </a:r>
            <a:r>
              <a:rPr lang="zh-CN" altLang="en-US" dirty="0">
                <a:solidFill>
                  <a:srgbClr val="0000FF"/>
                </a:solidFill>
              </a:rPr>
              <a:t>．</a:t>
            </a:r>
            <a:r>
              <a:rPr lang="en-US" altLang="zh-CN">
                <a:solidFill>
                  <a:srgbClr val="0000FF"/>
                </a:solidFill>
              </a:rPr>
              <a:t>2 163</a:t>
            </a:r>
            <a:r>
              <a:rPr lang="zh-CN" altLang="en-US" dirty="0">
                <a:solidFill>
                  <a:srgbClr val="0000FF"/>
                </a:solidFill>
              </a:rPr>
              <a:t>．</a:t>
            </a:r>
            <a:r>
              <a:rPr lang="en-US" altLang="zh-CN">
                <a:solidFill>
                  <a:srgbClr val="0000FF"/>
                </a:solidFill>
              </a:rPr>
              <a:t>8 170</a:t>
            </a:r>
            <a:r>
              <a:rPr lang="zh-CN" altLang="en-US" dirty="0">
                <a:solidFill>
                  <a:srgbClr val="0000FF"/>
                </a:solidFill>
              </a:rPr>
              <a:t>．</a:t>
            </a:r>
            <a:r>
              <a:rPr lang="en-US" altLang="zh-CN">
                <a:solidFill>
                  <a:srgbClr val="0000FF"/>
                </a:solidFill>
              </a:rPr>
              <a:t>5 173</a:t>
            </a:r>
            <a:r>
              <a:rPr lang="zh-CN" altLang="en-US" dirty="0">
                <a:solidFill>
                  <a:srgbClr val="0000FF"/>
                </a:solidFill>
              </a:rPr>
              <a:t>．</a:t>
            </a:r>
            <a:r>
              <a:rPr lang="en-US" altLang="zh-CN">
                <a:solidFill>
                  <a:srgbClr val="0000FF"/>
                </a:solidFill>
              </a:rPr>
              <a:t>2 169</a:t>
            </a:r>
            <a:r>
              <a:rPr lang="zh-CN" altLang="en-US" dirty="0">
                <a:solidFill>
                  <a:srgbClr val="0000FF"/>
                </a:solidFill>
              </a:rPr>
              <a:t>．</a:t>
            </a:r>
            <a:r>
              <a:rPr lang="en-US" altLang="zh-CN">
                <a:solidFill>
                  <a:srgbClr val="0000FF"/>
                </a:solidFill>
              </a:rPr>
              <a:t>3 179</a:t>
            </a:r>
            <a:r>
              <a:rPr lang="zh-CN" altLang="en-US" dirty="0">
                <a:solidFill>
                  <a:srgbClr val="0000FF"/>
                </a:solidFill>
              </a:rPr>
              <a:t>．</a:t>
            </a:r>
            <a:r>
              <a:rPr lang="en-US" altLang="zh-CN">
                <a:solidFill>
                  <a:srgbClr val="0000FF"/>
                </a:solidFill>
              </a:rPr>
              <a:t>9</a:t>
            </a:r>
            <a:endParaRPr lang="en-US" altLang="zh-CN">
              <a:solidFill>
                <a:srgbClr val="0000FF"/>
              </a:solidFill>
            </a:endParaRPr>
          </a:p>
          <a:p>
            <a:pPr>
              <a:buNone/>
            </a:pPr>
            <a:r>
              <a:rPr lang="zh-CN" altLang="en-US" dirty="0">
                <a:solidFill>
                  <a:srgbClr val="0000FF"/>
                </a:solidFill>
              </a:rPr>
              <a:t>实际值 </a:t>
            </a:r>
            <a:r>
              <a:rPr lang="en-US" altLang="zh-CN">
                <a:solidFill>
                  <a:srgbClr val="0000FF"/>
                </a:solidFill>
              </a:rPr>
              <a:t>163</a:t>
            </a:r>
            <a:r>
              <a:rPr lang="zh-CN" altLang="en-US" dirty="0">
                <a:solidFill>
                  <a:srgbClr val="0000FF"/>
                </a:solidFill>
              </a:rPr>
              <a:t>．</a:t>
            </a:r>
            <a:r>
              <a:rPr lang="en-US" altLang="zh-CN">
                <a:solidFill>
                  <a:srgbClr val="0000FF"/>
                </a:solidFill>
              </a:rPr>
              <a:t>2 159</a:t>
            </a:r>
            <a:r>
              <a:rPr lang="zh-CN" altLang="en-US" dirty="0">
                <a:solidFill>
                  <a:srgbClr val="0000FF"/>
                </a:solidFill>
              </a:rPr>
              <a:t>．</a:t>
            </a:r>
            <a:r>
              <a:rPr lang="en-US" altLang="zh-CN">
                <a:solidFill>
                  <a:srgbClr val="0000FF"/>
                </a:solidFill>
              </a:rPr>
              <a:t>7 158</a:t>
            </a:r>
            <a:r>
              <a:rPr lang="zh-CN" altLang="en-US" dirty="0">
                <a:solidFill>
                  <a:srgbClr val="0000FF"/>
                </a:solidFill>
              </a:rPr>
              <a:t>．</a:t>
            </a:r>
            <a:r>
              <a:rPr lang="en-US" altLang="zh-CN">
                <a:solidFill>
                  <a:srgbClr val="0000FF"/>
                </a:solidFill>
              </a:rPr>
              <a:t>4 145</a:t>
            </a:r>
            <a:r>
              <a:rPr lang="zh-CN" altLang="en-US" dirty="0">
                <a:solidFill>
                  <a:srgbClr val="0000FF"/>
                </a:solidFill>
              </a:rPr>
              <a:t>．</a:t>
            </a:r>
            <a:r>
              <a:rPr lang="en-US" altLang="zh-CN">
                <a:solidFill>
                  <a:srgbClr val="0000FF"/>
                </a:solidFill>
              </a:rPr>
              <a:t>2 124</a:t>
            </a:r>
            <a:r>
              <a:rPr lang="zh-CN" altLang="en-US" dirty="0">
                <a:solidFill>
                  <a:srgbClr val="0000FF"/>
                </a:solidFill>
              </a:rPr>
              <a:t>．</a:t>
            </a:r>
            <a:r>
              <a:rPr lang="en-US" altLang="zh-CN">
                <a:solidFill>
                  <a:srgbClr val="0000FF"/>
                </a:solidFill>
              </a:rPr>
              <a:t>0 144</a:t>
            </a:r>
            <a:r>
              <a:rPr lang="zh-CN" altLang="en-US" dirty="0">
                <a:solidFill>
                  <a:srgbClr val="0000FF"/>
                </a:solidFill>
              </a:rPr>
              <a:t>．</a:t>
            </a:r>
            <a:r>
              <a:rPr lang="en-US" altLang="zh-CN">
                <a:solidFill>
                  <a:srgbClr val="0000FF"/>
                </a:solidFill>
              </a:rPr>
              <a:t>1 157</a:t>
            </a:r>
            <a:r>
              <a:rPr lang="zh-CN" altLang="en-US" dirty="0">
                <a:solidFill>
                  <a:srgbClr val="0000FF"/>
                </a:solidFill>
              </a:rPr>
              <a:t>．</a:t>
            </a:r>
            <a:r>
              <a:rPr lang="en-US" altLang="zh-CN">
                <a:solidFill>
                  <a:srgbClr val="0000FF"/>
                </a:solidFill>
              </a:rPr>
              <a:t>0 162</a:t>
            </a:r>
            <a:r>
              <a:rPr lang="zh-CN" altLang="en-US" dirty="0">
                <a:solidFill>
                  <a:srgbClr val="0000FF"/>
                </a:solidFill>
              </a:rPr>
              <a:t>．</a:t>
            </a:r>
            <a:r>
              <a:rPr lang="en-US" altLang="zh-CN">
                <a:solidFill>
                  <a:srgbClr val="0000FF"/>
                </a:solidFill>
              </a:rPr>
              <a:t>6 171</a:t>
            </a:r>
            <a:r>
              <a:rPr lang="zh-CN" altLang="en-US" dirty="0">
                <a:solidFill>
                  <a:srgbClr val="0000FF"/>
                </a:solidFill>
              </a:rPr>
              <a:t>．</a:t>
            </a:r>
            <a:r>
              <a:rPr lang="en-US" altLang="zh-CN">
                <a:solidFill>
                  <a:srgbClr val="0000FF"/>
                </a:solidFill>
              </a:rPr>
              <a:t>8 18O</a:t>
            </a:r>
            <a:r>
              <a:rPr lang="zh-CN" altLang="en-US" dirty="0">
                <a:solidFill>
                  <a:srgbClr val="0000FF"/>
                </a:solidFill>
              </a:rPr>
              <a:t>．</a:t>
            </a:r>
            <a:r>
              <a:rPr lang="en-US" altLang="zh-CN">
                <a:solidFill>
                  <a:srgbClr val="0000FF"/>
                </a:solidFill>
              </a:rPr>
              <a:t>7 173</a:t>
            </a:r>
            <a:r>
              <a:rPr lang="zh-CN" altLang="en-US" dirty="0">
                <a:solidFill>
                  <a:srgbClr val="0000FF"/>
                </a:solidFill>
              </a:rPr>
              <a:t>．</a:t>
            </a:r>
            <a:r>
              <a:rPr lang="en-US" altLang="zh-CN">
                <a:solidFill>
                  <a:srgbClr val="0000FF"/>
                </a:solidFill>
              </a:rPr>
              <a:t>5 176</a:t>
            </a:r>
            <a:r>
              <a:rPr lang="zh-CN" altLang="en-US" dirty="0">
                <a:solidFill>
                  <a:srgbClr val="0000FF"/>
                </a:solidFill>
              </a:rPr>
              <a:t>．</a:t>
            </a:r>
            <a:r>
              <a:rPr lang="en-US" altLang="zh-CN">
                <a:solidFill>
                  <a:srgbClr val="0000FF"/>
                </a:solidFill>
              </a:rPr>
              <a:t>5</a:t>
            </a:r>
            <a:endParaRPr lang="zh-CN" altLang="en-US" dirty="0">
              <a:solidFill>
                <a:srgbClr val="0000FF"/>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9" name="文本占位符 372738"/>
          <p:cNvSpPr>
            <a:spLocks noGrp="1"/>
          </p:cNvSpPr>
          <p:nvPr>
            <p:ph type="body" idx="1"/>
          </p:nvPr>
        </p:nvSpPr>
        <p:spPr>
          <a:xfrm>
            <a:off x="0" y="1052513"/>
            <a:ext cx="8229600" cy="5486400"/>
          </a:xfrm>
        </p:spPr>
        <p:txBody>
          <a:bodyPr/>
          <a:p>
            <a:pPr>
              <a:lnSpc>
                <a:spcPct val="110000"/>
              </a:lnSpc>
              <a:buNone/>
            </a:pPr>
            <a:r>
              <a:rPr lang="zh-CN" altLang="en-US" sz="1800" b="0">
                <a:solidFill>
                  <a:srgbClr val="D00054"/>
                </a:solidFill>
                <a:ea typeface="仿宋_GB2312" pitchFamily="49" charset="-122"/>
              </a:rPr>
              <a:t> </a:t>
            </a:r>
            <a:r>
              <a:rPr lang="en-US" altLang="zh-CN">
                <a:solidFill>
                  <a:srgbClr val="0000FF"/>
                </a:solidFill>
                <a:ea typeface="仿宋_GB2312" pitchFamily="49" charset="-122"/>
              </a:rPr>
              <a:t>1</a:t>
            </a:r>
            <a:r>
              <a:rPr lang="zh-CN" altLang="en-US" dirty="0">
                <a:solidFill>
                  <a:srgbClr val="0000FF"/>
                </a:solidFill>
                <a:ea typeface="仿宋_GB2312" pitchFamily="49" charset="-122"/>
              </a:rPr>
              <a:t>、问题</a:t>
            </a:r>
            <a:endParaRPr lang="zh-CN" altLang="en-US" dirty="0">
              <a:solidFill>
                <a:srgbClr val="0000FF"/>
              </a:solidFill>
              <a:ea typeface="仿宋_GB2312" pitchFamily="49" charset="-122"/>
            </a:endParaRPr>
          </a:p>
          <a:p>
            <a:pPr>
              <a:lnSpc>
                <a:spcPct val="110000"/>
              </a:lnSpc>
              <a:buNone/>
            </a:pPr>
            <a:r>
              <a:rPr lang="zh-CN" altLang="en-US" dirty="0">
                <a:solidFill>
                  <a:srgbClr val="0000FF"/>
                </a:solidFill>
                <a:ea typeface="仿宋_GB2312" pitchFamily="49" charset="-122"/>
              </a:rPr>
              <a:t>            水是人类赖以生存的资源，保护水资源就是保护我们自己，对于我国大江大河水资源的保护和治理应是重中之重。专家们呼吁：“以人为本，建设文明和谐社会，改善人与自然的环境，减少污染。” </a:t>
            </a:r>
            <a:endParaRPr lang="zh-CN" altLang="en-US" dirty="0">
              <a:solidFill>
                <a:srgbClr val="0000FF"/>
              </a:solidFill>
              <a:ea typeface="仿宋_GB2312" pitchFamily="49" charset="-122"/>
            </a:endParaRPr>
          </a:p>
          <a:p>
            <a:pPr>
              <a:lnSpc>
                <a:spcPct val="110000"/>
              </a:lnSpc>
              <a:buNone/>
            </a:pPr>
            <a:r>
              <a:rPr lang="zh-CN" altLang="en-US" dirty="0">
                <a:solidFill>
                  <a:srgbClr val="0000FF"/>
                </a:solidFill>
                <a:ea typeface="仿宋_GB2312" pitchFamily="49" charset="-122"/>
              </a:rPr>
              <a:t>           长江是我国第一、世界第三大河流，长江水质的污染程度日趋严重，已引起了相关政府部门和专家们的高度重视。</a:t>
            </a:r>
            <a:r>
              <a:rPr lang="en-US" altLang="zh-CN">
                <a:solidFill>
                  <a:srgbClr val="0000FF"/>
                </a:solidFill>
                <a:ea typeface="仿宋_GB2312" pitchFamily="49" charset="-122"/>
              </a:rPr>
              <a:t>2004</a:t>
            </a:r>
            <a:r>
              <a:rPr lang="zh-CN" altLang="en-US" dirty="0">
                <a:solidFill>
                  <a:srgbClr val="0000FF"/>
                </a:solidFill>
                <a:ea typeface="仿宋_GB2312" pitchFamily="49" charset="-122"/>
              </a:rPr>
              <a:t>年</a:t>
            </a:r>
            <a:r>
              <a:rPr lang="en-US" altLang="zh-CN">
                <a:solidFill>
                  <a:srgbClr val="0000FF"/>
                </a:solidFill>
                <a:ea typeface="仿宋_GB2312" pitchFamily="49" charset="-122"/>
              </a:rPr>
              <a:t>10</a:t>
            </a:r>
            <a:r>
              <a:rPr lang="zh-CN" altLang="en-US" dirty="0">
                <a:solidFill>
                  <a:srgbClr val="0000FF"/>
                </a:solidFill>
                <a:ea typeface="仿宋_GB2312" pitchFamily="49" charset="-122"/>
              </a:rPr>
              <a:t>月，由全国政协与中国发展研究院联合组成“保护长江万里行”考察团，从长江上游宜宾到下游上海，对沿线</a:t>
            </a:r>
            <a:r>
              <a:rPr lang="en-US" altLang="zh-CN">
                <a:solidFill>
                  <a:srgbClr val="0000FF"/>
                </a:solidFill>
                <a:ea typeface="仿宋_GB2312" pitchFamily="49" charset="-122"/>
              </a:rPr>
              <a:t>21</a:t>
            </a:r>
            <a:r>
              <a:rPr lang="zh-CN" altLang="en-US" dirty="0">
                <a:solidFill>
                  <a:srgbClr val="0000FF"/>
                </a:solidFill>
                <a:ea typeface="仿宋_GB2312" pitchFamily="49" charset="-122"/>
              </a:rPr>
              <a:t>个</a:t>
            </a:r>
            <a:endParaRPr lang="zh-CN" altLang="en-US" dirty="0">
              <a:solidFill>
                <a:srgbClr val="0000FF"/>
              </a:solidFill>
              <a:ea typeface="仿宋_GB2312" pitchFamily="49" charset="-122"/>
            </a:endParaRPr>
          </a:p>
        </p:txBody>
      </p:sp>
      <p:sp>
        <p:nvSpPr>
          <p:cNvPr id="372740" name="标题 372739"/>
          <p:cNvSpPr>
            <a:spLocks noGrp="1"/>
          </p:cNvSpPr>
          <p:nvPr>
            <p:ph type="title"/>
          </p:nvPr>
        </p:nvSpPr>
        <p:spPr>
          <a:xfrm>
            <a:off x="468313" y="304800"/>
            <a:ext cx="7304087" cy="487363"/>
          </a:xfrm>
        </p:spPr>
        <p:txBody>
          <a:bodyPr anchor="ctr"/>
          <a:p>
            <a:r>
              <a:rPr lang="en-US" altLang="zh-CN" sz="2800" b="0">
                <a:ea typeface="宋体" panose="02010600030101010101" pitchFamily="2" charset="-122"/>
              </a:rPr>
              <a:t>CUMCM2005A </a:t>
            </a:r>
            <a:r>
              <a:rPr lang="zh-CN" altLang="en-US" sz="2800" b="0" dirty="0">
                <a:ea typeface="宋体" panose="02010600030101010101" pitchFamily="2" charset="-122"/>
              </a:rPr>
              <a:t>长江水质的评价和预测</a:t>
            </a:r>
            <a:endParaRPr lang="zh-CN" altLang="en-US" sz="2800" b="0" dirty="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2739">
                                            <p:txEl>
                                              <p:charRg st="0" end="6"/>
                                            </p:txEl>
                                          </p:spTgt>
                                        </p:tgtEl>
                                        <p:attrNameLst>
                                          <p:attrName>style.visibility</p:attrName>
                                        </p:attrNameLst>
                                      </p:cBhvr>
                                      <p:to>
                                        <p:strVal val="visible"/>
                                      </p:to>
                                    </p:set>
                                    <p:animEffect transition="in" filter="circle(in)">
                                      <p:cBhvr>
                                        <p:cTn id="7" dur="1000"/>
                                        <p:tgtEl>
                                          <p:spTgt spid="372739">
                                            <p:txEl>
                                              <p:charRg st="0" end="6"/>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72739">
                                            <p:txEl>
                                              <p:charRg st="6" end="107"/>
                                            </p:txEl>
                                          </p:spTgt>
                                        </p:tgtEl>
                                        <p:attrNameLst>
                                          <p:attrName>style.visibility</p:attrName>
                                        </p:attrNameLst>
                                      </p:cBhvr>
                                      <p:to>
                                        <p:strVal val="visible"/>
                                      </p:to>
                                    </p:set>
                                    <p:animEffect transition="in" filter="circle(in)">
                                      <p:cBhvr>
                                        <p:cTn id="10" dur="1000"/>
                                        <p:tgtEl>
                                          <p:spTgt spid="372739">
                                            <p:txEl>
                                              <p:charRg st="6" end="107"/>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72739">
                                            <p:txEl>
                                              <p:charRg st="107" end="227"/>
                                            </p:txEl>
                                          </p:spTgt>
                                        </p:tgtEl>
                                        <p:attrNameLst>
                                          <p:attrName>style.visibility</p:attrName>
                                        </p:attrNameLst>
                                      </p:cBhvr>
                                      <p:to>
                                        <p:strVal val="visible"/>
                                      </p:to>
                                    </p:set>
                                    <p:animEffect transition="in" filter="circle(in)">
                                      <p:cBhvr>
                                        <p:cTn id="13" dur="1000"/>
                                        <p:tgtEl>
                                          <p:spTgt spid="372739">
                                            <p:txEl>
                                              <p:charRg st="107" end="2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3507" name="文本占位符 533506"/>
          <p:cNvSpPr>
            <a:spLocks noGrp="1"/>
          </p:cNvSpPr>
          <p:nvPr>
            <p:ph type="body" idx="1"/>
          </p:nvPr>
        </p:nvSpPr>
        <p:spPr/>
        <p:txBody>
          <a:bodyPr/>
          <a:p>
            <a:pPr>
              <a:lnSpc>
                <a:spcPct val="80000"/>
              </a:lnSpc>
            </a:pPr>
            <a:r>
              <a:rPr lang="en-US" altLang="zh-CN" sz="1600" err="1"/>
              <a:t>clc,clear</a:t>
            </a:r>
            <a:endParaRPr lang="en-US" altLang="zh-CN" sz="1600"/>
          </a:p>
          <a:p>
            <a:pPr>
              <a:lnSpc>
                <a:spcPct val="80000"/>
              </a:lnSpc>
            </a:pPr>
            <a:r>
              <a:rPr lang="en-US" altLang="zh-CN" sz="1600"/>
              <a:t>han1=[83.0 79.8 78.1 85.1 86.6 88.2 90.3 86.7 93.3 92.5 90.9 96.9</a:t>
            </a:r>
            <a:endParaRPr lang="en-US" altLang="zh-CN" sz="1600"/>
          </a:p>
          <a:p>
            <a:pPr>
              <a:lnSpc>
                <a:spcPct val="80000"/>
              </a:lnSpc>
            </a:pPr>
            <a:r>
              <a:rPr lang="en-US" altLang="zh-CN" sz="1600"/>
              <a:t>101.7 85.1 87.8 91.6 93.4 94.5 97.4 99.5 104.2 102.3 101.0 123.5</a:t>
            </a:r>
            <a:endParaRPr lang="en-US" altLang="zh-CN" sz="1600"/>
          </a:p>
          <a:p>
            <a:pPr>
              <a:lnSpc>
                <a:spcPct val="80000"/>
              </a:lnSpc>
            </a:pPr>
            <a:r>
              <a:rPr lang="en-US" altLang="zh-CN" sz="1600"/>
              <a:t>92.2 114.0 93.3 101.0 103.5 105.2 109.5 109.2 109.6 111.2 121.7 131.3</a:t>
            </a:r>
            <a:endParaRPr lang="en-US" altLang="zh-CN" sz="1600"/>
          </a:p>
          <a:p>
            <a:pPr>
              <a:lnSpc>
                <a:spcPct val="80000"/>
              </a:lnSpc>
            </a:pPr>
            <a:r>
              <a:rPr lang="en-US" altLang="zh-CN" sz="1600"/>
              <a:t>105.0 125.7 106.6 116.0 117.6 118.0 121.7 118.7 120.2 127.8 121.8 121.9</a:t>
            </a:r>
            <a:endParaRPr lang="en-US" altLang="zh-CN" sz="1600"/>
          </a:p>
          <a:p>
            <a:pPr>
              <a:lnSpc>
                <a:spcPct val="80000"/>
              </a:lnSpc>
            </a:pPr>
            <a:r>
              <a:rPr lang="en-US" altLang="zh-CN" sz="1600"/>
              <a:t>139.3 129.5 122.5 124.5 135.7 130.8 138.7 133.7 136.8 138.9 129.6 133.7</a:t>
            </a:r>
            <a:endParaRPr lang="en-US" altLang="zh-CN" sz="1600"/>
          </a:p>
          <a:p>
            <a:pPr>
              <a:lnSpc>
                <a:spcPct val="80000"/>
              </a:lnSpc>
            </a:pPr>
            <a:r>
              <a:rPr lang="en-US" altLang="zh-CN" sz="1600"/>
              <a:t>137.5 135.3 133.0 133.4 142.8 141.6 142.9 147.3 159.6 162.1 153.5 155.9</a:t>
            </a:r>
            <a:endParaRPr lang="en-US" altLang="zh-CN" sz="1600"/>
          </a:p>
          <a:p>
            <a:pPr>
              <a:lnSpc>
                <a:spcPct val="80000"/>
              </a:lnSpc>
            </a:pPr>
            <a:r>
              <a:rPr lang="en-US" altLang="zh-CN" sz="1600"/>
              <a:t>163.2 159.7 158.4 145.2 124.0 144.1 157.0 162.6 171.8 180.7 173.5 176.5];</a:t>
            </a:r>
            <a:endParaRPr lang="en-US" altLang="zh-CN" sz="1600"/>
          </a:p>
          <a:p>
            <a:pPr>
              <a:lnSpc>
                <a:spcPct val="80000"/>
              </a:lnSpc>
            </a:pPr>
            <a:r>
              <a:rPr lang="en-US" altLang="zh-CN" sz="1600"/>
              <a:t>han1(end,:)=[];m=size(han1,2);</a:t>
            </a:r>
            <a:endParaRPr lang="en-US" altLang="zh-CN" sz="1600"/>
          </a:p>
          <a:p>
            <a:pPr>
              <a:lnSpc>
                <a:spcPct val="80000"/>
              </a:lnSpc>
            </a:pPr>
            <a:r>
              <a:rPr lang="en-US" altLang="zh-CN" sz="1600"/>
              <a:t>x0=mean(han1,2);</a:t>
            </a:r>
            <a:endParaRPr lang="en-US" altLang="zh-CN" sz="1600"/>
          </a:p>
          <a:p>
            <a:pPr>
              <a:lnSpc>
                <a:spcPct val="80000"/>
              </a:lnSpc>
            </a:pPr>
            <a:r>
              <a:rPr lang="en-US" altLang="zh-CN" sz="1600"/>
              <a:t>x1=cumsum(x0);</a:t>
            </a:r>
            <a:endParaRPr lang="en-US" altLang="zh-CN" sz="1600"/>
          </a:p>
          <a:p>
            <a:pPr>
              <a:lnSpc>
                <a:spcPct val="80000"/>
              </a:lnSpc>
            </a:pPr>
            <a:r>
              <a:rPr lang="en-US" altLang="zh-CN" sz="1600"/>
              <a:t>alpha=0.4;n=length(x0);</a:t>
            </a:r>
            <a:endParaRPr lang="en-US" altLang="zh-CN" sz="1600"/>
          </a:p>
          <a:p>
            <a:pPr>
              <a:lnSpc>
                <a:spcPct val="80000"/>
              </a:lnSpc>
            </a:pPr>
            <a:r>
              <a:rPr lang="en-US" altLang="zh-CN" sz="1600"/>
              <a:t>z1=alpha*x1(2:n)+(1-alpha)*x1(1:n-1)</a:t>
            </a:r>
            <a:endParaRPr lang="en-US" altLang="zh-CN" sz="1600"/>
          </a:p>
          <a:p>
            <a:pPr>
              <a:lnSpc>
                <a:spcPct val="80000"/>
              </a:lnSpc>
            </a:pPr>
            <a:r>
              <a:rPr lang="en-US" altLang="zh-CN" sz="1600"/>
              <a:t>Y=x0(2:n);B=[-z1,ones(n-1,1)];</a:t>
            </a:r>
            <a:endParaRPr lang="en-US" altLang="zh-CN" sz="1600"/>
          </a:p>
          <a:p>
            <a:pPr>
              <a:lnSpc>
                <a:spcPct val="80000"/>
              </a:lnSpc>
            </a:pPr>
            <a:r>
              <a:rPr lang="en-US" altLang="zh-CN" sz="1600" err="1"/>
              <a:t>ab</a:t>
            </a:r>
            <a:r>
              <a:rPr lang="en-US" altLang="zh-CN" sz="1600"/>
              <a:t>=B\Y</a:t>
            </a:r>
            <a:endParaRPr lang="en-US" altLang="zh-CN" sz="1600"/>
          </a:p>
          <a:p>
            <a:pPr>
              <a:lnSpc>
                <a:spcPct val="80000"/>
              </a:lnSpc>
            </a:pPr>
            <a:r>
              <a:rPr lang="en-US" altLang="zh-CN" sz="1600"/>
              <a:t>k=6;</a:t>
            </a:r>
            <a:endParaRPr lang="en-US" altLang="zh-CN" sz="1600"/>
          </a:p>
          <a:p>
            <a:pPr>
              <a:lnSpc>
                <a:spcPct val="80000"/>
              </a:lnSpc>
            </a:pPr>
            <a:r>
              <a:rPr lang="en-US" altLang="zh-CN" sz="1600"/>
              <a:t>x7hat=(x0(1)-ab(2)/ab(1))*(exp(-ab(1)*k)-exp(-ab(1)*(k-1)))</a:t>
            </a:r>
            <a:endParaRPr lang="en-US" altLang="zh-CN" sz="1600"/>
          </a:p>
          <a:p>
            <a:pPr>
              <a:lnSpc>
                <a:spcPct val="80000"/>
              </a:lnSpc>
            </a:pPr>
            <a:r>
              <a:rPr lang="en-US" altLang="zh-CN" sz="1600"/>
              <a:t>z=m*x7hat</a:t>
            </a:r>
            <a:endParaRPr lang="en-US" altLang="zh-CN" sz="1600"/>
          </a:p>
          <a:p>
            <a:pPr>
              <a:lnSpc>
                <a:spcPct val="80000"/>
              </a:lnSpc>
            </a:pPr>
            <a:r>
              <a:rPr lang="en-US" altLang="zh-CN" sz="1600"/>
              <a:t>u=sum(han1)/sum(sum(han1))</a:t>
            </a:r>
            <a:endParaRPr lang="en-US" altLang="zh-CN" sz="1600"/>
          </a:p>
          <a:p>
            <a:pPr>
              <a:lnSpc>
                <a:spcPct val="80000"/>
              </a:lnSpc>
            </a:pPr>
            <a:r>
              <a:rPr lang="en-US" altLang="zh-CN" sz="1600"/>
              <a:t>v=z*u</a:t>
            </a:r>
            <a:endParaRPr lang="zh-CN" altLang="en-US" sz="1600" dirty="0"/>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4531" name="文本占位符 534530"/>
          <p:cNvSpPr>
            <a:spLocks noGrp="1"/>
          </p:cNvSpPr>
          <p:nvPr>
            <p:ph type="body" idx="1"/>
          </p:nvPr>
        </p:nvSpPr>
        <p:spPr/>
        <p:txBody>
          <a:bodyPr/>
          <a:p>
            <a:pPr>
              <a:lnSpc>
                <a:spcPct val="80000"/>
              </a:lnSpc>
            </a:pPr>
            <a:r>
              <a:rPr lang="en-US" altLang="zh-CN" sz="2400">
                <a:solidFill>
                  <a:srgbClr val="0000FF"/>
                </a:solidFill>
              </a:rPr>
              <a:t>x1 =   [87.6167  186.1167 294.5917  413.0083  545.8167</a:t>
            </a:r>
            <a:endParaRPr lang="en-US" altLang="zh-CN" sz="2400">
              <a:solidFill>
                <a:srgbClr val="0000FF"/>
              </a:solidFill>
            </a:endParaRPr>
          </a:p>
          <a:p>
            <a:pPr>
              <a:lnSpc>
                <a:spcPct val="80000"/>
              </a:lnSpc>
              <a:buNone/>
            </a:pPr>
            <a:r>
              <a:rPr lang="en-US" altLang="zh-CN" sz="2400">
                <a:solidFill>
                  <a:srgbClr val="0000FF"/>
                </a:solidFill>
              </a:rPr>
              <a:t>              691.2250]</a:t>
            </a:r>
            <a:endParaRPr lang="en-US" altLang="zh-CN" sz="2400">
              <a:solidFill>
                <a:srgbClr val="0000FF"/>
              </a:solidFill>
            </a:endParaRPr>
          </a:p>
          <a:p>
            <a:pPr>
              <a:lnSpc>
                <a:spcPct val="80000"/>
              </a:lnSpc>
            </a:pPr>
            <a:r>
              <a:rPr lang="en-US" altLang="zh-CN" sz="2400">
                <a:solidFill>
                  <a:srgbClr val="0000FF"/>
                </a:solidFill>
              </a:rPr>
              <a:t>z1 = [ 127.0167  229.5067  341.9583  466.1317  603.9800]</a:t>
            </a:r>
            <a:endParaRPr lang="en-US" altLang="zh-CN" sz="2400">
              <a:solidFill>
                <a:srgbClr val="0000FF"/>
              </a:solidFill>
            </a:endParaRPr>
          </a:p>
          <a:p>
            <a:pPr>
              <a:lnSpc>
                <a:spcPct val="80000"/>
              </a:lnSpc>
            </a:pPr>
            <a:r>
              <a:rPr lang="en-US" altLang="zh-CN" sz="2400" err="1">
                <a:solidFill>
                  <a:srgbClr val="0000FF"/>
                </a:solidFill>
              </a:rPr>
              <a:t>ab</a:t>
            </a:r>
            <a:r>
              <a:rPr lang="en-US" altLang="zh-CN" sz="2400">
                <a:solidFill>
                  <a:srgbClr val="0000FF"/>
                </a:solidFill>
              </a:rPr>
              <a:t> =  [ -0.0993    85.5985]</a:t>
            </a:r>
            <a:endParaRPr lang="en-US" altLang="zh-CN" sz="2400">
              <a:solidFill>
                <a:srgbClr val="0000FF"/>
              </a:solidFill>
            </a:endParaRPr>
          </a:p>
          <a:p>
            <a:pPr>
              <a:lnSpc>
                <a:spcPct val="80000"/>
              </a:lnSpc>
            </a:pPr>
            <a:r>
              <a:rPr lang="en-US" altLang="zh-CN" sz="2400">
                <a:solidFill>
                  <a:srgbClr val="0000FF"/>
                </a:solidFill>
              </a:rPr>
              <a:t>x7hat = 162.8793                   z = 1.9546e+003</a:t>
            </a:r>
            <a:endParaRPr lang="en-US" altLang="zh-CN" sz="2400">
              <a:solidFill>
                <a:srgbClr val="0000FF"/>
              </a:solidFill>
            </a:endParaRPr>
          </a:p>
          <a:p>
            <a:pPr>
              <a:lnSpc>
                <a:spcPct val="80000"/>
              </a:lnSpc>
            </a:pPr>
            <a:endParaRPr lang="en-US" altLang="zh-CN" sz="2400">
              <a:solidFill>
                <a:srgbClr val="0000FF"/>
              </a:solidFill>
            </a:endParaRPr>
          </a:p>
          <a:p>
            <a:pPr>
              <a:lnSpc>
                <a:spcPct val="80000"/>
              </a:lnSpc>
            </a:pPr>
            <a:r>
              <a:rPr lang="en-US" altLang="zh-CN" sz="2400">
                <a:solidFill>
                  <a:srgbClr val="0000FF"/>
                </a:solidFill>
              </a:rPr>
              <a:t>u =  [    0.0794    0.0807    0.0749    0.0786    0.0819    0.0818    0.0845 0.0838    0.0872    0.0886    0.0866    0.0920]</a:t>
            </a:r>
            <a:endParaRPr lang="en-US" altLang="zh-CN" sz="2400">
              <a:solidFill>
                <a:srgbClr val="0000FF"/>
              </a:solidFill>
            </a:endParaRPr>
          </a:p>
          <a:p>
            <a:pPr>
              <a:lnSpc>
                <a:spcPct val="80000"/>
              </a:lnSpc>
            </a:pPr>
            <a:endParaRPr lang="en-US" altLang="zh-CN" sz="2400">
              <a:solidFill>
                <a:srgbClr val="0000FF"/>
              </a:solidFill>
            </a:endParaRPr>
          </a:p>
          <a:p>
            <a:pPr>
              <a:lnSpc>
                <a:spcPct val="80000"/>
              </a:lnSpc>
            </a:pPr>
            <a:endParaRPr lang="en-US" altLang="zh-CN" sz="800">
              <a:solidFill>
                <a:srgbClr val="0000FF"/>
              </a:solidFill>
            </a:endParaRPr>
          </a:p>
          <a:p>
            <a:pPr>
              <a:lnSpc>
                <a:spcPct val="80000"/>
              </a:lnSpc>
            </a:pPr>
            <a:r>
              <a:rPr lang="en-US" altLang="zh-CN" sz="2400">
                <a:solidFill>
                  <a:srgbClr val="0000FF"/>
                </a:solidFill>
              </a:rPr>
              <a:t>v =[155.2152  157.7365  146.4023  153.5421 </a:t>
            </a:r>
            <a:endParaRPr lang="en-US" altLang="zh-CN" sz="2400">
              <a:solidFill>
                <a:srgbClr val="0000FF"/>
              </a:solidFill>
            </a:endParaRPr>
          </a:p>
          <a:p>
            <a:pPr>
              <a:lnSpc>
                <a:spcPct val="80000"/>
              </a:lnSpc>
            </a:pPr>
            <a:r>
              <a:rPr lang="en-US" altLang="zh-CN" sz="2400">
                <a:solidFill>
                  <a:srgbClr val="0000FF"/>
                </a:solidFill>
              </a:rPr>
              <a:t>       160.1400  159.8337  165.0649 163.7924 </a:t>
            </a:r>
            <a:endParaRPr lang="en-US" altLang="zh-CN" sz="2400">
              <a:solidFill>
                <a:srgbClr val="0000FF"/>
              </a:solidFill>
            </a:endParaRPr>
          </a:p>
          <a:p>
            <a:pPr>
              <a:lnSpc>
                <a:spcPct val="80000"/>
              </a:lnSpc>
            </a:pPr>
            <a:r>
              <a:rPr lang="en-US" altLang="zh-CN" sz="2400">
                <a:solidFill>
                  <a:srgbClr val="0000FF"/>
                </a:solidFill>
              </a:rPr>
              <a:t>       170.5317  173.1473  169.3064  179.8394]</a:t>
            </a:r>
            <a:endParaRPr lang="zh-CN" altLang="en-US" sz="2400" dirty="0">
              <a:solidFill>
                <a:srgbClr val="0000FF"/>
              </a:solidFill>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20" name="标题 397319"/>
          <p:cNvSpPr>
            <a:spLocks noGrp="1"/>
          </p:cNvSpPr>
          <p:nvPr>
            <p:ph type="title"/>
          </p:nvPr>
        </p:nvSpPr>
        <p:spPr/>
        <p:txBody>
          <a:bodyPr anchor="ctr"/>
          <a:p>
            <a:r>
              <a:rPr lang="en-US" altLang="zh-CN" sz="2800">
                <a:ea typeface="宋体" panose="02010600030101010101" pitchFamily="2" charset="-122"/>
              </a:rPr>
              <a:t>(ii)</a:t>
            </a:r>
            <a:r>
              <a:rPr lang="zh-CN" altLang="en-US" sz="2800" dirty="0">
                <a:ea typeface="宋体" panose="02010600030101010101" pitchFamily="2" charset="-122"/>
              </a:rPr>
              <a:t>接待海外旅游人数</a:t>
            </a:r>
            <a:endParaRPr lang="zh-CN" altLang="en-US" sz="2800" dirty="0">
              <a:ea typeface="宋体" panose="02010600030101010101" pitchFamily="2" charset="-122"/>
            </a:endParaRPr>
          </a:p>
        </p:txBody>
      </p:sp>
      <p:sp>
        <p:nvSpPr>
          <p:cNvPr id="397315" name="文本占位符 397314"/>
          <p:cNvSpPr>
            <a:spLocks noGrp="1"/>
          </p:cNvSpPr>
          <p:nvPr>
            <p:ph type="body" sz="half" idx="1"/>
          </p:nvPr>
        </p:nvSpPr>
        <p:spPr>
          <a:xfrm>
            <a:off x="533400" y="1295400"/>
            <a:ext cx="8215313" cy="5105400"/>
          </a:xfrm>
        </p:spPr>
        <p:txBody>
          <a:bodyPr/>
          <a:lstStyle>
            <a:lvl1pPr lvl="0">
              <a:defRPr sz="2400"/>
            </a:lvl1pPr>
            <a:lvl2pPr lvl="1">
              <a:defRPr sz="2200"/>
            </a:lvl2pPr>
            <a:lvl3pPr lvl="2">
              <a:defRPr sz="2000"/>
            </a:lvl3pPr>
            <a:lvl4pPr lvl="3">
              <a:defRPr sz="1800"/>
            </a:lvl4pPr>
            <a:lvl5pPr lvl="4">
              <a:defRPr sz="1800"/>
            </a:lvl5pPr>
          </a:lstStyle>
          <a:p>
            <a:pPr lvl="0"/>
            <a:endParaRPr lang="zh-CN" altLang="en-US" sz="2000" dirty="0"/>
          </a:p>
          <a:p>
            <a:pPr lvl="0"/>
            <a:r>
              <a:rPr lang="zh-CN" altLang="en-US" dirty="0">
                <a:solidFill>
                  <a:srgbClr val="0000FF"/>
                </a:solidFill>
              </a:rPr>
              <a:t>由数据表</a:t>
            </a:r>
            <a:r>
              <a:rPr lang="en-US" altLang="zh-CN">
                <a:solidFill>
                  <a:srgbClr val="0000FF"/>
                </a:solidFill>
              </a:rPr>
              <a:t>2</a:t>
            </a:r>
            <a:r>
              <a:rPr lang="zh-CN" altLang="en-US" dirty="0">
                <a:solidFill>
                  <a:srgbClr val="0000FF"/>
                </a:solidFill>
              </a:rPr>
              <a:t>，计算每年月平均值</a:t>
            </a:r>
            <a:endParaRPr lang="zh-CN" altLang="en-US" dirty="0">
              <a:solidFill>
                <a:srgbClr val="0000FF"/>
              </a:solidFill>
            </a:endParaRPr>
          </a:p>
          <a:p>
            <a:pPr lvl="0">
              <a:buNone/>
            </a:pPr>
            <a:r>
              <a:rPr lang="zh-CN" altLang="en-US" dirty="0">
                <a:solidFill>
                  <a:srgbClr val="0000FF"/>
                </a:solidFill>
              </a:rPr>
              <a:t>  和一次累加值      ．取参数         ，可得加权平均值      ．进而求得</a:t>
            </a:r>
            <a:r>
              <a:rPr lang="en-US" altLang="zh-CN">
                <a:solidFill>
                  <a:srgbClr val="0000FF"/>
                </a:solidFill>
              </a:rPr>
              <a:t>a=-0</a:t>
            </a:r>
            <a:r>
              <a:rPr lang="zh-CN" altLang="en-US" dirty="0">
                <a:solidFill>
                  <a:srgbClr val="0000FF"/>
                </a:solidFill>
              </a:rPr>
              <a:t>．</a:t>
            </a:r>
            <a:r>
              <a:rPr lang="en-US" altLang="zh-CN">
                <a:solidFill>
                  <a:srgbClr val="0000FF"/>
                </a:solidFill>
              </a:rPr>
              <a:t>0938</a:t>
            </a:r>
            <a:r>
              <a:rPr lang="zh-CN" altLang="en-US" dirty="0">
                <a:solidFill>
                  <a:srgbClr val="0000FF"/>
                </a:solidFill>
              </a:rPr>
              <a:t>，</a:t>
            </a:r>
            <a:r>
              <a:rPr lang="en-US" altLang="zh-CN">
                <a:solidFill>
                  <a:srgbClr val="0000FF"/>
                </a:solidFill>
              </a:rPr>
              <a:t>b=16</a:t>
            </a:r>
            <a:r>
              <a:rPr lang="zh-CN" altLang="en-US" dirty="0">
                <a:solidFill>
                  <a:srgbClr val="0000FF"/>
                </a:solidFill>
              </a:rPr>
              <a:t>．</a:t>
            </a:r>
            <a:r>
              <a:rPr lang="en-US" altLang="zh-CN">
                <a:solidFill>
                  <a:srgbClr val="0000FF"/>
                </a:solidFill>
              </a:rPr>
              <a:t>2670</a:t>
            </a:r>
            <a:r>
              <a:rPr lang="zh-CN" altLang="en-US" dirty="0">
                <a:solidFill>
                  <a:srgbClr val="0000FF"/>
                </a:solidFill>
              </a:rPr>
              <a:t>，       </a:t>
            </a:r>
            <a:r>
              <a:rPr lang="en-US" altLang="zh-CN">
                <a:solidFill>
                  <a:srgbClr val="0000FF"/>
                </a:solidFill>
              </a:rPr>
              <a:t>=30</a:t>
            </a:r>
            <a:r>
              <a:rPr lang="zh-CN" altLang="en-US" dirty="0">
                <a:solidFill>
                  <a:srgbClr val="0000FF"/>
                </a:solidFill>
              </a:rPr>
              <a:t>．</a:t>
            </a:r>
            <a:r>
              <a:rPr lang="en-US" altLang="zh-CN">
                <a:solidFill>
                  <a:srgbClr val="0000FF"/>
                </a:solidFill>
              </a:rPr>
              <a:t>2649</a:t>
            </a:r>
            <a:r>
              <a:rPr lang="zh-CN" altLang="en-US" dirty="0">
                <a:solidFill>
                  <a:srgbClr val="0000FF"/>
                </a:solidFill>
              </a:rPr>
              <a:t>，   </a:t>
            </a:r>
            <a:r>
              <a:rPr lang="en-US" altLang="zh-CN">
                <a:solidFill>
                  <a:srgbClr val="0000FF"/>
                </a:solidFill>
              </a:rPr>
              <a:t>X=363</a:t>
            </a:r>
            <a:r>
              <a:rPr lang="zh-CN" altLang="en-US" dirty="0">
                <a:solidFill>
                  <a:srgbClr val="0000FF"/>
                </a:solidFill>
              </a:rPr>
              <a:t>．</a:t>
            </a:r>
            <a:r>
              <a:rPr lang="en-US" altLang="zh-CN">
                <a:solidFill>
                  <a:srgbClr val="0000FF"/>
                </a:solidFill>
              </a:rPr>
              <a:t>1788</a:t>
            </a:r>
            <a:r>
              <a:rPr lang="zh-CN" altLang="en-US" dirty="0">
                <a:solidFill>
                  <a:srgbClr val="0000FF"/>
                </a:solidFill>
              </a:rPr>
              <a:t>，以及</a:t>
            </a:r>
            <a:endParaRPr lang="zh-CN" altLang="en-US" dirty="0">
              <a:solidFill>
                <a:srgbClr val="0000FF"/>
              </a:solidFill>
            </a:endParaRPr>
          </a:p>
          <a:p>
            <a:pPr lvl="0"/>
            <a:r>
              <a:rPr lang="en-US" altLang="zh-CN">
                <a:solidFill>
                  <a:srgbClr val="0000FF"/>
                </a:solidFill>
              </a:rPr>
              <a:t>u=(0</a:t>
            </a:r>
            <a:r>
              <a:rPr lang="zh-CN" altLang="en-US" dirty="0">
                <a:solidFill>
                  <a:srgbClr val="0000FF"/>
                </a:solidFill>
              </a:rPr>
              <a:t>．</a:t>
            </a:r>
            <a:r>
              <a:rPr lang="en-US" altLang="zh-CN">
                <a:solidFill>
                  <a:srgbClr val="0000FF"/>
                </a:solidFill>
              </a:rPr>
              <a:t>0407</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0732</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0703</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0878</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0907</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0</a:t>
            </a:r>
            <a:r>
              <a:rPr lang="zh-CN" altLang="en-US" dirty="0">
                <a:solidFill>
                  <a:srgbClr val="0000FF"/>
                </a:solidFill>
              </a:rPr>
              <a:t>．</a:t>
            </a:r>
            <a:r>
              <a:rPr lang="en-US" altLang="zh-CN">
                <a:solidFill>
                  <a:srgbClr val="0000FF"/>
                </a:solidFill>
              </a:rPr>
              <a:t>0848</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0836</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1022</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1010</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1041</a:t>
            </a:r>
            <a:r>
              <a:rPr lang="zh-CN" altLang="en-US" dirty="0">
                <a:solidFill>
                  <a:srgbClr val="0000FF"/>
                </a:solidFill>
              </a:rPr>
              <a:t>，</a:t>
            </a:r>
            <a:endParaRPr lang="zh-CN" altLang="en-US" dirty="0">
              <a:solidFill>
                <a:srgbClr val="0000FF"/>
              </a:solidFill>
            </a:endParaRPr>
          </a:p>
          <a:p>
            <a:pPr lvl="0">
              <a:buNone/>
            </a:pPr>
            <a:r>
              <a:rPr lang="en-US" altLang="zh-CN">
                <a:solidFill>
                  <a:srgbClr val="0000FF"/>
                </a:solidFill>
              </a:rPr>
              <a:t> 0</a:t>
            </a:r>
            <a:r>
              <a:rPr lang="zh-CN" altLang="en-US" dirty="0">
                <a:solidFill>
                  <a:srgbClr val="0000FF"/>
                </a:solidFill>
              </a:rPr>
              <a:t>．</a:t>
            </a:r>
            <a:r>
              <a:rPr lang="en-US" altLang="zh-CN">
                <a:solidFill>
                  <a:srgbClr val="0000FF"/>
                </a:solidFill>
              </a:rPr>
              <a:t>0914</a:t>
            </a:r>
            <a:r>
              <a:rPr lang="zh-CN" altLang="en-US" dirty="0">
                <a:solidFill>
                  <a:srgbClr val="0000FF"/>
                </a:solidFill>
              </a:rPr>
              <a:t>，</a:t>
            </a:r>
            <a:r>
              <a:rPr lang="en-US" altLang="zh-CN">
                <a:solidFill>
                  <a:srgbClr val="0000FF"/>
                </a:solidFill>
              </a:rPr>
              <a:t>0</a:t>
            </a:r>
            <a:r>
              <a:rPr lang="zh-CN" altLang="en-US" dirty="0">
                <a:solidFill>
                  <a:srgbClr val="0000FF"/>
                </a:solidFill>
              </a:rPr>
              <a:t>．</a:t>
            </a:r>
            <a:r>
              <a:rPr lang="en-US" altLang="zh-CN">
                <a:solidFill>
                  <a:srgbClr val="0000FF"/>
                </a:solidFill>
              </a:rPr>
              <a:t>0701)</a:t>
            </a:r>
            <a:r>
              <a:rPr lang="zh-CN" altLang="en-US" dirty="0">
                <a:solidFill>
                  <a:srgbClr val="0000FF"/>
                </a:solidFill>
              </a:rPr>
              <a:t>．</a:t>
            </a:r>
            <a:endParaRPr lang="zh-CN" altLang="en-US" dirty="0">
              <a:solidFill>
                <a:srgbClr val="0000FF"/>
              </a:solidFill>
            </a:endParaRPr>
          </a:p>
          <a:p>
            <a:pPr lvl="0">
              <a:buNone/>
            </a:pPr>
            <a:r>
              <a:rPr lang="zh-CN" altLang="en-US" dirty="0">
                <a:solidFill>
                  <a:srgbClr val="0000FF"/>
                </a:solidFill>
              </a:rPr>
              <a:t>于是可得到</a:t>
            </a:r>
            <a:r>
              <a:rPr lang="en-US" altLang="zh-CN">
                <a:solidFill>
                  <a:srgbClr val="0000FF"/>
                </a:solidFill>
              </a:rPr>
              <a:t>2003</a:t>
            </a:r>
            <a:r>
              <a:rPr lang="zh-CN" altLang="en-US" dirty="0">
                <a:solidFill>
                  <a:srgbClr val="0000FF"/>
                </a:solidFill>
              </a:rPr>
              <a:t>年的接待海外旅游人数的预测值，并与实际值比较如下表</a:t>
            </a:r>
            <a:r>
              <a:rPr lang="en-US" altLang="zh-CN">
                <a:solidFill>
                  <a:srgbClr val="0000FF"/>
                </a:solidFill>
              </a:rPr>
              <a:t>5</a:t>
            </a:r>
            <a:r>
              <a:rPr lang="zh-CN" altLang="en-US" dirty="0">
                <a:solidFill>
                  <a:srgbClr val="0000FF"/>
                </a:solidFill>
              </a:rPr>
              <a:t>所示．</a:t>
            </a:r>
            <a:endParaRPr lang="zh-CN" altLang="en-US" dirty="0">
              <a:solidFill>
                <a:srgbClr val="0000FF"/>
              </a:solidFill>
            </a:endParaRPr>
          </a:p>
        </p:txBody>
      </p:sp>
      <p:graphicFrame>
        <p:nvGraphicFramePr>
          <p:cNvPr id="397316" name="内容占位符 397315"/>
          <p:cNvGraphicFramePr/>
          <p:nvPr>
            <p:ph sz="quarter" idx="2"/>
          </p:nvPr>
        </p:nvGraphicFramePr>
        <p:xfrm>
          <a:off x="5148263" y="1700213"/>
          <a:ext cx="504825" cy="425450"/>
        </p:xfrm>
        <a:graphic>
          <a:graphicData uri="http://schemas.openxmlformats.org/presentationml/2006/ole">
            <mc:AlternateContent xmlns:mc="http://schemas.openxmlformats.org/markup-compatibility/2006">
              <mc:Choice xmlns:v="urn:schemas-microsoft-com:vml" Requires="v">
                <p:oleObj spid="_x0000_s3192" name="" r:id="rId1" imgW="241300" imgH="203200" progId="Equation.DSMT4">
                  <p:embed/>
                </p:oleObj>
              </mc:Choice>
              <mc:Fallback>
                <p:oleObj name="" r:id="rId1" imgW="241300" imgH="203200" progId="Equation.DSMT4">
                  <p:embed/>
                  <p:pic>
                    <p:nvPicPr>
                      <p:cNvPr id="0" name="图片 3191"/>
                      <p:cNvPicPr/>
                      <p:nvPr/>
                    </p:nvPicPr>
                    <p:blipFill>
                      <a:blip r:embed="rId2"/>
                      <a:stretch>
                        <a:fillRect/>
                      </a:stretch>
                    </p:blipFill>
                    <p:spPr>
                      <a:xfrm>
                        <a:off x="5148263" y="1700213"/>
                        <a:ext cx="504825" cy="425450"/>
                      </a:xfrm>
                      <a:prstGeom prst="rect">
                        <a:avLst/>
                      </a:prstGeom>
                      <a:noFill/>
                      <a:ln w="38100">
                        <a:miter/>
                      </a:ln>
                    </p:spPr>
                  </p:pic>
                </p:oleObj>
              </mc:Fallback>
            </mc:AlternateContent>
          </a:graphicData>
        </a:graphic>
      </p:graphicFrame>
      <p:graphicFrame>
        <p:nvGraphicFramePr>
          <p:cNvPr id="397319" name="内容占位符 397318"/>
          <p:cNvGraphicFramePr/>
          <p:nvPr>
            <p:ph sz="quarter" idx="3"/>
          </p:nvPr>
        </p:nvGraphicFramePr>
        <p:xfrm>
          <a:off x="2627313" y="2133600"/>
          <a:ext cx="341312" cy="303213"/>
        </p:xfrm>
        <a:graphic>
          <a:graphicData uri="http://schemas.openxmlformats.org/presentationml/2006/ole">
            <mc:AlternateContent xmlns:mc="http://schemas.openxmlformats.org/markup-compatibility/2006">
              <mc:Choice xmlns:v="urn:schemas-microsoft-com:vml" Requires="v">
                <p:oleObj spid="_x0000_s3191" name="" r:id="rId3" imgW="228600" imgH="203200" progId="Equation.DSMT4">
                  <p:embed/>
                </p:oleObj>
              </mc:Choice>
              <mc:Fallback>
                <p:oleObj name="" r:id="rId3" imgW="228600" imgH="203200" progId="Equation.DSMT4">
                  <p:embed/>
                  <p:pic>
                    <p:nvPicPr>
                      <p:cNvPr id="0" name="图片 3190"/>
                      <p:cNvPicPr/>
                      <p:nvPr/>
                    </p:nvPicPr>
                    <p:blipFill>
                      <a:blip r:embed="rId4"/>
                      <a:stretch>
                        <a:fillRect/>
                      </a:stretch>
                    </p:blipFill>
                    <p:spPr>
                      <a:xfrm>
                        <a:off x="2627313" y="2133600"/>
                        <a:ext cx="341312" cy="303213"/>
                      </a:xfrm>
                      <a:prstGeom prst="rect">
                        <a:avLst/>
                      </a:prstGeom>
                      <a:noFill/>
                      <a:ln w="38100">
                        <a:miter/>
                      </a:ln>
                    </p:spPr>
                  </p:pic>
                </p:oleObj>
              </mc:Fallback>
            </mc:AlternateContent>
          </a:graphicData>
        </a:graphic>
      </p:graphicFrame>
      <p:graphicFrame>
        <p:nvGraphicFramePr>
          <p:cNvPr id="397322" name="对象 397321"/>
          <p:cNvGraphicFramePr/>
          <p:nvPr/>
        </p:nvGraphicFramePr>
        <p:xfrm>
          <a:off x="4284663" y="2205038"/>
          <a:ext cx="771525" cy="284162"/>
        </p:xfrm>
        <a:graphic>
          <a:graphicData uri="http://schemas.openxmlformats.org/presentationml/2006/ole">
            <mc:AlternateContent xmlns:mc="http://schemas.openxmlformats.org/markup-compatibility/2006">
              <mc:Choice xmlns:v="urn:schemas-microsoft-com:vml" Requires="v">
                <p:oleObj spid="_x0000_s3194" name="" r:id="rId5" imgW="481965" imgH="177800" progId="Equation.DSMT4">
                  <p:embed/>
                </p:oleObj>
              </mc:Choice>
              <mc:Fallback>
                <p:oleObj name="" r:id="rId5" imgW="481965" imgH="177800" progId="Equation.DSMT4">
                  <p:embed/>
                  <p:pic>
                    <p:nvPicPr>
                      <p:cNvPr id="0" name="图片 3193"/>
                      <p:cNvPicPr/>
                      <p:nvPr/>
                    </p:nvPicPr>
                    <p:blipFill>
                      <a:blip r:embed="rId6"/>
                      <a:stretch>
                        <a:fillRect/>
                      </a:stretch>
                    </p:blipFill>
                    <p:spPr>
                      <a:xfrm>
                        <a:off x="4284663" y="2205038"/>
                        <a:ext cx="771525" cy="284162"/>
                      </a:xfrm>
                      <a:prstGeom prst="rect">
                        <a:avLst/>
                      </a:prstGeom>
                      <a:noFill/>
                      <a:ln w="38100">
                        <a:noFill/>
                        <a:miter/>
                      </a:ln>
                    </p:spPr>
                  </p:pic>
                </p:oleObj>
              </mc:Fallback>
            </mc:AlternateContent>
          </a:graphicData>
        </a:graphic>
      </p:graphicFrame>
      <p:graphicFrame>
        <p:nvGraphicFramePr>
          <p:cNvPr id="397323" name="对象 397322"/>
          <p:cNvGraphicFramePr/>
          <p:nvPr/>
        </p:nvGraphicFramePr>
        <p:xfrm>
          <a:off x="7380288" y="2133600"/>
          <a:ext cx="509587" cy="423863"/>
        </p:xfrm>
        <a:graphic>
          <a:graphicData uri="http://schemas.openxmlformats.org/presentationml/2006/ole">
            <mc:AlternateContent xmlns:mc="http://schemas.openxmlformats.org/markup-compatibility/2006">
              <mc:Choice xmlns:v="urn:schemas-microsoft-com:vml" Requires="v">
                <p:oleObj spid="_x0000_s3195" name="" r:id="rId7" imgW="228600" imgH="190500" progId="Equation.DSMT4">
                  <p:embed/>
                </p:oleObj>
              </mc:Choice>
              <mc:Fallback>
                <p:oleObj name="" r:id="rId7" imgW="228600" imgH="190500" progId="Equation.DSMT4">
                  <p:embed/>
                  <p:pic>
                    <p:nvPicPr>
                      <p:cNvPr id="0" name="图片 3194"/>
                      <p:cNvPicPr/>
                      <p:nvPr/>
                    </p:nvPicPr>
                    <p:blipFill>
                      <a:blip r:embed="rId8"/>
                      <a:stretch>
                        <a:fillRect/>
                      </a:stretch>
                    </p:blipFill>
                    <p:spPr>
                      <a:xfrm>
                        <a:off x="7380288" y="2133600"/>
                        <a:ext cx="509587" cy="423863"/>
                      </a:xfrm>
                      <a:prstGeom prst="rect">
                        <a:avLst/>
                      </a:prstGeom>
                      <a:noFill/>
                      <a:ln w="38100">
                        <a:noFill/>
                        <a:miter/>
                      </a:ln>
                    </p:spPr>
                  </p:pic>
                </p:oleObj>
              </mc:Fallback>
            </mc:AlternateContent>
          </a:graphicData>
        </a:graphic>
      </p:graphicFrame>
      <p:graphicFrame>
        <p:nvGraphicFramePr>
          <p:cNvPr id="397324" name="对象 397323"/>
          <p:cNvGraphicFramePr/>
          <p:nvPr/>
        </p:nvGraphicFramePr>
        <p:xfrm>
          <a:off x="5508625" y="2492375"/>
          <a:ext cx="425450" cy="503238"/>
        </p:xfrm>
        <a:graphic>
          <a:graphicData uri="http://schemas.openxmlformats.org/presentationml/2006/ole">
            <mc:AlternateContent xmlns:mc="http://schemas.openxmlformats.org/markup-compatibility/2006">
              <mc:Choice xmlns:v="urn:schemas-microsoft-com:vml" Requires="v">
                <p:oleObj spid="_x0000_s3193" name="" r:id="rId9" imgW="139700" imgH="165100" progId="Equation.DSMT4">
                  <p:embed/>
                </p:oleObj>
              </mc:Choice>
              <mc:Fallback>
                <p:oleObj name="" r:id="rId9" imgW="139700" imgH="165100" progId="Equation.DSMT4">
                  <p:embed/>
                  <p:pic>
                    <p:nvPicPr>
                      <p:cNvPr id="0" name="图片 3192"/>
                      <p:cNvPicPr/>
                      <p:nvPr/>
                    </p:nvPicPr>
                    <p:blipFill>
                      <a:blip r:embed="rId10"/>
                      <a:stretch>
                        <a:fillRect/>
                      </a:stretch>
                    </p:blipFill>
                    <p:spPr>
                      <a:xfrm>
                        <a:off x="5508625" y="2492375"/>
                        <a:ext cx="425450" cy="50323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9" name="文本占位符 398338"/>
          <p:cNvSpPr>
            <a:spLocks noGrp="1"/>
          </p:cNvSpPr>
          <p:nvPr>
            <p:ph type="body" idx="1"/>
          </p:nvPr>
        </p:nvSpPr>
        <p:spPr/>
        <p:txBody>
          <a:bodyPr/>
          <a:p>
            <a:r>
              <a:rPr lang="zh-CN" altLang="en-US" dirty="0"/>
              <a:t> </a:t>
            </a:r>
            <a:r>
              <a:rPr lang="zh-CN" altLang="en-US" dirty="0">
                <a:solidFill>
                  <a:srgbClr val="0000FF"/>
                </a:solidFill>
              </a:rPr>
              <a:t>表</a:t>
            </a:r>
            <a:r>
              <a:rPr lang="en-US" altLang="zh-CN">
                <a:solidFill>
                  <a:srgbClr val="0000FF"/>
                </a:solidFill>
              </a:rPr>
              <a:t>5 2003</a:t>
            </a:r>
            <a:r>
              <a:rPr lang="zh-CN" altLang="en-US" dirty="0">
                <a:solidFill>
                  <a:srgbClr val="0000FF"/>
                </a:solidFill>
              </a:rPr>
              <a:t>年接待海外旅游人数</a:t>
            </a:r>
            <a:r>
              <a:rPr lang="en-US" altLang="zh-CN">
                <a:solidFill>
                  <a:srgbClr val="0000FF"/>
                </a:solidFill>
              </a:rPr>
              <a:t>(</a:t>
            </a:r>
            <a:r>
              <a:rPr lang="zh-CN" altLang="en-US" dirty="0">
                <a:solidFill>
                  <a:srgbClr val="0000FF"/>
                </a:solidFill>
              </a:rPr>
              <a:t>单位：万人</a:t>
            </a:r>
            <a:r>
              <a:rPr lang="en-US" altLang="zh-CN">
                <a:solidFill>
                  <a:srgbClr val="0000FF"/>
                </a:solidFill>
              </a:rPr>
              <a:t>)</a:t>
            </a:r>
            <a:endParaRPr lang="en-US" altLang="zh-CN">
              <a:solidFill>
                <a:srgbClr val="0000FF"/>
              </a:solidFill>
            </a:endParaRPr>
          </a:p>
          <a:p>
            <a:r>
              <a:rPr lang="zh-CN" altLang="en-US" dirty="0">
                <a:solidFill>
                  <a:srgbClr val="0000FF"/>
                </a:solidFill>
              </a:rPr>
              <a:t>月份 </a:t>
            </a:r>
            <a:r>
              <a:rPr lang="en-US" altLang="zh-CN">
                <a:solidFill>
                  <a:srgbClr val="0000FF"/>
                </a:solidFill>
              </a:rPr>
              <a:t>1</a:t>
            </a:r>
            <a:r>
              <a:rPr lang="zh-CN" altLang="en-US" dirty="0">
                <a:solidFill>
                  <a:srgbClr val="0000FF"/>
                </a:solidFill>
              </a:rPr>
              <a:t>月 </a:t>
            </a:r>
            <a:r>
              <a:rPr lang="en-US" altLang="zh-CN">
                <a:solidFill>
                  <a:srgbClr val="0000FF"/>
                </a:solidFill>
              </a:rPr>
              <a:t>2</a:t>
            </a:r>
            <a:r>
              <a:rPr lang="zh-CN" altLang="en-US" dirty="0">
                <a:solidFill>
                  <a:srgbClr val="0000FF"/>
                </a:solidFill>
              </a:rPr>
              <a:t>月 </a:t>
            </a:r>
            <a:r>
              <a:rPr lang="en-US" altLang="zh-CN">
                <a:solidFill>
                  <a:srgbClr val="0000FF"/>
                </a:solidFill>
              </a:rPr>
              <a:t>3</a:t>
            </a:r>
            <a:r>
              <a:rPr lang="zh-CN" altLang="en-US" dirty="0">
                <a:solidFill>
                  <a:srgbClr val="0000FF"/>
                </a:solidFill>
              </a:rPr>
              <a:t>月 </a:t>
            </a:r>
            <a:r>
              <a:rPr lang="en-US" altLang="zh-CN">
                <a:solidFill>
                  <a:srgbClr val="0000FF"/>
                </a:solidFill>
              </a:rPr>
              <a:t>4</a:t>
            </a:r>
            <a:r>
              <a:rPr lang="zh-CN" altLang="en-US" dirty="0">
                <a:solidFill>
                  <a:srgbClr val="0000FF"/>
                </a:solidFill>
              </a:rPr>
              <a:t>月 </a:t>
            </a:r>
            <a:r>
              <a:rPr lang="en-US" altLang="zh-CN">
                <a:solidFill>
                  <a:srgbClr val="0000FF"/>
                </a:solidFill>
              </a:rPr>
              <a:t>5</a:t>
            </a:r>
            <a:r>
              <a:rPr lang="zh-CN" altLang="en-US" dirty="0">
                <a:solidFill>
                  <a:srgbClr val="0000FF"/>
                </a:solidFill>
              </a:rPr>
              <a:t>月 </a:t>
            </a:r>
            <a:r>
              <a:rPr lang="en-US" altLang="zh-CN">
                <a:solidFill>
                  <a:srgbClr val="0000FF"/>
                </a:solidFill>
              </a:rPr>
              <a:t>6</a:t>
            </a:r>
            <a:r>
              <a:rPr lang="zh-CN" altLang="en-US" dirty="0">
                <a:solidFill>
                  <a:srgbClr val="0000FF"/>
                </a:solidFill>
              </a:rPr>
              <a:t>月 </a:t>
            </a:r>
            <a:r>
              <a:rPr lang="en-US" altLang="zh-CN">
                <a:solidFill>
                  <a:srgbClr val="0000FF"/>
                </a:solidFill>
              </a:rPr>
              <a:t>7</a:t>
            </a:r>
            <a:r>
              <a:rPr lang="zh-CN" altLang="en-US" dirty="0">
                <a:solidFill>
                  <a:srgbClr val="0000FF"/>
                </a:solidFill>
              </a:rPr>
              <a:t>月</a:t>
            </a:r>
            <a:r>
              <a:rPr lang="en-US" altLang="zh-CN">
                <a:solidFill>
                  <a:srgbClr val="0000FF"/>
                </a:solidFill>
              </a:rPr>
              <a:t>8</a:t>
            </a:r>
            <a:r>
              <a:rPr lang="zh-CN" altLang="en-US" dirty="0">
                <a:solidFill>
                  <a:srgbClr val="0000FF"/>
                </a:solidFill>
              </a:rPr>
              <a:t>月 </a:t>
            </a:r>
            <a:r>
              <a:rPr lang="en-US" altLang="zh-CN">
                <a:solidFill>
                  <a:srgbClr val="0000FF"/>
                </a:solidFill>
              </a:rPr>
              <a:t>9</a:t>
            </a:r>
            <a:r>
              <a:rPr lang="zh-CN" altLang="en-US" dirty="0">
                <a:solidFill>
                  <a:srgbClr val="0000FF"/>
                </a:solidFill>
              </a:rPr>
              <a:t>月 </a:t>
            </a:r>
            <a:r>
              <a:rPr lang="en-US" altLang="zh-CN">
                <a:solidFill>
                  <a:srgbClr val="0000FF"/>
                </a:solidFill>
              </a:rPr>
              <a:t>10</a:t>
            </a:r>
            <a:r>
              <a:rPr lang="zh-CN" altLang="en-US" dirty="0">
                <a:solidFill>
                  <a:srgbClr val="0000FF"/>
                </a:solidFill>
              </a:rPr>
              <a:t>月 </a:t>
            </a:r>
            <a:r>
              <a:rPr lang="en-US" altLang="zh-CN">
                <a:solidFill>
                  <a:srgbClr val="0000FF"/>
                </a:solidFill>
              </a:rPr>
              <a:t>11</a:t>
            </a:r>
            <a:r>
              <a:rPr lang="zh-CN" altLang="en-US" dirty="0">
                <a:solidFill>
                  <a:srgbClr val="0000FF"/>
                </a:solidFill>
              </a:rPr>
              <a:t>月 </a:t>
            </a:r>
            <a:r>
              <a:rPr lang="en-US" altLang="zh-CN">
                <a:solidFill>
                  <a:srgbClr val="0000FF"/>
                </a:solidFill>
              </a:rPr>
              <a:t>12</a:t>
            </a:r>
            <a:r>
              <a:rPr lang="zh-CN" altLang="en-US" dirty="0">
                <a:solidFill>
                  <a:srgbClr val="0000FF"/>
                </a:solidFill>
              </a:rPr>
              <a:t>月</a:t>
            </a:r>
            <a:endParaRPr lang="zh-CN" altLang="en-US" dirty="0">
              <a:solidFill>
                <a:srgbClr val="0000FF"/>
              </a:solidFill>
            </a:endParaRPr>
          </a:p>
          <a:p>
            <a:r>
              <a:rPr lang="zh-CN" altLang="en-US" dirty="0">
                <a:solidFill>
                  <a:srgbClr val="0000FF"/>
                </a:solidFill>
              </a:rPr>
              <a:t>预测值 </a:t>
            </a:r>
            <a:r>
              <a:rPr lang="en-US" altLang="zh-CN">
                <a:solidFill>
                  <a:srgbClr val="0000FF"/>
                </a:solidFill>
              </a:rPr>
              <a:t>14.8  26.6  25.5  31.9 33.0  30.8  30.4  37.1 36.7  37.8  33.2  25.5</a:t>
            </a:r>
            <a:endParaRPr lang="en-US" altLang="zh-CN">
              <a:solidFill>
                <a:srgbClr val="0000FF"/>
              </a:solidFill>
            </a:endParaRPr>
          </a:p>
          <a:p>
            <a:r>
              <a:rPr lang="zh-CN" altLang="en-US" dirty="0">
                <a:solidFill>
                  <a:srgbClr val="0000FF"/>
                </a:solidFill>
              </a:rPr>
              <a:t>实际值 </a:t>
            </a:r>
            <a:r>
              <a:rPr lang="en-US" altLang="zh-CN">
                <a:solidFill>
                  <a:srgbClr val="0000FF"/>
                </a:solidFill>
              </a:rPr>
              <a:t>15.4  17.1  23.5  11.6  1.78  2.61  8.8   16.2  20.1  24.9  26.5  21.8</a:t>
            </a:r>
            <a:endParaRPr lang="zh-CN" altLang="en-US" dirty="0">
              <a:solidFill>
                <a:srgbClr val="0000FF"/>
              </a:solidFill>
            </a:endParaRPr>
          </a:p>
        </p:txBody>
      </p:sp>
      <p:sp>
        <p:nvSpPr>
          <p:cNvPr id="398340" name="矩形 398339"/>
          <p:cNvSpPr/>
          <p:nvPr/>
        </p:nvSpPr>
        <p:spPr>
          <a:xfrm>
            <a:off x="755650" y="5157788"/>
            <a:ext cx="7086600" cy="487362"/>
          </a:xfrm>
          <a:prstGeom prst="rect">
            <a:avLst/>
          </a:prstGeom>
          <a:noFill/>
          <a:ln w="9525">
            <a:noFill/>
          </a:ln>
        </p:spPr>
        <p:txBody>
          <a:bodyPr anchor="ct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anose="020B0604020202020204" pitchFamily="34" charset="0"/>
              </a:defRPr>
            </a:lvl2pPr>
            <a:lvl3pPr algn="l" rtl="0" eaLnBrk="0" fontAlgn="base" hangingPunct="0">
              <a:spcBef>
                <a:spcPct val="0"/>
              </a:spcBef>
              <a:spcAft>
                <a:spcPct val="0"/>
              </a:spcAft>
              <a:defRPr sz="3200" b="1">
                <a:solidFill>
                  <a:schemeClr val="bg1"/>
                </a:solidFill>
                <a:latin typeface="Arial" panose="020B0604020202020204" pitchFamily="34" charset="0"/>
              </a:defRPr>
            </a:lvl3pPr>
            <a:lvl4pPr algn="l" rtl="0" eaLnBrk="0" fontAlgn="base" hangingPunct="0">
              <a:spcBef>
                <a:spcPct val="0"/>
              </a:spcBef>
              <a:spcAft>
                <a:spcPct val="0"/>
              </a:spcAft>
              <a:defRPr sz="3200" b="1">
                <a:solidFill>
                  <a:schemeClr val="bg1"/>
                </a:solidFill>
                <a:latin typeface="Arial" panose="020B0604020202020204" pitchFamily="34" charset="0"/>
              </a:defRPr>
            </a:lvl4pPr>
            <a:lvl5pPr algn="l" rtl="0" eaLnBrk="0" fontAlgn="base" hangingPunct="0">
              <a:spcBef>
                <a:spcPct val="0"/>
              </a:spcBef>
              <a:spcAft>
                <a:spcPct val="0"/>
              </a:spcAft>
              <a:defRPr sz="3200" b="1">
                <a:solidFill>
                  <a:schemeClr val="bg1"/>
                </a:solidFill>
                <a:latin typeface="Arial" panose="020B0604020202020204" pitchFamily="34" charset="0"/>
              </a:defRPr>
            </a:lvl5pPr>
          </a:lstStyle>
          <a:p>
            <a:pPr lvl="0"/>
            <a:r>
              <a:rPr lang="en-US" altLang="zh-CN">
                <a:solidFill>
                  <a:srgbClr val="0000FF"/>
                </a:solidFill>
                <a:ea typeface="宋体" panose="02010600030101010101" pitchFamily="2" charset="-122"/>
              </a:rPr>
              <a:t>(iii)</a:t>
            </a:r>
            <a:r>
              <a:rPr lang="zh-CN" altLang="en-US" dirty="0">
                <a:solidFill>
                  <a:srgbClr val="0000FF"/>
                </a:solidFill>
                <a:ea typeface="宋体" panose="02010600030101010101" pitchFamily="2" charset="-122"/>
              </a:rPr>
              <a:t>综合服务收入类似处理</a:t>
            </a:r>
            <a:r>
              <a:rPr lang="en-US" altLang="zh-CN">
                <a:solidFill>
                  <a:srgbClr val="0000FF"/>
                </a:solidFill>
                <a:ea typeface="宋体" panose="02010600030101010101" pitchFamily="2" charset="-122"/>
              </a:rPr>
              <a:t>(</a:t>
            </a:r>
            <a:r>
              <a:rPr lang="zh-CN" altLang="en-US" dirty="0">
                <a:solidFill>
                  <a:srgbClr val="0000FF"/>
                </a:solidFill>
                <a:ea typeface="宋体" panose="02010600030101010101" pitchFamily="2" charset="-122"/>
              </a:rPr>
              <a:t>略</a:t>
            </a:r>
            <a:r>
              <a:rPr lang="en-US" altLang="zh-CN">
                <a:solidFill>
                  <a:srgbClr val="0000FF"/>
                </a:solidFill>
                <a:ea typeface="宋体" panose="02010600030101010101" pitchFamily="2" charset="-122"/>
              </a:rPr>
              <a:t>)</a:t>
            </a:r>
            <a:br>
              <a:rPr lang="en-US" altLang="zh-CN">
                <a:ea typeface="宋体" panose="02010600030101010101" pitchFamily="2" charset="-122"/>
              </a:rPr>
            </a:br>
            <a:endParaRPr lang="zh-CN" altLang="en-US" dirty="0">
              <a:ea typeface="宋体" panose="02010600030101010101" pitchFamily="2" charset="-122"/>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标题 401409"/>
          <p:cNvSpPr>
            <a:spLocks noGrp="1"/>
          </p:cNvSpPr>
          <p:nvPr>
            <p:ph type="title"/>
          </p:nvPr>
        </p:nvSpPr>
        <p:spPr/>
        <p:txBody>
          <a:bodyPr anchor="ctr"/>
          <a:p>
            <a:r>
              <a:rPr lang="en-US" altLang="zh-CN" sz="2800">
                <a:ea typeface="宋体" panose="02010600030101010101" pitchFamily="2" charset="-122"/>
              </a:rPr>
              <a:t>5 </a:t>
            </a:r>
            <a:r>
              <a:rPr lang="zh-CN" altLang="en-US" sz="2800" dirty="0">
                <a:ea typeface="宋体" panose="02010600030101010101" pitchFamily="2" charset="-122"/>
              </a:rPr>
              <a:t>模型的结果分析</a:t>
            </a:r>
            <a:endParaRPr lang="zh-CN" altLang="en-US" sz="2800" dirty="0">
              <a:ea typeface="宋体" panose="02010600030101010101" pitchFamily="2" charset="-122"/>
            </a:endParaRPr>
          </a:p>
        </p:txBody>
      </p:sp>
      <p:sp>
        <p:nvSpPr>
          <p:cNvPr id="401411" name="文本占位符 401410"/>
          <p:cNvSpPr>
            <a:spLocks noGrp="1"/>
          </p:cNvSpPr>
          <p:nvPr>
            <p:ph type="body" idx="1"/>
          </p:nvPr>
        </p:nvSpPr>
        <p:spPr/>
        <p:txBody>
          <a:bodyPr/>
          <a:p>
            <a:endParaRPr lang="zh-CN" altLang="en-US" sz="2400" dirty="0"/>
          </a:p>
          <a:p>
            <a:r>
              <a:rPr lang="zh-CN" altLang="en-US" sz="2400" dirty="0">
                <a:solidFill>
                  <a:srgbClr val="0000FF"/>
                </a:solidFill>
              </a:rPr>
              <a:t>根据该市的统计报告显示，</a:t>
            </a:r>
            <a:r>
              <a:rPr lang="en-US" altLang="zh-CN" sz="2400">
                <a:solidFill>
                  <a:srgbClr val="0000FF"/>
                </a:solidFill>
              </a:rPr>
              <a:t>2003</a:t>
            </a:r>
            <a:r>
              <a:rPr lang="zh-CN" altLang="en-US" sz="2400" dirty="0">
                <a:solidFill>
                  <a:srgbClr val="0000FF"/>
                </a:solidFill>
              </a:rPr>
              <a:t>年</a:t>
            </a:r>
            <a:r>
              <a:rPr lang="en-US" altLang="zh-CN" sz="2400">
                <a:solidFill>
                  <a:srgbClr val="0000FF"/>
                </a:solidFill>
              </a:rPr>
              <a:t>4</a:t>
            </a:r>
            <a:r>
              <a:rPr lang="zh-CN" altLang="en-US" sz="2400" dirty="0">
                <a:solidFill>
                  <a:srgbClr val="0000FF"/>
                </a:solidFill>
              </a:rPr>
              <a:t>、</a:t>
            </a:r>
            <a:r>
              <a:rPr lang="en-US" altLang="zh-CN" sz="2400">
                <a:solidFill>
                  <a:srgbClr val="0000FF"/>
                </a:solidFill>
              </a:rPr>
              <a:t>5</a:t>
            </a:r>
            <a:r>
              <a:rPr lang="zh-CN" altLang="en-US" sz="2400" dirty="0">
                <a:solidFill>
                  <a:srgbClr val="0000FF"/>
                </a:solidFill>
              </a:rPr>
              <a:t>、</a:t>
            </a:r>
            <a:r>
              <a:rPr lang="en-US" altLang="zh-CN" sz="2400">
                <a:solidFill>
                  <a:srgbClr val="0000FF"/>
                </a:solidFill>
              </a:rPr>
              <a:t>6</a:t>
            </a:r>
            <a:r>
              <a:rPr lang="zh-CN" altLang="en-US" sz="2400" dirty="0">
                <a:solidFill>
                  <a:srgbClr val="0000FF"/>
                </a:solidFill>
              </a:rPr>
              <a:t>三个月的实际商品零售额分别为</a:t>
            </a:r>
            <a:r>
              <a:rPr lang="en-US" altLang="zh-CN" sz="2400">
                <a:solidFill>
                  <a:srgbClr val="0000FF"/>
                </a:solidFill>
              </a:rPr>
              <a:t>145</a:t>
            </a:r>
            <a:r>
              <a:rPr lang="zh-CN" altLang="en-US" sz="2400" dirty="0">
                <a:solidFill>
                  <a:srgbClr val="0000FF"/>
                </a:solidFill>
              </a:rPr>
              <a:t>．</a:t>
            </a:r>
            <a:r>
              <a:rPr lang="en-US" altLang="zh-CN" sz="2400">
                <a:solidFill>
                  <a:srgbClr val="0000FF"/>
                </a:solidFill>
              </a:rPr>
              <a:t>2</a:t>
            </a:r>
            <a:r>
              <a:rPr lang="zh-CN" altLang="en-US" sz="2400" dirty="0">
                <a:solidFill>
                  <a:srgbClr val="0000FF"/>
                </a:solidFill>
              </a:rPr>
              <a:t>，</a:t>
            </a:r>
            <a:r>
              <a:rPr lang="en-US" altLang="zh-CN" sz="2400">
                <a:solidFill>
                  <a:srgbClr val="0000FF"/>
                </a:solidFill>
              </a:rPr>
              <a:t>124</a:t>
            </a:r>
            <a:r>
              <a:rPr lang="zh-CN" altLang="en-US" sz="2400" dirty="0">
                <a:solidFill>
                  <a:srgbClr val="0000FF"/>
                </a:solidFill>
              </a:rPr>
              <a:t>、</a:t>
            </a:r>
            <a:r>
              <a:rPr lang="en-US" altLang="zh-CN" sz="2400">
                <a:solidFill>
                  <a:srgbClr val="0000FF"/>
                </a:solidFill>
              </a:rPr>
              <a:t>144</a:t>
            </a:r>
            <a:r>
              <a:rPr lang="zh-CN" altLang="en-US" sz="2400" dirty="0">
                <a:solidFill>
                  <a:srgbClr val="0000FF"/>
                </a:solidFill>
              </a:rPr>
              <a:t>．</a:t>
            </a:r>
            <a:r>
              <a:rPr lang="en-US" altLang="zh-CN" sz="2400">
                <a:solidFill>
                  <a:srgbClr val="0000FF"/>
                </a:solidFill>
              </a:rPr>
              <a:t>1</a:t>
            </a:r>
            <a:r>
              <a:rPr lang="zh-CN" altLang="en-US" sz="2400" dirty="0">
                <a:solidFill>
                  <a:srgbClr val="0000FF"/>
                </a:solidFill>
              </a:rPr>
              <a:t>亿元．在这之前，根据统计部门的估计</a:t>
            </a:r>
            <a:r>
              <a:rPr lang="en-US" altLang="zh-CN" sz="2400">
                <a:solidFill>
                  <a:srgbClr val="0000FF"/>
                </a:solidFill>
              </a:rPr>
              <a:t>4</a:t>
            </a:r>
            <a:r>
              <a:rPr lang="zh-CN" altLang="en-US" sz="2400" dirty="0">
                <a:solidFill>
                  <a:srgbClr val="0000FF"/>
                </a:solidFill>
              </a:rPr>
              <a:t>、</a:t>
            </a:r>
            <a:r>
              <a:rPr lang="en-US" altLang="zh-CN" sz="2400">
                <a:solidFill>
                  <a:srgbClr val="0000FF"/>
                </a:solidFill>
              </a:rPr>
              <a:t>5</a:t>
            </a:r>
            <a:r>
              <a:rPr lang="zh-CN" altLang="en-US" sz="2400" dirty="0">
                <a:solidFill>
                  <a:srgbClr val="0000FF"/>
                </a:solidFill>
              </a:rPr>
              <a:t>、</a:t>
            </a:r>
            <a:r>
              <a:rPr lang="en-US" altLang="zh-CN" sz="2400">
                <a:solidFill>
                  <a:srgbClr val="0000FF"/>
                </a:solidFill>
              </a:rPr>
              <a:t>6</a:t>
            </a:r>
            <a:r>
              <a:rPr lang="zh-CN" altLang="en-US" sz="2400" dirty="0">
                <a:solidFill>
                  <a:srgbClr val="0000FF"/>
                </a:solidFill>
              </a:rPr>
              <a:t>三个月份</a:t>
            </a:r>
            <a:r>
              <a:rPr lang="en-US" altLang="zh-CN" sz="2400">
                <a:solidFill>
                  <a:srgbClr val="0000FF"/>
                </a:solidFill>
              </a:rPr>
              <a:t>SARS</a:t>
            </a:r>
            <a:r>
              <a:rPr lang="zh-CN" altLang="en-US" sz="2400" dirty="0">
                <a:solidFill>
                  <a:srgbClr val="0000FF"/>
                </a:solidFill>
              </a:rPr>
              <a:t>疫情对该市的商品零售业的影响最为严重，这三个月估计大约损失</a:t>
            </a:r>
            <a:r>
              <a:rPr lang="en-US" altLang="zh-CN" sz="2400">
                <a:solidFill>
                  <a:srgbClr val="0000FF"/>
                </a:solidFill>
              </a:rPr>
              <a:t>62</a:t>
            </a:r>
            <a:r>
              <a:rPr lang="zh-CN" altLang="en-US" sz="2400" dirty="0">
                <a:solidFill>
                  <a:srgbClr val="0000FF"/>
                </a:solidFill>
              </a:rPr>
              <a:t>亿元左右．从我们的模型预测结果来计算，</a:t>
            </a:r>
            <a:r>
              <a:rPr lang="en-US" altLang="zh-CN" sz="2400">
                <a:solidFill>
                  <a:srgbClr val="0000FF"/>
                </a:solidFill>
              </a:rPr>
              <a:t>4</a:t>
            </a:r>
            <a:r>
              <a:rPr lang="zh-CN" altLang="en-US" sz="2400" dirty="0">
                <a:solidFill>
                  <a:srgbClr val="0000FF"/>
                </a:solidFill>
              </a:rPr>
              <a:t>、</a:t>
            </a:r>
            <a:r>
              <a:rPr lang="en-US" altLang="zh-CN" sz="2400">
                <a:solidFill>
                  <a:srgbClr val="0000FF"/>
                </a:solidFill>
              </a:rPr>
              <a:t>5</a:t>
            </a:r>
            <a:r>
              <a:rPr lang="zh-CN" altLang="en-US" sz="2400" dirty="0">
                <a:solidFill>
                  <a:srgbClr val="0000FF"/>
                </a:solidFill>
              </a:rPr>
              <a:t>、</a:t>
            </a:r>
            <a:r>
              <a:rPr lang="en-US" altLang="zh-CN" sz="2400">
                <a:solidFill>
                  <a:srgbClr val="0000FF"/>
                </a:solidFill>
              </a:rPr>
              <a:t>6</a:t>
            </a:r>
            <a:r>
              <a:rPr lang="zh-CN" altLang="en-US" sz="2400" dirty="0">
                <a:solidFill>
                  <a:srgbClr val="0000FF"/>
                </a:solidFill>
              </a:rPr>
              <a:t>三个月的损失为</a:t>
            </a:r>
            <a:r>
              <a:rPr lang="en-US" altLang="zh-CN" sz="2400">
                <a:solidFill>
                  <a:srgbClr val="0000FF"/>
                </a:solidFill>
              </a:rPr>
              <a:t>60</a:t>
            </a:r>
            <a:r>
              <a:rPr lang="zh-CN" altLang="en-US" sz="2400" dirty="0">
                <a:solidFill>
                  <a:srgbClr val="0000FF"/>
                </a:solidFill>
              </a:rPr>
              <a:t>．</a:t>
            </a:r>
            <a:r>
              <a:rPr lang="en-US" altLang="zh-CN" sz="2400">
                <a:solidFill>
                  <a:srgbClr val="0000FF"/>
                </a:solidFill>
              </a:rPr>
              <a:t>3</a:t>
            </a:r>
            <a:r>
              <a:rPr lang="zh-CN" altLang="en-US" sz="2400" dirty="0">
                <a:solidFill>
                  <a:srgbClr val="0000FF"/>
                </a:solidFill>
              </a:rPr>
              <a:t>亿元，这个数据基本与专家的估算值相符，</a:t>
            </a:r>
            <a:r>
              <a:rPr lang="en-US" altLang="zh-CN" sz="2400">
                <a:solidFill>
                  <a:srgbClr val="0000FF"/>
                </a:solidFill>
              </a:rPr>
              <a:t>8</a:t>
            </a:r>
            <a:r>
              <a:rPr lang="zh-CN" altLang="en-US" sz="2400" dirty="0">
                <a:solidFill>
                  <a:srgbClr val="0000FF"/>
                </a:solidFill>
              </a:rPr>
              <a:t>月份基本恢复正常，这也说明了模型的正确性和可靠性．</a:t>
            </a:r>
            <a:endParaRPr lang="zh-CN" altLang="en-US" sz="2400" dirty="0">
              <a:solidFill>
                <a:srgbClr val="0000FF"/>
              </a:solidFill>
            </a:endParaRPr>
          </a:p>
          <a:p>
            <a:r>
              <a:rPr lang="zh-CN" altLang="en-US" sz="2400" dirty="0">
                <a:solidFill>
                  <a:srgbClr val="0000FF"/>
                </a:solidFill>
              </a:rPr>
              <a:t>对于旅游业来说是受影响最严重的行业之一，最严重的</a:t>
            </a:r>
            <a:r>
              <a:rPr lang="en-US" altLang="zh-CN" sz="2400">
                <a:solidFill>
                  <a:srgbClr val="0000FF"/>
                </a:solidFill>
              </a:rPr>
              <a:t>4</a:t>
            </a:r>
            <a:r>
              <a:rPr lang="zh-CN" altLang="en-US" sz="2400" dirty="0">
                <a:solidFill>
                  <a:srgbClr val="0000FF"/>
                </a:solidFill>
              </a:rPr>
              <a:t>、</a:t>
            </a:r>
            <a:r>
              <a:rPr lang="en-US" altLang="zh-CN" sz="2400">
                <a:solidFill>
                  <a:srgbClr val="0000FF"/>
                </a:solidFill>
              </a:rPr>
              <a:t>5</a:t>
            </a:r>
            <a:r>
              <a:rPr lang="zh-CN" altLang="en-US" sz="2400" dirty="0">
                <a:solidFill>
                  <a:srgbClr val="0000FF"/>
                </a:solidFill>
              </a:rPr>
              <a:t>、</a:t>
            </a:r>
            <a:r>
              <a:rPr lang="en-US" altLang="zh-CN" sz="2400">
                <a:solidFill>
                  <a:srgbClr val="0000FF"/>
                </a:solidFill>
              </a:rPr>
              <a:t>6</a:t>
            </a:r>
            <a:r>
              <a:rPr lang="zh-CN" altLang="en-US" sz="2400" dirty="0">
                <a:solidFill>
                  <a:srgbClr val="0000FF"/>
                </a:solidFill>
              </a:rPr>
              <a:t>、</a:t>
            </a:r>
            <a:r>
              <a:rPr lang="en-US" altLang="zh-CN" sz="2400">
                <a:solidFill>
                  <a:srgbClr val="0000FF"/>
                </a:solidFill>
              </a:rPr>
              <a:t>7</a:t>
            </a:r>
            <a:r>
              <a:rPr lang="zh-CN" altLang="en-US" sz="2400" dirty="0">
                <a:solidFill>
                  <a:srgbClr val="0000FF"/>
                </a:solidFill>
              </a:rPr>
              <a:t>四个月就损失</a:t>
            </a:r>
            <a:r>
              <a:rPr lang="en-US" altLang="zh-CN" sz="2400">
                <a:solidFill>
                  <a:srgbClr val="0000FF"/>
                </a:solidFill>
              </a:rPr>
              <a:t>100</a:t>
            </a:r>
            <a:r>
              <a:rPr lang="zh-CN" altLang="en-US" sz="2400" dirty="0">
                <a:solidFill>
                  <a:srgbClr val="0000FF"/>
                </a:solidFill>
              </a:rPr>
              <a:t>多万人，按最新统计数据，平均每人消费</a:t>
            </a:r>
            <a:r>
              <a:rPr lang="en-US" altLang="zh-CN" sz="2400">
                <a:solidFill>
                  <a:srgbClr val="0000FF"/>
                </a:solidFill>
              </a:rPr>
              <a:t>1002</a:t>
            </a:r>
            <a:r>
              <a:rPr lang="zh-CN" altLang="en-US" sz="2400" dirty="0">
                <a:solidFill>
                  <a:srgbClr val="0000FF"/>
                </a:solidFill>
              </a:rPr>
              <a:t>美元计算，大约损失</a:t>
            </a:r>
            <a:r>
              <a:rPr lang="en-US" altLang="zh-CN" sz="2400">
                <a:solidFill>
                  <a:srgbClr val="0000FF"/>
                </a:solidFill>
              </a:rPr>
              <a:t>1O</a:t>
            </a:r>
            <a:r>
              <a:rPr lang="zh-CN" altLang="en-US" sz="2400" dirty="0">
                <a:solidFill>
                  <a:srgbClr val="0000FF"/>
                </a:solidFill>
              </a:rPr>
              <a:t>亿美元．全年大约损失</a:t>
            </a:r>
            <a:r>
              <a:rPr lang="en-US" altLang="zh-CN" sz="2400">
                <a:solidFill>
                  <a:srgbClr val="0000FF"/>
                </a:solidFill>
              </a:rPr>
              <a:t>160</a:t>
            </a:r>
            <a:r>
              <a:rPr lang="zh-CN" altLang="en-US" sz="2400" dirty="0">
                <a:solidFill>
                  <a:srgbClr val="0000FF"/>
                </a:solidFill>
              </a:rPr>
              <a:t>万人，约合</a:t>
            </a:r>
            <a:r>
              <a:rPr lang="en-US" altLang="zh-CN" sz="2400">
                <a:solidFill>
                  <a:srgbClr val="0000FF"/>
                </a:solidFill>
              </a:rPr>
              <a:t>16</a:t>
            </a:r>
            <a:r>
              <a:rPr lang="zh-CN" altLang="en-US" sz="2400" dirty="0">
                <a:solidFill>
                  <a:srgbClr val="0000FF"/>
                </a:solidFill>
              </a:rPr>
              <a:t>亿美元，到年底基本恢复正常． </a:t>
            </a:r>
            <a:endParaRPr lang="zh-CN" altLang="en-US" sz="2400" dirty="0">
              <a:solidFill>
                <a:srgbClr val="0000FF"/>
              </a:solidFill>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5" name="文本占位符 402434"/>
          <p:cNvSpPr>
            <a:spLocks noGrp="1"/>
          </p:cNvSpPr>
          <p:nvPr>
            <p:ph type="body" idx="1"/>
          </p:nvPr>
        </p:nvSpPr>
        <p:spPr/>
        <p:txBody>
          <a:bodyPr/>
          <a:p>
            <a:pPr>
              <a:lnSpc>
                <a:spcPct val="90000"/>
              </a:lnSpc>
            </a:pPr>
            <a:r>
              <a:rPr lang="zh-CN" altLang="en-US" dirty="0">
                <a:solidFill>
                  <a:srgbClr val="0000FF"/>
                </a:solidFill>
              </a:rPr>
              <a:t>对于综合服务业中的部分行业影响较大，如航空交通运输、宾馆餐饮等，但有些行业影响不大，如电信、通讯等，总平均来看，影响还不算太大，</a:t>
            </a:r>
            <a:r>
              <a:rPr lang="en-US" altLang="zh-CN">
                <a:solidFill>
                  <a:srgbClr val="0000FF"/>
                </a:solidFill>
              </a:rPr>
              <a:t>5</a:t>
            </a:r>
            <a:r>
              <a:rPr lang="zh-CN" altLang="en-US" dirty="0">
                <a:solidFill>
                  <a:srgbClr val="0000FF"/>
                </a:solidFill>
              </a:rPr>
              <a:t>、</a:t>
            </a:r>
            <a:r>
              <a:rPr lang="en-US" altLang="zh-CN">
                <a:solidFill>
                  <a:srgbClr val="0000FF"/>
                </a:solidFill>
              </a:rPr>
              <a:t>6</a:t>
            </a:r>
            <a:r>
              <a:rPr lang="zh-CN" altLang="en-US" dirty="0">
                <a:solidFill>
                  <a:srgbClr val="0000FF"/>
                </a:solidFill>
              </a:rPr>
              <a:t>、</a:t>
            </a:r>
            <a:r>
              <a:rPr lang="en-US" altLang="zh-CN">
                <a:solidFill>
                  <a:srgbClr val="0000FF"/>
                </a:solidFill>
              </a:rPr>
              <a:t>7</a:t>
            </a:r>
            <a:r>
              <a:rPr lang="zh-CN" altLang="en-US" dirty="0">
                <a:solidFill>
                  <a:srgbClr val="0000FF"/>
                </a:solidFill>
              </a:rPr>
              <a:t>、</a:t>
            </a:r>
            <a:r>
              <a:rPr lang="en-US" altLang="zh-CN">
                <a:solidFill>
                  <a:srgbClr val="0000FF"/>
                </a:solidFill>
              </a:rPr>
              <a:t>8</a:t>
            </a:r>
            <a:r>
              <a:rPr lang="zh-CN" altLang="en-US" dirty="0">
                <a:solidFill>
                  <a:srgbClr val="0000FF"/>
                </a:solidFill>
              </a:rPr>
              <a:t>四个月大约损失</a:t>
            </a:r>
            <a:r>
              <a:rPr lang="en-US" altLang="zh-CN">
                <a:solidFill>
                  <a:srgbClr val="0000FF"/>
                </a:solidFill>
              </a:rPr>
              <a:t>7O</a:t>
            </a:r>
            <a:r>
              <a:rPr lang="zh-CN" altLang="en-US" dirty="0">
                <a:solidFill>
                  <a:srgbClr val="0000FF"/>
                </a:solidFill>
              </a:rPr>
              <a:t>亿元．</a:t>
            </a:r>
            <a:endParaRPr lang="zh-CN" altLang="en-US" dirty="0">
              <a:solidFill>
                <a:srgbClr val="0000FF"/>
              </a:solidFill>
            </a:endParaRPr>
          </a:p>
          <a:p>
            <a:pPr>
              <a:lnSpc>
                <a:spcPct val="90000"/>
              </a:lnSpc>
            </a:pPr>
            <a:r>
              <a:rPr lang="zh-CN" altLang="en-US" dirty="0">
                <a:solidFill>
                  <a:srgbClr val="0000FF"/>
                </a:solidFill>
              </a:rPr>
              <a:t>从预测结果可以看出，虽然下半年没有发生疫情，但人们一直担心</a:t>
            </a:r>
            <a:r>
              <a:rPr lang="en-US" altLang="zh-CN">
                <a:solidFill>
                  <a:srgbClr val="0000FF"/>
                </a:solidFill>
              </a:rPr>
              <a:t>SARS</a:t>
            </a:r>
            <a:r>
              <a:rPr lang="zh-CN" altLang="en-US" dirty="0">
                <a:solidFill>
                  <a:srgbClr val="0000FF"/>
                </a:solidFill>
              </a:rPr>
              <a:t>会卷土重来，所以，对这些行业还是有一定的影响，即</a:t>
            </a:r>
            <a:r>
              <a:rPr lang="en-US" altLang="zh-CN">
                <a:solidFill>
                  <a:srgbClr val="0000FF"/>
                </a:solidFill>
              </a:rPr>
              <a:t>SARS</a:t>
            </a:r>
            <a:r>
              <a:rPr lang="zh-CN" altLang="en-US" dirty="0">
                <a:solidFill>
                  <a:srgbClr val="0000FF"/>
                </a:solidFill>
              </a:rPr>
              <a:t>影响的延续性的作用．</a:t>
            </a:r>
            <a:endParaRPr lang="zh-CN" altLang="en-US" dirty="0">
              <a:solidFill>
                <a:srgbClr val="0000FF"/>
              </a:solidFill>
            </a:endParaRPr>
          </a:p>
          <a:p>
            <a:pPr>
              <a:lnSpc>
                <a:spcPct val="90000"/>
              </a:lnSpc>
            </a:pPr>
            <a:r>
              <a:rPr lang="zh-CN" altLang="en-US" dirty="0">
                <a:solidFill>
                  <a:srgbClr val="0000FF"/>
                </a:solidFill>
              </a:rPr>
              <a:t>该模型虽是就某经济指标的发展规律进行评估预测而建立的，但类似的也适用于其他方面的一些</a:t>
            </a:r>
            <a:endParaRPr lang="zh-CN" altLang="en-US" dirty="0">
              <a:solidFill>
                <a:srgbClr val="0000FF"/>
              </a:solidFill>
            </a:endParaRPr>
          </a:p>
          <a:p>
            <a:pPr>
              <a:lnSpc>
                <a:spcPct val="90000"/>
              </a:lnSpc>
              <a:buNone/>
            </a:pPr>
            <a:r>
              <a:rPr lang="zh-CN" altLang="en-US" dirty="0">
                <a:solidFill>
                  <a:srgbClr val="0000FF"/>
                </a:solidFill>
              </a:rPr>
              <a:t>    数据规律的评估预测问题，即该模型具有很广泛的应用性．</a:t>
            </a:r>
            <a:endParaRPr lang="zh-CN" altLang="en-US" dirty="0">
              <a:solidFill>
                <a:srgbClr val="0000FF"/>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2" name="文本占位符 373761"/>
          <p:cNvSpPr>
            <a:spLocks noGrp="1"/>
          </p:cNvSpPr>
          <p:nvPr>
            <p:ph type="body" idx="1"/>
          </p:nvPr>
        </p:nvSpPr>
        <p:spPr>
          <a:xfrm>
            <a:off x="179388" y="1196975"/>
            <a:ext cx="8229600" cy="5400675"/>
          </a:xfrm>
        </p:spPr>
        <p:txBody>
          <a:bodyPr/>
          <a:p>
            <a:pPr>
              <a:lnSpc>
                <a:spcPct val="80000"/>
              </a:lnSpc>
              <a:buNone/>
            </a:pPr>
            <a:r>
              <a:rPr lang="zh-CN" altLang="en-US" sz="700" dirty="0"/>
              <a:t>     </a:t>
            </a:r>
            <a:endParaRPr lang="zh-CN" altLang="en-US" sz="700" dirty="0"/>
          </a:p>
          <a:p>
            <a:pPr>
              <a:lnSpc>
                <a:spcPct val="110000"/>
              </a:lnSpc>
              <a:buNone/>
            </a:pPr>
            <a:r>
              <a:rPr lang="zh-CN" altLang="en-US" dirty="0"/>
              <a:t>    </a:t>
            </a:r>
            <a:r>
              <a:rPr lang="zh-CN" altLang="en-US" dirty="0">
                <a:solidFill>
                  <a:srgbClr val="0000FF"/>
                </a:solidFill>
              </a:rPr>
              <a:t>重点城市做了实地考察，揭示了一幅长江污染的真实画面，其污染程度让人触目惊心。为此，专家们提出“若不及时拯救，长江生态</a:t>
            </a:r>
            <a:r>
              <a:rPr lang="en-US" altLang="zh-CN">
                <a:solidFill>
                  <a:srgbClr val="0000FF"/>
                </a:solidFill>
              </a:rPr>
              <a:t>10</a:t>
            </a:r>
            <a:r>
              <a:rPr lang="zh-CN" altLang="en-US" dirty="0">
                <a:solidFill>
                  <a:srgbClr val="0000FF"/>
                </a:solidFill>
              </a:rPr>
              <a:t>年内将濒临崩溃”（附件１），并发出了“拿什么拯救癌变长江”的呼唤（附件</a:t>
            </a:r>
            <a:r>
              <a:rPr lang="en-US" altLang="zh-CN">
                <a:solidFill>
                  <a:srgbClr val="0000FF"/>
                </a:solidFill>
              </a:rPr>
              <a:t>2</a:t>
            </a:r>
            <a:r>
              <a:rPr lang="zh-CN" altLang="en-US" dirty="0">
                <a:solidFill>
                  <a:srgbClr val="0000FF"/>
                </a:solidFill>
              </a:rPr>
              <a:t>）。</a:t>
            </a:r>
            <a:endParaRPr lang="zh-CN" altLang="en-US" dirty="0">
              <a:solidFill>
                <a:srgbClr val="0000FF"/>
              </a:solidFill>
            </a:endParaRPr>
          </a:p>
          <a:p>
            <a:pPr>
              <a:lnSpc>
                <a:spcPct val="110000"/>
              </a:lnSpc>
              <a:buNone/>
            </a:pPr>
            <a:r>
              <a:rPr lang="zh-CN" altLang="en-US" sz="2400" dirty="0">
                <a:solidFill>
                  <a:srgbClr val="0000FF"/>
                </a:solidFill>
              </a:rPr>
              <a:t>            </a:t>
            </a:r>
            <a:r>
              <a:rPr lang="zh-CN" altLang="en-US" dirty="0">
                <a:solidFill>
                  <a:srgbClr val="0000FF"/>
                </a:solidFill>
              </a:rPr>
              <a:t>附件</a:t>
            </a:r>
            <a:r>
              <a:rPr lang="en-US" altLang="zh-CN">
                <a:solidFill>
                  <a:srgbClr val="0000FF"/>
                </a:solidFill>
              </a:rPr>
              <a:t>3</a:t>
            </a:r>
            <a:r>
              <a:rPr lang="zh-CN" altLang="en-US" dirty="0">
                <a:solidFill>
                  <a:srgbClr val="0000FF"/>
                </a:solidFill>
              </a:rPr>
              <a:t>给出了长江沿线</a:t>
            </a:r>
            <a:r>
              <a:rPr lang="en-US" altLang="zh-CN">
                <a:solidFill>
                  <a:srgbClr val="0000FF"/>
                </a:solidFill>
              </a:rPr>
              <a:t>17</a:t>
            </a:r>
            <a:r>
              <a:rPr lang="zh-CN" altLang="en-US" dirty="0">
                <a:solidFill>
                  <a:srgbClr val="0000FF"/>
                </a:solidFill>
              </a:rPr>
              <a:t>个观测站（地区）近两年多主要水质指标的检测数据，以及干流上７个观测站近一年多的基本数据（站点</a:t>
            </a:r>
            <a:r>
              <a:rPr lang="zh-CN" altLang="en-US" dirty="0">
                <a:solidFill>
                  <a:srgbClr val="0000FF"/>
                </a:solidFill>
                <a:latin typeface="楷体_GB2312" pitchFamily="49" charset="-122"/>
              </a:rPr>
              <a:t>距离、水流量和水流速）。通常认为一个观测站（地区）的水质污染主要来自于本地区的排污和上游的污水</a:t>
            </a:r>
            <a:r>
              <a:rPr lang="zh-CN" altLang="en-US" dirty="0">
                <a:latin typeface="楷体_GB2312" pitchFamily="49" charset="-122"/>
              </a:rPr>
              <a:t>。</a:t>
            </a:r>
            <a:endParaRPr lang="zh-CN" altLang="en-US" dirty="0">
              <a:latin typeface="楷体_GB2312" pitchFamily="49" charset="-122"/>
            </a:endParaRPr>
          </a:p>
        </p:txBody>
      </p:sp>
      <p:sp>
        <p:nvSpPr>
          <p:cNvPr id="373764" name="标题 373763"/>
          <p:cNvSpPr>
            <a:spLocks noGrp="1"/>
          </p:cNvSpPr>
          <p:nvPr>
            <p:ph type="title"/>
          </p:nvPr>
        </p:nvSpPr>
        <p:spPr>
          <a:xfrm>
            <a:off x="468313" y="304800"/>
            <a:ext cx="7304087" cy="487363"/>
          </a:xfrm>
        </p:spPr>
        <p:txBody>
          <a:bodyPr anchor="ctr"/>
          <a:p>
            <a:r>
              <a:rPr lang="en-US" altLang="zh-CN" sz="2800" b="0">
                <a:ea typeface="宋体" panose="02010600030101010101" pitchFamily="2" charset="-122"/>
              </a:rPr>
              <a:t>CUMCM2005A </a:t>
            </a:r>
            <a:r>
              <a:rPr lang="zh-CN" altLang="en-US" sz="2800" b="0" dirty="0">
                <a:ea typeface="宋体" panose="02010600030101010101" pitchFamily="2" charset="-122"/>
              </a:rPr>
              <a:t>长江水质的评价和预测</a:t>
            </a:r>
            <a:endParaRPr lang="zh-CN" altLang="en-US" sz="2800" b="0" dirty="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73762">
                                            <p:txEl>
                                              <p:charRg st="6" end="109"/>
                                            </p:txEl>
                                          </p:spTgt>
                                        </p:tgtEl>
                                        <p:attrNameLst>
                                          <p:attrName>style.visibility</p:attrName>
                                        </p:attrNameLst>
                                      </p:cBhvr>
                                      <p:to>
                                        <p:strVal val="visible"/>
                                      </p:to>
                                    </p:set>
                                    <p:animEffect transition="in" filter="wedge">
                                      <p:cBhvr>
                                        <p:cTn id="7" dur="500"/>
                                        <p:tgtEl>
                                          <p:spTgt spid="373762">
                                            <p:txEl>
                                              <p:charRg st="6" end="10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73762">
                                            <p:txEl>
                                              <p:charRg st="109" end="228"/>
                                            </p:txEl>
                                          </p:spTgt>
                                        </p:tgtEl>
                                        <p:attrNameLst>
                                          <p:attrName>style.visibility</p:attrName>
                                        </p:attrNameLst>
                                      </p:cBhvr>
                                      <p:to>
                                        <p:strVal val="visible"/>
                                      </p:to>
                                    </p:set>
                                    <p:animEffect transition="in" filter="wedge">
                                      <p:cBhvr>
                                        <p:cTn id="12" dur="500"/>
                                        <p:tgtEl>
                                          <p:spTgt spid="373762">
                                            <p:txEl>
                                              <p:charRg st="109" end="2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文本占位符 376833"/>
          <p:cNvSpPr>
            <a:spLocks noGrp="1"/>
          </p:cNvSpPr>
          <p:nvPr>
            <p:ph type="body" idx="1"/>
          </p:nvPr>
        </p:nvSpPr>
        <p:spPr>
          <a:xfrm>
            <a:off x="457200" y="1143000"/>
            <a:ext cx="8229600" cy="4419600"/>
          </a:xfrm>
        </p:spPr>
        <p:txBody>
          <a:bodyPr/>
          <a:p>
            <a:pPr>
              <a:lnSpc>
                <a:spcPct val="80000"/>
              </a:lnSpc>
              <a:buNone/>
            </a:pPr>
            <a:r>
              <a:rPr lang="zh-CN" altLang="en-US" sz="700" dirty="0"/>
              <a:t>     </a:t>
            </a:r>
            <a:endParaRPr lang="zh-CN" altLang="en-US" sz="700" dirty="0"/>
          </a:p>
          <a:p>
            <a:pPr>
              <a:lnSpc>
                <a:spcPct val="110000"/>
              </a:lnSpc>
              <a:buNone/>
            </a:pPr>
            <a:r>
              <a:rPr lang="zh-CN" altLang="en-US" sz="2400" dirty="0">
                <a:latin typeface="楷体_GB2312" pitchFamily="49" charset="-122"/>
              </a:rPr>
              <a:t>   </a:t>
            </a:r>
            <a:r>
              <a:rPr lang="zh-CN" altLang="en-US" sz="2400" dirty="0">
                <a:solidFill>
                  <a:srgbClr val="0000FF"/>
                </a:solidFill>
                <a:latin typeface="楷体_GB2312" pitchFamily="49" charset="-122"/>
              </a:rPr>
              <a:t>一般说来，江河自身对污染物都有一定的自然净化能力，即污染物在水环境中通过物理降解、化学降解和生物降解等使水中污染物的浓度降低。反映江河自然净化能力的指标称为降解系数。</a:t>
            </a:r>
            <a:endParaRPr lang="zh-CN" altLang="en-US" sz="2400" b="0" dirty="0">
              <a:solidFill>
                <a:srgbClr val="0000FF"/>
              </a:solidFill>
              <a:ea typeface="仿宋_GB2312" pitchFamily="49" charset="-122"/>
            </a:endParaRPr>
          </a:p>
          <a:p>
            <a:pPr>
              <a:lnSpc>
                <a:spcPct val="110000"/>
              </a:lnSpc>
              <a:buNone/>
            </a:pPr>
            <a:r>
              <a:rPr lang="zh-CN" altLang="en-US" sz="2400" dirty="0">
                <a:solidFill>
                  <a:srgbClr val="0000FF"/>
                </a:solidFill>
                <a:latin typeface="楷体_GB2312" pitchFamily="49" charset="-122"/>
              </a:rPr>
              <a:t>  事实上，长江干流的自然净化能力可以认为是近似均匀的，根据检测可知，主要污染物高锰酸盐指数和氨氮的降解系数通常介于</a:t>
            </a:r>
            <a:r>
              <a:rPr lang="en-US" altLang="zh-CN" sz="2400">
                <a:solidFill>
                  <a:srgbClr val="0000FF"/>
                </a:solidFill>
                <a:latin typeface="楷体_GB2312" pitchFamily="49" charset="-122"/>
              </a:rPr>
              <a:t>0.1~0.5</a:t>
            </a:r>
            <a:r>
              <a:rPr lang="zh-CN" altLang="en-US" sz="2400" dirty="0">
                <a:solidFill>
                  <a:srgbClr val="0000FF"/>
                </a:solidFill>
                <a:latin typeface="楷体_GB2312" pitchFamily="49" charset="-122"/>
              </a:rPr>
              <a:t>之间，比如可以考虑取</a:t>
            </a:r>
            <a:r>
              <a:rPr lang="en-US" altLang="zh-CN" sz="2400">
                <a:solidFill>
                  <a:srgbClr val="0000FF"/>
                </a:solidFill>
                <a:latin typeface="楷体_GB2312" pitchFamily="49" charset="-122"/>
              </a:rPr>
              <a:t>0.2</a:t>
            </a:r>
            <a:r>
              <a:rPr lang="zh-CN" altLang="en-US" sz="2400" dirty="0">
                <a:solidFill>
                  <a:srgbClr val="0000FF"/>
                </a:solidFill>
                <a:latin typeface="楷体_GB2312" pitchFamily="49" charset="-122"/>
              </a:rPr>
              <a:t>　</a:t>
            </a:r>
            <a:r>
              <a:rPr lang="en-US" altLang="zh-CN" sz="2400">
                <a:solidFill>
                  <a:srgbClr val="0000FF"/>
                </a:solidFill>
                <a:latin typeface="楷体_GB2312" pitchFamily="49" charset="-122"/>
              </a:rPr>
              <a:t>(</a:t>
            </a:r>
            <a:r>
              <a:rPr lang="zh-CN" altLang="en-US" sz="2400" dirty="0">
                <a:solidFill>
                  <a:srgbClr val="0000FF"/>
                </a:solidFill>
                <a:latin typeface="楷体_GB2312" pitchFamily="49" charset="-122"/>
              </a:rPr>
              <a:t>单位：</a:t>
            </a:r>
            <a:r>
              <a:rPr lang="en-US" altLang="zh-CN" sz="2400">
                <a:solidFill>
                  <a:srgbClr val="0000FF"/>
                </a:solidFill>
                <a:latin typeface="楷体_GB2312" pitchFamily="49" charset="-122"/>
              </a:rPr>
              <a:t>1/</a:t>
            </a:r>
            <a:r>
              <a:rPr lang="zh-CN" altLang="en-US" sz="2400" dirty="0">
                <a:solidFill>
                  <a:srgbClr val="0000FF"/>
                </a:solidFill>
                <a:latin typeface="楷体_GB2312" pitchFamily="49" charset="-122"/>
              </a:rPr>
              <a:t>天</a:t>
            </a:r>
            <a:r>
              <a:rPr lang="en-US" altLang="zh-CN" sz="2400">
                <a:solidFill>
                  <a:srgbClr val="0000FF"/>
                </a:solidFill>
                <a:latin typeface="楷体_GB2312" pitchFamily="49" charset="-122"/>
              </a:rPr>
              <a:t>)</a:t>
            </a:r>
            <a:r>
              <a:rPr lang="zh-CN" altLang="en-US" sz="2400" dirty="0">
                <a:solidFill>
                  <a:srgbClr val="0000FF"/>
                </a:solidFill>
                <a:latin typeface="楷体_GB2312" pitchFamily="49" charset="-122"/>
              </a:rPr>
              <a:t>。附件</a:t>
            </a:r>
            <a:r>
              <a:rPr lang="en-US" altLang="zh-CN" sz="2400">
                <a:solidFill>
                  <a:srgbClr val="0000FF"/>
                </a:solidFill>
                <a:latin typeface="楷体_GB2312" pitchFamily="49" charset="-122"/>
              </a:rPr>
              <a:t>4</a:t>
            </a:r>
            <a:r>
              <a:rPr lang="zh-CN" altLang="en-US" sz="2400" dirty="0">
                <a:solidFill>
                  <a:srgbClr val="0000FF"/>
                </a:solidFill>
                <a:latin typeface="楷体_GB2312" pitchFamily="49" charset="-122"/>
              </a:rPr>
              <a:t>是“</a:t>
            </a:r>
            <a:r>
              <a:rPr lang="en-US" altLang="zh-CN" sz="2400">
                <a:solidFill>
                  <a:srgbClr val="0000FF"/>
                </a:solidFill>
                <a:latin typeface="楷体_GB2312" pitchFamily="49" charset="-122"/>
              </a:rPr>
              <a:t>1995~2004</a:t>
            </a:r>
            <a:r>
              <a:rPr lang="zh-CN" altLang="en-US" sz="2400" dirty="0">
                <a:solidFill>
                  <a:srgbClr val="0000FF"/>
                </a:solidFill>
                <a:latin typeface="楷体_GB2312" pitchFamily="49" charset="-122"/>
              </a:rPr>
              <a:t>年长江流域水质报告”给出的主要统计数据。下面的附表是国标</a:t>
            </a:r>
            <a:r>
              <a:rPr lang="en-US" altLang="zh-CN" sz="2400">
                <a:solidFill>
                  <a:srgbClr val="0000FF"/>
                </a:solidFill>
                <a:latin typeface="楷体_GB2312" pitchFamily="49" charset="-122"/>
              </a:rPr>
              <a:t>(GB3838-2002) </a:t>
            </a:r>
            <a:r>
              <a:rPr lang="zh-CN" altLang="en-US" sz="2400" dirty="0">
                <a:solidFill>
                  <a:srgbClr val="0000FF"/>
                </a:solidFill>
                <a:latin typeface="楷体_GB2312" pitchFamily="49" charset="-122"/>
              </a:rPr>
              <a:t>给出的</a:t>
            </a:r>
            <a:r>
              <a:rPr lang="en-US" altLang="zh-CN" sz="2400">
                <a:solidFill>
                  <a:srgbClr val="0000FF"/>
                </a:solidFill>
                <a:latin typeface="楷体_GB2312" pitchFamily="49" charset="-122"/>
              </a:rPr>
              <a:t>《</a:t>
            </a:r>
            <a:r>
              <a:rPr lang="zh-CN" altLang="en-US" sz="2400" dirty="0">
                <a:solidFill>
                  <a:srgbClr val="0000FF"/>
                </a:solidFill>
                <a:latin typeface="楷体_GB2312" pitchFamily="49" charset="-122"/>
              </a:rPr>
              <a:t>地表水环境质量标准</a:t>
            </a:r>
            <a:r>
              <a:rPr lang="en-US" altLang="zh-CN" sz="2400">
                <a:solidFill>
                  <a:srgbClr val="0000FF"/>
                </a:solidFill>
                <a:latin typeface="楷体_GB2312" pitchFamily="49" charset="-122"/>
              </a:rPr>
              <a:t>》</a:t>
            </a:r>
            <a:r>
              <a:rPr lang="zh-CN" altLang="en-US" sz="2400" dirty="0">
                <a:solidFill>
                  <a:srgbClr val="0000FF"/>
                </a:solidFill>
                <a:latin typeface="楷体_GB2312" pitchFamily="49" charset="-122"/>
              </a:rPr>
              <a:t>中</a:t>
            </a:r>
            <a:r>
              <a:rPr lang="en-US" altLang="zh-CN" sz="2400">
                <a:solidFill>
                  <a:srgbClr val="0000FF"/>
                </a:solidFill>
                <a:latin typeface="楷体_GB2312" pitchFamily="49" charset="-122"/>
              </a:rPr>
              <a:t>4</a:t>
            </a:r>
            <a:r>
              <a:rPr lang="zh-CN" altLang="en-US" sz="2400" dirty="0">
                <a:solidFill>
                  <a:srgbClr val="0000FF"/>
                </a:solidFill>
                <a:latin typeface="楷体_GB2312" pitchFamily="49" charset="-122"/>
              </a:rPr>
              <a:t>个主要项目标准限值，其中</a:t>
            </a:r>
            <a:r>
              <a:rPr lang="en-US" altLang="zh-CN" sz="2400">
                <a:solidFill>
                  <a:srgbClr val="0000FF"/>
                </a:solidFill>
                <a:latin typeface="楷体_GB2312" pitchFamily="49" charset="-122"/>
              </a:rPr>
              <a:t>Ⅰ</a:t>
            </a:r>
            <a:r>
              <a:rPr lang="zh-CN" altLang="en-US" sz="2400" dirty="0">
                <a:solidFill>
                  <a:srgbClr val="0000FF"/>
                </a:solidFill>
                <a:latin typeface="楷体_GB2312" pitchFamily="49" charset="-122"/>
              </a:rPr>
              <a:t>、</a:t>
            </a:r>
            <a:r>
              <a:rPr lang="en-US" altLang="zh-CN" sz="2400">
                <a:solidFill>
                  <a:srgbClr val="0000FF"/>
                </a:solidFill>
                <a:latin typeface="楷体_GB2312" pitchFamily="49" charset="-122"/>
              </a:rPr>
              <a:t>Ⅱ</a:t>
            </a:r>
            <a:r>
              <a:rPr lang="zh-CN" altLang="en-US" sz="2400" dirty="0">
                <a:solidFill>
                  <a:srgbClr val="0000FF"/>
                </a:solidFill>
                <a:latin typeface="楷体_GB2312" pitchFamily="49" charset="-122"/>
              </a:rPr>
              <a:t>、</a:t>
            </a:r>
            <a:r>
              <a:rPr lang="en-US" altLang="zh-CN" sz="2400">
                <a:solidFill>
                  <a:srgbClr val="0000FF"/>
                </a:solidFill>
                <a:latin typeface="楷体_GB2312" pitchFamily="49" charset="-122"/>
              </a:rPr>
              <a:t>Ⅲ</a:t>
            </a:r>
            <a:r>
              <a:rPr lang="zh-CN" altLang="en-US" sz="2400" dirty="0">
                <a:solidFill>
                  <a:srgbClr val="0000FF"/>
                </a:solidFill>
                <a:latin typeface="楷体_GB2312" pitchFamily="49" charset="-122"/>
              </a:rPr>
              <a:t>类为可饮用水。</a:t>
            </a:r>
            <a:endParaRPr lang="zh-CN" altLang="en-US" sz="2400" dirty="0">
              <a:solidFill>
                <a:srgbClr val="0000FF"/>
              </a:solidFill>
              <a:latin typeface="楷体_GB2312" pitchFamily="49" charset="-122"/>
            </a:endParaRPr>
          </a:p>
          <a:p>
            <a:pPr>
              <a:lnSpc>
                <a:spcPct val="80000"/>
              </a:lnSpc>
              <a:buNone/>
            </a:pPr>
            <a:r>
              <a:rPr lang="zh-CN" altLang="en-US" sz="800" dirty="0">
                <a:latin typeface="楷体_GB2312" pitchFamily="49" charset="-122"/>
              </a:rPr>
              <a:t>    </a:t>
            </a:r>
            <a:endParaRPr lang="zh-CN" altLang="en-US" sz="800" dirty="0">
              <a:latin typeface="楷体_GB2312" pitchFamily="49" charset="-122"/>
            </a:endParaRPr>
          </a:p>
          <a:p>
            <a:pPr>
              <a:lnSpc>
                <a:spcPct val="80000"/>
              </a:lnSpc>
              <a:buNone/>
            </a:pPr>
            <a:r>
              <a:rPr lang="zh-CN" altLang="en-US" sz="800" b="0" dirty="0">
                <a:solidFill>
                  <a:srgbClr val="692AA2"/>
                </a:solidFill>
                <a:ea typeface="仿宋_GB2312" pitchFamily="49" charset="-122"/>
              </a:rPr>
              <a:t>  </a:t>
            </a:r>
            <a:endParaRPr lang="zh-CN" altLang="en-US" sz="800" b="0" dirty="0">
              <a:solidFill>
                <a:srgbClr val="692AA2"/>
              </a:solidFill>
              <a:ea typeface="仿宋_GB2312" pitchFamily="49" charset="-122"/>
            </a:endParaRPr>
          </a:p>
        </p:txBody>
      </p:sp>
      <p:sp>
        <p:nvSpPr>
          <p:cNvPr id="376835" name="标题 376834"/>
          <p:cNvSpPr>
            <a:spLocks noGrp="1"/>
          </p:cNvSpPr>
          <p:nvPr>
            <p:ph type="title"/>
          </p:nvPr>
        </p:nvSpPr>
        <p:spPr>
          <a:xfrm>
            <a:off x="468313" y="304800"/>
            <a:ext cx="7304087" cy="487363"/>
          </a:xfrm>
        </p:spPr>
        <p:txBody>
          <a:bodyPr anchor="ctr"/>
          <a:p>
            <a:r>
              <a:rPr lang="en-US" altLang="zh-CN" sz="2800" b="0">
                <a:ea typeface="宋体" panose="02010600030101010101" pitchFamily="2" charset="-122"/>
              </a:rPr>
              <a:t>CUMCM2005A </a:t>
            </a:r>
            <a:r>
              <a:rPr lang="zh-CN" altLang="en-US" sz="2800" b="0" dirty="0">
                <a:ea typeface="宋体" panose="02010600030101010101" pitchFamily="2" charset="-122"/>
              </a:rPr>
              <a:t>长江水质的评价和预测</a:t>
            </a:r>
            <a:endParaRPr lang="zh-CN" altLang="en-US" sz="2800" b="0" dirty="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76834">
                                            <p:txEl>
                                              <p:charRg st="6" end="93"/>
                                            </p:txEl>
                                          </p:spTgt>
                                        </p:tgtEl>
                                        <p:attrNameLst>
                                          <p:attrName>style.visibility</p:attrName>
                                        </p:attrNameLst>
                                      </p:cBhvr>
                                      <p:to>
                                        <p:strVal val="visible"/>
                                      </p:to>
                                    </p:set>
                                    <p:animEffect transition="in" filter="wedge">
                                      <p:cBhvr>
                                        <p:cTn id="7" dur="500"/>
                                        <p:tgtEl>
                                          <p:spTgt spid="376834">
                                            <p:txEl>
                                              <p:charRg st="6"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76834">
                                            <p:txEl>
                                              <p:charRg st="93" end="278"/>
                                            </p:txEl>
                                          </p:spTgt>
                                        </p:tgtEl>
                                        <p:attrNameLst>
                                          <p:attrName>style.visibility</p:attrName>
                                        </p:attrNameLst>
                                      </p:cBhvr>
                                      <p:to>
                                        <p:strVal val="visible"/>
                                      </p:to>
                                    </p:set>
                                    <p:animEffect transition="in" filter="wedge">
                                      <p:cBhvr>
                                        <p:cTn id="12" dur="500"/>
                                        <p:tgtEl>
                                          <p:spTgt spid="376834">
                                            <p:txEl>
                                              <p:charRg st="93" end="2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标题 370689"/>
          <p:cNvSpPr>
            <a:spLocks noGrp="1"/>
          </p:cNvSpPr>
          <p:nvPr>
            <p:ph type="title"/>
          </p:nvPr>
        </p:nvSpPr>
        <p:spPr>
          <a:xfrm>
            <a:off x="468313" y="304800"/>
            <a:ext cx="7304087" cy="487363"/>
          </a:xfrm>
        </p:spPr>
        <p:txBody>
          <a:bodyPr anchor="ctr"/>
          <a:p>
            <a:r>
              <a:rPr lang="en-US" altLang="zh-CN" b="0">
                <a:ea typeface="宋体" panose="02010600030101010101" pitchFamily="2" charset="-122"/>
              </a:rPr>
              <a:t>CUMCM2005A </a:t>
            </a:r>
            <a:r>
              <a:rPr lang="zh-CN" altLang="en-US" b="0" dirty="0">
                <a:ea typeface="宋体" panose="02010600030101010101" pitchFamily="2" charset="-122"/>
              </a:rPr>
              <a:t>长江水质的评价和预测</a:t>
            </a:r>
            <a:endParaRPr lang="zh-CN" altLang="en-US" b="0" dirty="0">
              <a:ea typeface="宋体" panose="02010600030101010101" pitchFamily="2" charset="-122"/>
            </a:endParaRPr>
          </a:p>
        </p:txBody>
      </p:sp>
      <p:sp>
        <p:nvSpPr>
          <p:cNvPr id="370691" name="文本占位符 370690"/>
          <p:cNvSpPr>
            <a:spLocks noGrp="1"/>
          </p:cNvSpPr>
          <p:nvPr>
            <p:ph type="body" idx="1"/>
          </p:nvPr>
        </p:nvSpPr>
        <p:spPr/>
        <p:txBody>
          <a:bodyPr/>
          <a:p>
            <a:pPr>
              <a:lnSpc>
                <a:spcPct val="90000"/>
              </a:lnSpc>
            </a:pPr>
            <a:r>
              <a:rPr lang="zh-CN" altLang="en-US" sz="2400" dirty="0">
                <a:solidFill>
                  <a:srgbClr val="0000FF"/>
                </a:solidFill>
              </a:rPr>
              <a:t>请你们研究下列问题：</a:t>
            </a:r>
            <a:endParaRPr lang="zh-CN" altLang="en-US" sz="2400" dirty="0">
              <a:solidFill>
                <a:srgbClr val="0000FF"/>
              </a:solidFill>
            </a:endParaRPr>
          </a:p>
          <a:p>
            <a:pPr>
              <a:lnSpc>
                <a:spcPct val="90000"/>
              </a:lnSpc>
              <a:buNone/>
            </a:pPr>
            <a:r>
              <a:rPr lang="zh-CN" altLang="en-US" sz="2400" dirty="0">
                <a:solidFill>
                  <a:srgbClr val="0000FF"/>
                </a:solidFill>
              </a:rPr>
              <a:t>（</a:t>
            </a:r>
            <a:r>
              <a:rPr lang="en-US" altLang="zh-CN" sz="2400">
                <a:solidFill>
                  <a:srgbClr val="0000FF"/>
                </a:solidFill>
              </a:rPr>
              <a:t>1</a:t>
            </a:r>
            <a:r>
              <a:rPr lang="zh-CN" altLang="en-US" sz="2400" dirty="0">
                <a:solidFill>
                  <a:srgbClr val="0000FF"/>
                </a:solidFill>
              </a:rPr>
              <a:t>）对长江近两年多的水质情况做出定量的综合评价，并分析各地区水质的污染状况。</a:t>
            </a:r>
            <a:endParaRPr lang="zh-CN" altLang="en-US" sz="2400" dirty="0">
              <a:solidFill>
                <a:srgbClr val="0000FF"/>
              </a:solidFill>
            </a:endParaRPr>
          </a:p>
          <a:p>
            <a:pPr>
              <a:lnSpc>
                <a:spcPct val="90000"/>
              </a:lnSpc>
              <a:buNone/>
            </a:pPr>
            <a:r>
              <a:rPr lang="zh-CN" altLang="en-US" sz="2400" dirty="0">
                <a:solidFill>
                  <a:srgbClr val="0000FF"/>
                </a:solidFill>
              </a:rPr>
              <a:t>（</a:t>
            </a:r>
            <a:r>
              <a:rPr lang="en-US" altLang="zh-CN" sz="2400">
                <a:solidFill>
                  <a:srgbClr val="0000FF"/>
                </a:solidFill>
              </a:rPr>
              <a:t>2</a:t>
            </a:r>
            <a:r>
              <a:rPr lang="zh-CN" altLang="en-US" sz="2400" dirty="0">
                <a:solidFill>
                  <a:srgbClr val="0000FF"/>
                </a:solidFill>
              </a:rPr>
              <a:t>）研究、分析长江干流近一年多主要污染物高锰酸盐指数和氨氮的污染源主要在哪些地区</a:t>
            </a:r>
            <a:r>
              <a:rPr lang="en-US" altLang="zh-CN" sz="2400">
                <a:solidFill>
                  <a:srgbClr val="0000FF"/>
                </a:solidFill>
              </a:rPr>
              <a:t>?</a:t>
            </a:r>
            <a:endParaRPr lang="en-US" altLang="zh-CN" sz="2400">
              <a:solidFill>
                <a:srgbClr val="0000FF"/>
              </a:solidFill>
            </a:endParaRPr>
          </a:p>
          <a:p>
            <a:pPr>
              <a:lnSpc>
                <a:spcPct val="90000"/>
              </a:lnSpc>
              <a:buNone/>
            </a:pPr>
            <a:r>
              <a:rPr lang="zh-CN" altLang="en-US" sz="2400" dirty="0">
                <a:solidFill>
                  <a:srgbClr val="0000FF"/>
                </a:solidFill>
              </a:rPr>
              <a:t>（</a:t>
            </a:r>
            <a:r>
              <a:rPr lang="en-US" altLang="zh-CN" sz="2400">
                <a:solidFill>
                  <a:srgbClr val="0000FF"/>
                </a:solidFill>
              </a:rPr>
              <a:t>3</a:t>
            </a:r>
            <a:r>
              <a:rPr lang="zh-CN" altLang="en-US" sz="2400" dirty="0">
                <a:solidFill>
                  <a:srgbClr val="0000FF"/>
                </a:solidFill>
              </a:rPr>
              <a:t>）假如不采取更有效的治理措施，依照过去</a:t>
            </a:r>
            <a:r>
              <a:rPr lang="en-US" altLang="zh-CN" sz="2400">
                <a:solidFill>
                  <a:srgbClr val="0000FF"/>
                </a:solidFill>
              </a:rPr>
              <a:t>10</a:t>
            </a:r>
            <a:r>
              <a:rPr lang="zh-CN" altLang="en-US" sz="2400" dirty="0">
                <a:solidFill>
                  <a:srgbClr val="0000FF"/>
                </a:solidFill>
              </a:rPr>
              <a:t>年的主要统计数据，对长江未来水质污染的发展趋势做出预测分析，比如研究未来</a:t>
            </a:r>
            <a:r>
              <a:rPr lang="en-US" altLang="zh-CN" sz="2400">
                <a:solidFill>
                  <a:srgbClr val="0000FF"/>
                </a:solidFill>
              </a:rPr>
              <a:t>10</a:t>
            </a:r>
            <a:r>
              <a:rPr lang="zh-CN" altLang="en-US" sz="2400" dirty="0">
                <a:solidFill>
                  <a:srgbClr val="0000FF"/>
                </a:solidFill>
              </a:rPr>
              <a:t>年的情况。</a:t>
            </a:r>
            <a:endParaRPr lang="zh-CN" altLang="en-US" sz="2400" dirty="0">
              <a:solidFill>
                <a:srgbClr val="0000FF"/>
              </a:solidFill>
            </a:endParaRPr>
          </a:p>
          <a:p>
            <a:pPr>
              <a:lnSpc>
                <a:spcPct val="90000"/>
              </a:lnSpc>
              <a:buNone/>
            </a:pPr>
            <a:r>
              <a:rPr lang="zh-CN" altLang="en-US" sz="2400" dirty="0">
                <a:solidFill>
                  <a:srgbClr val="0000FF"/>
                </a:solidFill>
              </a:rPr>
              <a:t>（</a:t>
            </a:r>
            <a:r>
              <a:rPr lang="en-US" altLang="zh-CN" sz="2400">
                <a:solidFill>
                  <a:srgbClr val="0000FF"/>
                </a:solidFill>
              </a:rPr>
              <a:t>4</a:t>
            </a:r>
            <a:r>
              <a:rPr lang="zh-CN" altLang="en-US" sz="2400" dirty="0">
                <a:solidFill>
                  <a:srgbClr val="0000FF"/>
                </a:solidFill>
              </a:rPr>
              <a:t>）根据你的预测分析，如果未来</a:t>
            </a:r>
            <a:r>
              <a:rPr lang="en-US" altLang="zh-CN" sz="2400">
                <a:solidFill>
                  <a:srgbClr val="0000FF"/>
                </a:solidFill>
              </a:rPr>
              <a:t>10</a:t>
            </a:r>
            <a:r>
              <a:rPr lang="zh-CN" altLang="en-US" sz="2400" dirty="0">
                <a:solidFill>
                  <a:srgbClr val="0000FF"/>
                </a:solidFill>
              </a:rPr>
              <a:t>年内每年都要求长江干流的</a:t>
            </a:r>
            <a:r>
              <a:rPr lang="en-US" altLang="zh-CN" sz="2400">
                <a:solidFill>
                  <a:srgbClr val="0000FF"/>
                </a:solidFill>
              </a:rPr>
              <a:t>Ⅳ</a:t>
            </a:r>
            <a:r>
              <a:rPr lang="zh-CN" altLang="en-US" sz="2400" dirty="0">
                <a:solidFill>
                  <a:srgbClr val="0000FF"/>
                </a:solidFill>
              </a:rPr>
              <a:t>类和</a:t>
            </a:r>
            <a:r>
              <a:rPr lang="en-US" altLang="zh-CN" sz="2400">
                <a:solidFill>
                  <a:srgbClr val="0000FF"/>
                </a:solidFill>
              </a:rPr>
              <a:t>Ⅴ</a:t>
            </a:r>
            <a:r>
              <a:rPr lang="zh-CN" altLang="en-US" sz="2400" dirty="0">
                <a:solidFill>
                  <a:srgbClr val="0000FF"/>
                </a:solidFill>
              </a:rPr>
              <a:t>类水的比例控制在</a:t>
            </a:r>
            <a:r>
              <a:rPr lang="en-US" altLang="zh-CN" sz="2400">
                <a:solidFill>
                  <a:srgbClr val="0000FF"/>
                </a:solidFill>
              </a:rPr>
              <a:t>20%</a:t>
            </a:r>
            <a:r>
              <a:rPr lang="zh-CN" altLang="en-US" sz="2400" dirty="0">
                <a:solidFill>
                  <a:srgbClr val="0000FF"/>
                </a:solidFill>
              </a:rPr>
              <a:t>以内，且没有劣</a:t>
            </a:r>
            <a:r>
              <a:rPr lang="en-US" altLang="zh-CN" sz="2400">
                <a:solidFill>
                  <a:srgbClr val="0000FF"/>
                </a:solidFill>
              </a:rPr>
              <a:t>Ⅴ</a:t>
            </a:r>
            <a:r>
              <a:rPr lang="zh-CN" altLang="en-US" sz="2400" dirty="0">
                <a:solidFill>
                  <a:srgbClr val="0000FF"/>
                </a:solidFill>
              </a:rPr>
              <a:t>类水</a:t>
            </a:r>
            <a:r>
              <a:rPr lang="en-US" altLang="zh-CN" sz="2400">
                <a:solidFill>
                  <a:srgbClr val="0000FF"/>
                </a:solidFill>
              </a:rPr>
              <a:t>,</a:t>
            </a:r>
            <a:r>
              <a:rPr lang="zh-CN" altLang="en-US" sz="2400" dirty="0">
                <a:solidFill>
                  <a:srgbClr val="0000FF"/>
                </a:solidFill>
              </a:rPr>
              <a:t>那么每年需要处理多少污水？ </a:t>
            </a:r>
            <a:endParaRPr lang="zh-CN" altLang="en-US" sz="2400" dirty="0">
              <a:solidFill>
                <a:srgbClr val="0000FF"/>
              </a:solidFill>
            </a:endParaRPr>
          </a:p>
          <a:p>
            <a:pPr>
              <a:lnSpc>
                <a:spcPct val="90000"/>
              </a:lnSpc>
              <a:buNone/>
            </a:pPr>
            <a:r>
              <a:rPr lang="zh-CN" altLang="en-US" sz="2400" dirty="0">
                <a:solidFill>
                  <a:srgbClr val="0000FF"/>
                </a:solidFill>
              </a:rPr>
              <a:t>（</a:t>
            </a:r>
            <a:r>
              <a:rPr lang="en-US" altLang="zh-CN" sz="2400">
                <a:solidFill>
                  <a:srgbClr val="0000FF"/>
                </a:solidFill>
              </a:rPr>
              <a:t>5</a:t>
            </a:r>
            <a:r>
              <a:rPr lang="zh-CN" altLang="en-US" sz="2400" dirty="0">
                <a:solidFill>
                  <a:srgbClr val="0000FF"/>
                </a:solidFill>
              </a:rPr>
              <a:t>）你对解决长江水质污染问题有什么切实可行的建议和意见。</a:t>
            </a:r>
            <a:endParaRPr lang="zh-CN" altLang="en-US" sz="2400" dirty="0">
              <a:solidFill>
                <a:srgbClr val="0000FF"/>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AutoShape 9"/>
          <p:cNvSpPr/>
          <p:nvPr/>
        </p:nvSpPr>
        <p:spPr>
          <a:xfrm>
            <a:off x="900113" y="1700213"/>
            <a:ext cx="7488237" cy="4392612"/>
          </a:xfrm>
          <a:prstGeom prst="roundRect">
            <a:avLst>
              <a:gd name="adj" fmla="val 6819"/>
            </a:avLst>
          </a:prstGeom>
          <a:noFill/>
          <a:ln w="19050" cap="rnd" cmpd="sng">
            <a:solidFill>
              <a:schemeClr val="bg2"/>
            </a:solidFill>
            <a:prstDash val="sysDash"/>
            <a:headEnd type="none" w="med" len="med"/>
            <a:tailEnd type="none" w="med" len="med"/>
          </a:ln>
        </p:spPr>
        <p:txBody>
          <a:bodyPr wrap="none" anchor="ctr"/>
          <a:p>
            <a:endParaRPr lang="zh-CN" altLang="en-US" dirty="0">
              <a:solidFill>
                <a:srgbClr val="3333FF"/>
              </a:solidFill>
              <a:latin typeface="Times New Roman" panose="02020603050405020304" pitchFamily="18" charset="0"/>
              <a:ea typeface="宋体" panose="02010600030101010101" pitchFamily="2" charset="-122"/>
            </a:endParaRPr>
          </a:p>
        </p:txBody>
      </p:sp>
      <p:sp>
        <p:nvSpPr>
          <p:cNvPr id="9" name="AutoShape 4"/>
          <p:cNvSpPr>
            <a:spLocks noChangeArrowheads="1"/>
          </p:cNvSpPr>
          <p:nvPr/>
        </p:nvSpPr>
        <p:spPr bwMode="auto">
          <a:xfrm>
            <a:off x="1417615" y="1319202"/>
            <a:ext cx="6343672" cy="785818"/>
          </a:xfrm>
          <a:prstGeom prst="roundRect">
            <a:avLst>
              <a:gd name="adj" fmla="val 42181"/>
            </a:avLst>
          </a:prstGeom>
          <a:solidFill>
            <a:schemeClr val="bg1"/>
          </a:solidFill>
          <a:ln w="19050" cap="rnd">
            <a:solidFill>
              <a:schemeClr val="bg2"/>
            </a:solidFill>
            <a:prstDash val="sysDash"/>
            <a:round/>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cs typeface="+mn-cs"/>
              </a:rPr>
              <a:t>主要内容</a:t>
            </a:r>
            <a:endParaRPr kumimoji="1" lang="en-US" altLang="zh-CN"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anose="020B0503020204020204" pitchFamily="34" charset="-122"/>
              <a:ea typeface="微软雅黑" panose="020B0503020204020204" pitchFamily="34" charset="-122"/>
              <a:cs typeface="+mn-cs"/>
            </a:endParaRPr>
          </a:p>
        </p:txBody>
      </p:sp>
      <p:sp>
        <p:nvSpPr>
          <p:cNvPr id="45058" name="Rectangle 2"/>
          <p:cNvSpPr>
            <a:spLocks noGrp="1" noChangeArrowheads="1"/>
          </p:cNvSpPr>
          <p:nvPr>
            <p:ph type="title"/>
          </p:nvPr>
        </p:nvSpPr>
        <p:spPr>
          <a:xfrm>
            <a:off x="755650" y="188913"/>
            <a:ext cx="6480175" cy="762000"/>
          </a:xfrm>
        </p:spPr>
        <p:txBody>
          <a:bodyPr vert="horz" wrap="square" lIns="91440" tIns="45720" rIns="91440" bIns="45720" numCol="1" anchor="ctr" anchorCtr="0" compatLnSpc="1"/>
          <a:p>
            <a:pPr eaLnBrk="1" hangingPunct="1"/>
            <a:r>
              <a:rPr lang="zh-CN" altLang="en-US" i="1" dirty="0">
                <a:effectLst>
                  <a:outerShdw blurRad="38100" dist="38100" dir="2700000">
                    <a:srgbClr val="C0C0C0"/>
                  </a:outerShdw>
                </a:effectLst>
                <a:latin typeface="黑体" panose="02010609060101010101" pitchFamily="2" charset="-122"/>
                <a:ea typeface="黑体" panose="02010609060101010101" pitchFamily="2" charset="-122"/>
              </a:rPr>
              <a:t>灰色系统分析方法</a:t>
            </a:r>
            <a:endParaRPr lang="zh-CN" altLang="en-US" i="1" dirty="0">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27659" name="灯片编号占位符 4"/>
          <p:cNvSpPr txBox="1">
            <a:spLocks noGrp="1"/>
          </p:cNvSpPr>
          <p:nvPr/>
        </p:nvSpPr>
        <p:spPr>
          <a:xfrm>
            <a:off x="3995738" y="6497638"/>
            <a:ext cx="757237" cy="360362"/>
          </a:xfrm>
          <a:prstGeom prst="rect">
            <a:avLst/>
          </a:prstGeom>
          <a:noFill/>
          <a:ln w="9525">
            <a:noFill/>
          </a:ln>
        </p:spPr>
        <p:txBody>
          <a:bodyPr/>
          <a:p>
            <a:pPr algn="ctr"/>
            <a:fld id="{9A0DB2DC-4C9A-4742-B13C-FB6460FD3503}" type="slidenum">
              <a:rPr lang="en-US" altLang="zh-CN" sz="1400">
                <a:solidFill>
                  <a:srgbClr val="209C64"/>
                </a:solidFill>
                <a:latin typeface="Times New Roman" panose="02020603050405020304" pitchFamily="18" charset="0"/>
                <a:ea typeface="宋体" panose="02010600030101010101" pitchFamily="2" charset="-122"/>
              </a:rPr>
            </a:fld>
            <a:endParaRPr lang="en-US" altLang="zh-CN" sz="1400">
              <a:solidFill>
                <a:srgbClr val="209C64"/>
              </a:solidFill>
              <a:latin typeface="Times New Roman" panose="02020603050405020304" pitchFamily="18" charset="0"/>
              <a:ea typeface="宋体" panose="02010600030101010101" pitchFamily="2" charset="-122"/>
            </a:endParaRPr>
          </a:p>
        </p:txBody>
      </p:sp>
      <p:sp>
        <p:nvSpPr>
          <p:cNvPr id="6" name="AutoShape 10"/>
          <p:cNvSpPr>
            <a:spLocks noChangeArrowheads="1"/>
          </p:cNvSpPr>
          <p:nvPr/>
        </p:nvSpPr>
        <p:spPr bwMode="gray">
          <a:xfrm>
            <a:off x="1331913" y="2205038"/>
            <a:ext cx="6769100" cy="552450"/>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p>
            <a:pPr>
              <a:buBlip>
                <a:blip r:embed="rId1"/>
              </a:buBlip>
            </a:pPr>
            <a:r>
              <a:rPr lang="zh-CN" altLang="en-US" sz="2800" dirty="0">
                <a:solidFill>
                  <a:srgbClr val="0D0D0D"/>
                </a:solidFill>
                <a:latin typeface="Times New Roman" panose="02020603050405020304" pitchFamily="18" charset="0"/>
              </a:rPr>
              <a:t>   一</a:t>
            </a:r>
            <a:r>
              <a:rPr lang="zh-CN" altLang="en-US" sz="2800" dirty="0">
                <a:solidFill>
                  <a:srgbClr val="0D0D0D"/>
                </a:solidFill>
                <a:latin typeface="楷体_GB2312" pitchFamily="49" charset="-122"/>
              </a:rPr>
              <a:t>灰色预测的概念</a:t>
            </a:r>
            <a:r>
              <a:rPr lang="zh-CN" altLang="en-US" dirty="0">
                <a:latin typeface="Times New Roman" panose="02020603050405020304" pitchFamily="18" charset="0"/>
              </a:rPr>
              <a:t> </a:t>
            </a:r>
            <a:r>
              <a:rPr lang="zh-CN" altLang="en-US" sz="2800" dirty="0">
                <a:solidFill>
                  <a:srgbClr val="0D0D0D"/>
                </a:solidFill>
                <a:latin typeface="楷体_GB2312" pitchFamily="49" charset="-122"/>
              </a:rPr>
              <a:t>； </a:t>
            </a:r>
            <a:endParaRPr lang="zh-CN" altLang="en-US" sz="2800" dirty="0">
              <a:solidFill>
                <a:srgbClr val="0D0D0D"/>
              </a:solidFill>
              <a:latin typeface="楷体_GB2312" pitchFamily="49" charset="-122"/>
            </a:endParaRPr>
          </a:p>
        </p:txBody>
      </p:sp>
      <p:sp>
        <p:nvSpPr>
          <p:cNvPr id="8" name="AutoShape 12"/>
          <p:cNvSpPr>
            <a:spLocks noChangeArrowheads="1"/>
          </p:cNvSpPr>
          <p:nvPr/>
        </p:nvSpPr>
        <p:spPr bwMode="gray">
          <a:xfrm>
            <a:off x="1331913" y="3068638"/>
            <a:ext cx="6840538" cy="571500"/>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p>
            <a:pPr>
              <a:buBlip>
                <a:blip r:embed="rId1"/>
              </a:buBlip>
            </a:pPr>
            <a:r>
              <a:rPr lang="zh-CN" altLang="en-US" sz="2800" dirty="0">
                <a:solidFill>
                  <a:srgbClr val="0D0D0D"/>
                </a:solidFill>
                <a:latin typeface="楷体_GB2312" pitchFamily="49" charset="-122"/>
              </a:rPr>
              <a:t> 二 灰色生成数列</a:t>
            </a:r>
            <a:r>
              <a:rPr lang="zh-CN" altLang="en-US" sz="2800" dirty="0">
                <a:solidFill>
                  <a:srgbClr val="0D0D0D"/>
                </a:solidFill>
                <a:latin typeface="Times New Roman" panose="02020603050405020304" pitchFamily="18" charset="0"/>
              </a:rPr>
              <a:t>； </a:t>
            </a:r>
            <a:endParaRPr lang="en-US" altLang="zh-CN" sz="2800">
              <a:solidFill>
                <a:srgbClr val="0D0D0D"/>
              </a:solidFill>
              <a:latin typeface="Times New Roman" panose="02020603050405020304" pitchFamily="18" charset="0"/>
            </a:endParaRPr>
          </a:p>
        </p:txBody>
      </p:sp>
      <p:sp>
        <p:nvSpPr>
          <p:cNvPr id="11" name="AutoShape 12"/>
          <p:cNvSpPr>
            <a:spLocks noChangeArrowheads="1"/>
          </p:cNvSpPr>
          <p:nvPr/>
        </p:nvSpPr>
        <p:spPr bwMode="gray">
          <a:xfrm>
            <a:off x="1331913" y="4797425"/>
            <a:ext cx="6911975" cy="576263"/>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p>
            <a:pPr>
              <a:buBlip>
                <a:blip r:embed="rId1"/>
              </a:buBlip>
            </a:pPr>
            <a:r>
              <a:rPr lang="zh-CN" altLang="en-US" sz="2800" dirty="0">
                <a:solidFill>
                  <a:srgbClr val="0D0D0D"/>
                </a:solidFill>
                <a:latin typeface="楷体_GB2312" pitchFamily="49" charset="-122"/>
              </a:rPr>
              <a:t> 四 案例：</a:t>
            </a:r>
            <a:r>
              <a:rPr lang="en-US" altLang="zh-CN" sz="2800">
                <a:solidFill>
                  <a:srgbClr val="0D0D0D"/>
                </a:solidFill>
                <a:latin typeface="楷体_GB2312" pitchFamily="49" charset="-122"/>
              </a:rPr>
              <a:t>SARS</a:t>
            </a:r>
            <a:r>
              <a:rPr lang="zh-CN" altLang="en-US" sz="2800" dirty="0">
                <a:solidFill>
                  <a:srgbClr val="0D0D0D"/>
                </a:solidFill>
                <a:latin typeface="楷体_GB2312" pitchFamily="49" charset="-122"/>
              </a:rPr>
              <a:t>疫情对某些经济指标影响。 </a:t>
            </a:r>
            <a:endParaRPr lang="en-US" altLang="zh-CN" sz="2800">
              <a:solidFill>
                <a:srgbClr val="0D0D0D"/>
              </a:solidFill>
              <a:latin typeface="楷体_GB2312" pitchFamily="49" charset="-122"/>
            </a:endParaRPr>
          </a:p>
        </p:txBody>
      </p:sp>
      <p:sp>
        <p:nvSpPr>
          <p:cNvPr id="23" name="同侧圆角矩形 22"/>
          <p:cNvSpPr/>
          <p:nvPr/>
        </p:nvSpPr>
        <p:spPr>
          <a:xfrm flipV="1">
            <a:off x="0" y="981075"/>
            <a:ext cx="9144000" cy="71438"/>
          </a:xfrm>
          <a:prstGeom prst="round2SameRect">
            <a:avLst>
              <a:gd name="adj1" fmla="val 26780"/>
              <a:gd name="adj2" fmla="val 0"/>
            </a:avLst>
          </a:prstGeom>
          <a:gradFill>
            <a:gsLst>
              <a:gs pos="12000">
                <a:srgbClr val="C5E2FF"/>
              </a:gs>
              <a:gs pos="100000">
                <a:schemeClr val="tx2">
                  <a:lumMod val="20000"/>
                  <a:lumOff val="80000"/>
                </a:schemeClr>
              </a:gs>
            </a:gsLst>
            <a:lin ang="16200000" scaled="0"/>
          </a:gradFill>
          <a:ln>
            <a:noFill/>
          </a:ln>
        </p:spPr>
        <p:style>
          <a:lnRef idx="1">
            <a:schemeClr val="accent2"/>
          </a:lnRef>
          <a:fillRef idx="3">
            <a:schemeClr val="accent2"/>
          </a:fillRef>
          <a:effectRef idx="2">
            <a:schemeClr val="accent2"/>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36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华文琥珀" panose="02010800040101010101" pitchFamily="2" charset="-122"/>
              <a:ea typeface="创艺简粗黑" pitchFamily="2" charset="-122"/>
              <a:cs typeface="+mn-cs"/>
            </a:endParaRPr>
          </a:p>
        </p:txBody>
      </p:sp>
      <p:sp>
        <p:nvSpPr>
          <p:cNvPr id="2" name="AutoShape 12"/>
          <p:cNvSpPr>
            <a:spLocks noChangeArrowheads="1"/>
          </p:cNvSpPr>
          <p:nvPr/>
        </p:nvSpPr>
        <p:spPr bwMode="gray">
          <a:xfrm>
            <a:off x="1331913" y="3933825"/>
            <a:ext cx="6840538" cy="571500"/>
          </a:xfrm>
          <a:prstGeom prst="roundRect">
            <a:avLst>
              <a:gd name="adj" fmla="val 7574"/>
            </a:avLst>
          </a:prstGeom>
          <a:gradFill rotWithShape="1">
            <a:gsLst>
              <a:gs pos="0">
                <a:srgbClr val="97CCF3"/>
              </a:gs>
              <a:gs pos="100000">
                <a:srgbClr val="D5EBFA"/>
              </a:gs>
            </a:gsLst>
            <a:lin ang="0" scaled="1"/>
          </a:gradFill>
          <a:ln w="28575" cap="rnd">
            <a:noFill/>
            <a:prstDash val="sysDot"/>
            <a:round/>
          </a:ln>
        </p:spPr>
        <p:txBody>
          <a:bodyPr wrap="none" anchor="ctr"/>
          <a:p>
            <a:pPr>
              <a:buBlip>
                <a:blip r:embed="rId1"/>
              </a:buBlip>
            </a:pPr>
            <a:r>
              <a:rPr lang="zh-CN" altLang="en-US" sz="2800" dirty="0">
                <a:solidFill>
                  <a:srgbClr val="0D0D0D"/>
                </a:solidFill>
                <a:latin typeface="楷体_GB2312" pitchFamily="49" charset="-122"/>
              </a:rPr>
              <a:t> 三</a:t>
            </a:r>
            <a:r>
              <a:rPr lang="en-US" altLang="zh-CN" sz="2800">
                <a:solidFill>
                  <a:srgbClr val="0D0D0D"/>
                </a:solidFill>
                <a:latin typeface="楷体_GB2312" pitchFamily="49" charset="-122"/>
              </a:rPr>
              <a:t> </a:t>
            </a:r>
            <a:r>
              <a:rPr lang="zh-CN" altLang="en-US" sz="2800" dirty="0">
                <a:solidFill>
                  <a:srgbClr val="0D0D0D"/>
                </a:solidFill>
                <a:latin typeface="楷体_GB2312" pitchFamily="49" charset="-122"/>
              </a:rPr>
              <a:t>灰色模型</a:t>
            </a:r>
            <a:r>
              <a:rPr lang="en-US" altLang="zh-CN" sz="2800">
                <a:solidFill>
                  <a:srgbClr val="0D0D0D"/>
                </a:solidFill>
                <a:latin typeface="楷体_GB2312" pitchFamily="49" charset="-122"/>
              </a:rPr>
              <a:t>GM</a:t>
            </a:r>
            <a:r>
              <a:rPr lang="zh-CN" altLang="en-US" sz="2800" dirty="0">
                <a:solidFill>
                  <a:srgbClr val="0D0D0D"/>
                </a:solidFill>
                <a:latin typeface="Times New Roman" panose="02020603050405020304" pitchFamily="18" charset="0"/>
              </a:rPr>
              <a:t>； </a:t>
            </a:r>
            <a:endParaRPr lang="en-US" altLang="zh-CN" sz="2800">
              <a:solidFill>
                <a:srgbClr val="0D0D0D"/>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2" grpId="0" animBg="1"/>
    </p:bldLst>
  </p:timing>
</p:sld>
</file>

<file path=ppt/theme/theme1.xml><?xml version="1.0" encoding="utf-8"?>
<a:theme xmlns:a="http://schemas.openxmlformats.org/drawingml/2006/main" name="2_272TGp_report_light">
  <a:themeElements>
    <a:clrScheme name="268TGp_future_light_ani_k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268TGp_future_light_ani_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68TGp_future_light_ani_k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268TGp_future_light_ani_k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268TGp_future_light_ani_k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13424</Words>
  <Application>WPS 演示</Application>
  <PresentationFormat>在屏幕上显示</PresentationFormat>
  <Paragraphs>557</Paragraphs>
  <Slides>55</Slides>
  <Notes>1</Notes>
  <HiddenSlides>0</HiddenSlides>
  <MMClips>0</MMClips>
  <ScaleCrop>false</ScaleCrop>
  <HeadingPairs>
    <vt:vector size="10" baseType="variant">
      <vt:variant>
        <vt:lpstr>已用的字体</vt:lpstr>
      </vt:variant>
      <vt:variant>
        <vt:i4>17</vt:i4>
      </vt:variant>
      <vt:variant>
        <vt:lpstr>主题</vt:lpstr>
      </vt:variant>
      <vt:variant>
        <vt:i4>1</vt:i4>
      </vt:variant>
      <vt:variant>
        <vt:lpstr>嵌入 OLE 服务器</vt:lpstr>
      </vt:variant>
      <vt:variant>
        <vt:i4>131</vt:i4>
      </vt:variant>
      <vt:variant>
        <vt:lpstr>幻灯片标题</vt:lpstr>
      </vt:variant>
      <vt:variant>
        <vt:i4>55</vt:i4>
      </vt:variant>
      <vt:variant>
        <vt:lpstr>自定义放映</vt:lpstr>
      </vt:variant>
      <vt:variant>
        <vt:i4>1</vt:i4>
      </vt:variant>
    </vt:vector>
  </HeadingPairs>
  <TitlesOfParts>
    <vt:vector size="205" baseType="lpstr">
      <vt:lpstr>Arial</vt:lpstr>
      <vt:lpstr>宋体</vt:lpstr>
      <vt:lpstr>Wingdings</vt:lpstr>
      <vt:lpstr>Times New Roman</vt:lpstr>
      <vt:lpstr>楷体_GB2312</vt:lpstr>
      <vt:lpstr>隶书</vt:lpstr>
      <vt:lpstr>Verdana</vt:lpstr>
      <vt:lpstr>华文行楷</vt:lpstr>
      <vt:lpstr>仿宋_GB2312</vt:lpstr>
      <vt:lpstr>微软雅黑</vt:lpstr>
      <vt:lpstr>黑体</vt:lpstr>
      <vt:lpstr>华文琥珀</vt:lpstr>
      <vt:lpstr>创艺简粗黑</vt:lpstr>
      <vt:lpstr>新宋体</vt:lpstr>
      <vt:lpstr>Arial Unicode MS</vt:lpstr>
      <vt:lpstr>Tahoma</vt:lpstr>
      <vt:lpstr>仿宋</vt:lpstr>
      <vt:lpstr>2_272TGp_report_light</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MSGraph.Chart.8</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灰色系统分析方法在建模中的应用</vt:lpstr>
      <vt:lpstr>CUMCM2003A SARS的传播</vt:lpstr>
      <vt:lpstr>CUMCM2003A SARS的传播</vt:lpstr>
      <vt:lpstr>CUMCM2005A 长江水质的评价和预测</vt:lpstr>
      <vt:lpstr>CUMCM2005A 长江水质的评价和预测</vt:lpstr>
      <vt:lpstr>CUMCM2005A 长江水质的评价和预测</vt:lpstr>
      <vt:lpstr>CUMCM2005A 长江水质的评价和预测</vt:lpstr>
      <vt:lpstr>灰色系统分析方法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二、灰色生成数列</vt:lpstr>
      <vt:lpstr>PowerPoint 演示文稿</vt:lpstr>
      <vt:lpstr>PowerPoint 演示文稿</vt:lpstr>
      <vt:lpstr>PowerPoint 演示文稿</vt:lpstr>
      <vt:lpstr>累加生成计算示例</vt:lpstr>
      <vt:lpstr>PowerPoint 演示文稿</vt:lpstr>
      <vt:lpstr>累加生成的特点</vt:lpstr>
      <vt:lpstr>PowerPoint 演示文稿</vt:lpstr>
      <vt:lpstr>PowerPoint 演示文稿</vt:lpstr>
      <vt:lpstr>PowerPoint 演示文稿</vt:lpstr>
      <vt:lpstr>PowerPoint 演示文稿</vt:lpstr>
      <vt:lpstr>PowerPoint 演示文稿</vt:lpstr>
      <vt:lpstr>PowerPoint 演示文稿</vt:lpstr>
      <vt:lpstr>GM（1，1）灰色预测的步骤</vt:lpstr>
      <vt:lpstr>PowerPoint 演示文稿</vt:lpstr>
      <vt:lpstr>PowerPoint 演示文稿</vt:lpstr>
      <vt:lpstr>灰色预测计算实例</vt:lpstr>
      <vt:lpstr>PowerPoint 演示文稿</vt:lpstr>
      <vt:lpstr>PowerPoint 演示文稿</vt:lpstr>
      <vt:lpstr>PowerPoint 演示文稿</vt:lpstr>
      <vt:lpstr>PowerPoint 演示文稿</vt:lpstr>
      <vt:lpstr>案例：SARS疫情对某些经济指标影响</vt:lpstr>
      <vt:lpstr>表1 商品的零售额(单位：亿元) </vt:lpstr>
      <vt:lpstr>表2 接待海外旅游人数(单位：万人) </vt:lpstr>
      <vt:lpstr>表3 综合服务业累计数据(单位：亿元) </vt:lpstr>
      <vt:lpstr>2 模型的分析与假设</vt:lpstr>
      <vt:lpstr>2 模型的分析与假设</vt:lpstr>
      <vt:lpstr>3 建立灰色预测模型GM(1,1) </vt:lpstr>
      <vt:lpstr>3 建立灰色预测模型GM(1,1) </vt:lpstr>
      <vt:lpstr>3 建立灰色预测模型GM(1,1) </vt:lpstr>
      <vt:lpstr>4 模型的求解</vt:lpstr>
      <vt:lpstr>(i)商品零售额</vt:lpstr>
      <vt:lpstr>PowerPoint 演示文稿</vt:lpstr>
      <vt:lpstr>PowerPoint 演示文稿</vt:lpstr>
      <vt:lpstr>PowerPoint 演示文稿</vt:lpstr>
      <vt:lpstr>(ii)接待海外旅游人数</vt:lpstr>
      <vt:lpstr>PowerPoint 演示文稿</vt:lpstr>
      <vt:lpstr>5 模型的结果分析</vt:lpstr>
      <vt:lpstr>PowerPoint 演示文稿</vt:lpstr>
      <vt:lpstr>自定义放映 1</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《数学建模方法及其应用》教学片</dc:title>
  <dc:creator>解放军信息工程大学 韩中庚</dc:creator>
  <cp:keywords>教师专用，不得扩散！</cp:keywords>
  <dc:description>本教学片是专供教师配合《数学建模方法及其应用》（高等教育出版社）一书使用。共20讲，使用者可以选择相关内容，欢迎提出宝贵意见。</dc:description>
  <dc:subject>数学建模竞赛培训教材</dc:subject>
  <cp:category>教学课件</cp:category>
  <cp:lastModifiedBy>gongzuo123456789</cp:lastModifiedBy>
  <cp:revision>853</cp:revision>
  <dcterms:created xsi:type="dcterms:W3CDTF">2000-01-14T20:24:00Z</dcterms:created>
  <dcterms:modified xsi:type="dcterms:W3CDTF">2018-08-15T16:56:33Z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