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7" r:id="rId6"/>
    <p:sldId id="309" r:id="rId7"/>
    <p:sldId id="304" r:id="rId8"/>
    <p:sldId id="314" r:id="rId9"/>
    <p:sldId id="313" r:id="rId10"/>
    <p:sldId id="305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967" autoAdjust="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yramid in the plains">
            <a:extLst>
              <a:ext uri="{FF2B5EF4-FFF2-40B4-BE49-F238E27FC236}">
                <a16:creationId xmlns:a16="http://schemas.microsoft.com/office/drawing/2014/main" id="{356A451F-253E-B8D6-5B74-6518BC412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pc="400" dirty="0"/>
              <a:t>The lair of the Sphinx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Jake, Dean, Will, Travis and Max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928" y="555459"/>
            <a:ext cx="5833872" cy="2276856"/>
          </a:xfrm>
        </p:spPr>
        <p:txBody>
          <a:bodyPr/>
          <a:lstStyle/>
          <a:p>
            <a:r>
              <a:rPr lang="en-US" dirty="0">
                <a:latin typeface="+mn-lt"/>
              </a:rPr>
              <a:t>Enter the dungeon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dirty="0"/>
              <a:t>Battle Monsters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Answer the Riddles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Level Up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Defeat the Sphinx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10/26/2022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lair of the sphinx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4AD03-D3A6-0BBD-2781-2AD1B7FE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18" y="2425827"/>
            <a:ext cx="2962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3355"/>
            <a:ext cx="9144000" cy="849086"/>
          </a:xfrm>
        </p:spPr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The Process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4C072-F18F-9182-110E-C3AD1D2F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61" y="1438819"/>
            <a:ext cx="25050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1690688"/>
            <a:ext cx="4549775" cy="4802187"/>
          </a:xfrm>
        </p:spPr>
        <p:txBody>
          <a:bodyPr>
            <a:normAutofit/>
          </a:bodyPr>
          <a:lstStyle/>
          <a:p>
            <a:r>
              <a:rPr lang="en-US" sz="2000" dirty="0"/>
              <a:t> HTML 5</a:t>
            </a:r>
          </a:p>
          <a:p>
            <a:r>
              <a:rPr lang="en-US" dirty="0"/>
              <a:t>CSS 3 and </a:t>
            </a:r>
            <a:r>
              <a:rPr lang="en-US" dirty="0" err="1"/>
              <a:t>BootStrap</a:t>
            </a:r>
            <a:endParaRPr lang="en-US" dirty="0"/>
          </a:p>
          <a:p>
            <a:r>
              <a:rPr lang="en-US" sz="2000" dirty="0"/>
              <a:t>JavaScript</a:t>
            </a:r>
          </a:p>
          <a:p>
            <a:r>
              <a:rPr lang="en-US" dirty="0"/>
              <a:t>Node.js</a:t>
            </a:r>
          </a:p>
          <a:p>
            <a:pPr lvl="1"/>
            <a:r>
              <a:rPr lang="en-US" dirty="0" err="1"/>
              <a:t>Bcrypt</a:t>
            </a:r>
            <a:endParaRPr lang="en-US" dirty="0"/>
          </a:p>
          <a:p>
            <a:pPr lvl="1"/>
            <a:r>
              <a:rPr lang="en-US" dirty="0"/>
              <a:t>Connect Session </a:t>
            </a:r>
            <a:r>
              <a:rPr lang="en-US" dirty="0" err="1"/>
              <a:t>Sequelize</a:t>
            </a:r>
            <a:endParaRPr lang="en-US" dirty="0"/>
          </a:p>
          <a:p>
            <a:pPr lvl="1"/>
            <a:r>
              <a:rPr lang="en-US" dirty="0" err="1"/>
              <a:t>Dotenv</a:t>
            </a:r>
            <a:endParaRPr lang="en-US" dirty="0"/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Express-Handlebars</a:t>
            </a:r>
          </a:p>
          <a:p>
            <a:pPr lvl="1"/>
            <a:r>
              <a:rPr lang="en-US" dirty="0"/>
              <a:t>Express-Session</a:t>
            </a:r>
          </a:p>
          <a:p>
            <a:pPr lvl="1"/>
            <a:r>
              <a:rPr lang="en-US" dirty="0"/>
              <a:t>MySQL2</a:t>
            </a:r>
          </a:p>
          <a:p>
            <a:pPr lvl="1"/>
            <a:r>
              <a:rPr lang="en-US" dirty="0" err="1"/>
              <a:t>Sequelize</a:t>
            </a:r>
            <a:endParaRPr lang="en-US" dirty="0"/>
          </a:p>
          <a:p>
            <a:pPr lvl="1"/>
            <a:r>
              <a:rPr lang="en-US" dirty="0" err="1"/>
              <a:t>NanoID</a:t>
            </a:r>
            <a:endParaRPr lang="en-US" dirty="0"/>
          </a:p>
          <a:p>
            <a:pPr lvl="1"/>
            <a:r>
              <a:rPr lang="en-US" dirty="0"/>
              <a:t>MySQL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246" y="182879"/>
            <a:ext cx="9144000" cy="1073767"/>
          </a:xfrm>
        </p:spPr>
        <p:txBody>
          <a:bodyPr/>
          <a:lstStyle/>
          <a:p>
            <a:r>
              <a:rPr lang="en-US" spc="400" dirty="0">
                <a:latin typeface="+mn-lt"/>
              </a:rPr>
              <a:t>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49566-A847-8EA3-4307-BA016D21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71" y="1425158"/>
            <a:ext cx="54673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4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lair of the sphinx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10/26/2022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F49932-5310-1B1B-C67F-FD67F85D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Jake Schlei</a:t>
            </a:r>
          </a:p>
          <a:p>
            <a:r>
              <a:rPr lang="en-US" dirty="0"/>
              <a:t>Dean </a:t>
            </a:r>
            <a:r>
              <a:rPr lang="en-US" dirty="0" err="1"/>
              <a:t>Dunivan</a:t>
            </a:r>
            <a:r>
              <a:rPr lang="en-US" dirty="0"/>
              <a:t> </a:t>
            </a:r>
          </a:p>
          <a:p>
            <a:r>
              <a:rPr lang="en-US" dirty="0"/>
              <a:t>Will Bolls</a:t>
            </a:r>
          </a:p>
          <a:p>
            <a:r>
              <a:rPr lang="en-US" dirty="0"/>
              <a:t>Travis </a:t>
            </a:r>
            <a:r>
              <a:rPr lang="en-US" dirty="0" err="1"/>
              <a:t>Geers</a:t>
            </a:r>
            <a:r>
              <a:rPr lang="en-US" dirty="0"/>
              <a:t> </a:t>
            </a:r>
          </a:p>
          <a:p>
            <a:r>
              <a:rPr lang="en-US" dirty="0"/>
              <a:t>Max </a:t>
            </a:r>
            <a:r>
              <a:rPr lang="en-US" dirty="0" err="1"/>
              <a:t>Lanfear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Conflicts/Additions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Conflicts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Protecting all of our routes</a:t>
            </a:r>
          </a:p>
          <a:p>
            <a:r>
              <a:rPr lang="en-US" dirty="0"/>
              <a:t>Dividing the work</a:t>
            </a:r>
          </a:p>
          <a:p>
            <a:r>
              <a:rPr lang="en-US" sz="2000" dirty="0"/>
              <a:t>Multi-word answers</a:t>
            </a:r>
          </a:p>
          <a:p>
            <a:r>
              <a:rPr lang="en-US" dirty="0"/>
              <a:t>Coming up with more ideas than we had time for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Wins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dirty="0"/>
              <a:t>Better at GitHub merges</a:t>
            </a:r>
          </a:p>
          <a:p>
            <a:r>
              <a:rPr lang="en-US" dirty="0"/>
              <a:t>Working together to overcome the work conflict </a:t>
            </a:r>
          </a:p>
          <a:p>
            <a:r>
              <a:rPr lang="en-US" dirty="0"/>
              <a:t>Came up with a project that we are </a:t>
            </a:r>
            <a:r>
              <a:rPr lang="en-US"/>
              <a:t>all proud of 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plans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High Score page</a:t>
            </a:r>
          </a:p>
          <a:p>
            <a:r>
              <a:rPr lang="en-US" sz="2000" dirty="0"/>
              <a:t>Different levels of difficulty </a:t>
            </a:r>
          </a:p>
          <a:p>
            <a:r>
              <a:rPr lang="en-US" sz="2000" dirty="0"/>
              <a:t>Adding a store to purchase more health and giving coins for correct answers</a:t>
            </a:r>
          </a:p>
          <a:p>
            <a:r>
              <a:rPr lang="en-US" sz="2000" dirty="0"/>
              <a:t>Adding a message board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10/26/2022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lair of the sphinx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Jake, Dean, Will, Travis and Max</a:t>
            </a:r>
          </a:p>
          <a:p>
            <a:r>
              <a:rPr lang="en-US" dirty="0"/>
              <a:t>https://github.com/Dodgemech/The-Lair-of-the-Sphinx</a:t>
            </a:r>
          </a:p>
          <a:p>
            <a:r>
              <a:rPr lang="en-US" dirty="0"/>
              <a:t>https://the-lair-of-the-sphinx.herokuapp.com/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00DB85-257C-1D16-2BF3-00FB9E72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48" y="3995929"/>
            <a:ext cx="5058008" cy="26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{CC1AE37B-4ED6-4421-8DDE-E733C4C6D570}tf89338750_win32</Template>
  <TotalTime>45</TotalTime>
  <Words>188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The lair of the Sphinx</vt:lpstr>
      <vt:lpstr>Enter the dungeon </vt:lpstr>
      <vt:lpstr>The Process</vt:lpstr>
      <vt:lpstr>Technologies</vt:lpstr>
      <vt:lpstr>Demo</vt:lpstr>
      <vt:lpstr>Team</vt:lpstr>
      <vt:lpstr>Conflicts/Additions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lair of the Sphinx</dc:title>
  <dc:creator>Schlei Jake</dc:creator>
  <cp:lastModifiedBy>Schlei Jake</cp:lastModifiedBy>
  <cp:revision>1</cp:revision>
  <dcterms:created xsi:type="dcterms:W3CDTF">2022-10-26T19:23:03Z</dcterms:created>
  <dcterms:modified xsi:type="dcterms:W3CDTF">2022-10-26T20:08:10Z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