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00300-A016-4C0D-B0E3-454D8D823E29}" v="5" dt="2022-04-14T10:14:35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97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원" userId="7818a7f3cd682ebd" providerId="LiveId" clId="{7F600300-A016-4C0D-B0E3-454D8D823E29}"/>
    <pc:docChg chg="undo custSel modSld">
      <pc:chgData name="지원" userId="7818a7f3cd682ebd" providerId="LiveId" clId="{7F600300-A016-4C0D-B0E3-454D8D823E29}" dt="2022-04-14T14:12:09.731" v="32" actId="20577"/>
      <pc:docMkLst>
        <pc:docMk/>
      </pc:docMkLst>
      <pc:sldChg chg="modSp">
        <pc:chgData name="지원" userId="7818a7f3cd682ebd" providerId="LiveId" clId="{7F600300-A016-4C0D-B0E3-454D8D823E29}" dt="2022-04-14T10:14:35.285" v="23" actId="1076"/>
        <pc:sldMkLst>
          <pc:docMk/>
          <pc:sldMk cId="3198503929" sldId="257"/>
        </pc:sldMkLst>
        <pc:picChg chg="mod">
          <ac:chgData name="지원" userId="7818a7f3cd682ebd" providerId="LiveId" clId="{7F600300-A016-4C0D-B0E3-454D8D823E29}" dt="2022-04-14T10:14:35.285" v="23" actId="1076"/>
          <ac:picMkLst>
            <pc:docMk/>
            <pc:sldMk cId="3198503929" sldId="257"/>
            <ac:picMk id="1026" creationId="{00000000-0000-0000-0000-000000000000}"/>
          </ac:picMkLst>
        </pc:picChg>
      </pc:sldChg>
      <pc:sldChg chg="addSp modSp mod">
        <pc:chgData name="지원" userId="7818a7f3cd682ebd" providerId="LiveId" clId="{7F600300-A016-4C0D-B0E3-454D8D823E29}" dt="2022-04-14T14:12:09.731" v="32" actId="20577"/>
        <pc:sldMkLst>
          <pc:docMk/>
          <pc:sldMk cId="3626412258" sldId="258"/>
        </pc:sldMkLst>
        <pc:spChg chg="add mod">
          <ac:chgData name="지원" userId="7818a7f3cd682ebd" providerId="LiveId" clId="{7F600300-A016-4C0D-B0E3-454D8D823E29}" dt="2022-04-14T14:12:09.731" v="32" actId="20577"/>
          <ac:spMkLst>
            <pc:docMk/>
            <pc:sldMk cId="3626412258" sldId="258"/>
            <ac:spMk id="3" creationId="{485DBEB3-01DB-40BC-AF06-9CD2E52913BD}"/>
          </ac:spMkLst>
        </pc:spChg>
        <pc:picChg chg="mod">
          <ac:chgData name="지원" userId="7818a7f3cd682ebd" providerId="LiveId" clId="{7F600300-A016-4C0D-B0E3-454D8D823E29}" dt="2022-04-14T06:28:51.251" v="0" actId="1076"/>
          <ac:picMkLst>
            <pc:docMk/>
            <pc:sldMk cId="3626412258" sldId="258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1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6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2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0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8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85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12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96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D0BA-EC73-4E35-BC15-02C3347FC52D}" type="datetimeFigureOut">
              <a:rPr lang="ko-KR" altLang="en-US" smtClean="0"/>
              <a:t>2022-04-14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38B69-6005-4642-900C-B518252AD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94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9216" cy="2387600"/>
          </a:xfrm>
        </p:spPr>
        <p:txBody>
          <a:bodyPr/>
          <a:lstStyle/>
          <a:p>
            <a:r>
              <a:rPr lang="ko-KR" altLang="en-US" dirty="0"/>
              <a:t>오후반 </a:t>
            </a:r>
            <a:r>
              <a:rPr lang="ko-KR" altLang="en-US" dirty="0" err="1"/>
              <a:t>수시고사</a:t>
            </a:r>
            <a:r>
              <a:rPr lang="ko-KR" altLang="en-US" dirty="0"/>
              <a:t> 문제 모음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2019152032 </a:t>
            </a:r>
            <a:r>
              <a:rPr lang="ko-KR" altLang="en-US" dirty="0"/>
              <a:t>오승연</a:t>
            </a:r>
            <a:endParaRPr lang="en-US" altLang="ko-KR" dirty="0"/>
          </a:p>
          <a:p>
            <a:r>
              <a:rPr lang="ko-KR" altLang="en-US" dirty="0" err="1"/>
              <a:t>오전반이랑</a:t>
            </a:r>
            <a:r>
              <a:rPr lang="ko-KR" altLang="en-US" dirty="0"/>
              <a:t> </a:t>
            </a:r>
            <a:r>
              <a:rPr lang="ko-KR" altLang="en-US" dirty="0" err="1"/>
              <a:t>뒤로갈수록</a:t>
            </a:r>
            <a:r>
              <a:rPr lang="ko-KR" altLang="en-US" dirty="0"/>
              <a:t> 달라졌음</a:t>
            </a:r>
          </a:p>
        </p:txBody>
      </p:sp>
    </p:spTree>
    <p:extLst>
      <p:ext uri="{BB962C8B-B14F-4D97-AF65-F5344CB8AC3E}">
        <p14:creationId xmlns:p14="http://schemas.microsoft.com/office/powerpoint/2010/main" val="277836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12</a:t>
            </a:r>
            <a:r>
              <a:rPr lang="ko-KR" altLang="en-US" sz="2400" dirty="0"/>
              <a:t>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582" y="901868"/>
            <a:ext cx="6093262" cy="51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13</a:t>
            </a:r>
            <a:r>
              <a:rPr lang="ko-KR" altLang="en-US" sz="2400" dirty="0"/>
              <a:t>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22" y="780680"/>
            <a:ext cx="6315956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14</a:t>
            </a:r>
            <a:r>
              <a:rPr lang="ko-KR" altLang="en-US" sz="2400" dirty="0"/>
              <a:t>장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108" y="838184"/>
            <a:ext cx="6011579" cy="526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9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2</a:t>
            </a:r>
            <a:r>
              <a:rPr lang="ko-KR" altLang="en-US" sz="2400" dirty="0"/>
              <a:t>주차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03" y="889349"/>
            <a:ext cx="8181256" cy="1380376"/>
          </a:xfrm>
          <a:prstGeom prst="rect">
            <a:avLst/>
          </a:prstGeom>
        </p:spPr>
      </p:pic>
      <p:pic>
        <p:nvPicPr>
          <p:cNvPr id="1026" name="Picture 2" descr="http://eclass.kpu.ac.kr/ilosfiles/editor-file/0A5853C035/2021/S2IELMXRFYSQ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16" y="612290"/>
            <a:ext cx="3170781" cy="563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0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59" y="294779"/>
            <a:ext cx="7976900" cy="3134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5DBEB3-01DB-40BC-AF06-9CD2E52913BD}"/>
              </a:ext>
            </a:extLst>
          </p:cNvPr>
          <p:cNvSpPr txBox="1"/>
          <p:nvPr/>
        </p:nvSpPr>
        <p:spPr>
          <a:xfrm>
            <a:off x="1546259" y="3586480"/>
            <a:ext cx="7976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[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정답</a:t>
            </a:r>
            <a:r>
              <a:rPr lang="en-US" altLang="ko-KR" dirty="0">
                <a:solidFill>
                  <a:srgbClr val="666666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endParaRPr lang="en-US" altLang="ko-KR" b="0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fun main</a:t>
            </a:r>
            <a:r>
              <a:rPr lang="en-US" altLang="ko-KR" b="1" i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() {   </a:t>
            </a:r>
            <a:endParaRPr lang="en-US" altLang="ko-KR" b="1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var sum : Int = 0</a:t>
            </a: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for (</a:t>
            </a:r>
            <a:r>
              <a:rPr lang="en-US" altLang="ko-KR" b="1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in 0..10 step 2) {</a:t>
            </a: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sum += </a:t>
            </a:r>
            <a:r>
              <a:rPr lang="en-US" altLang="ko-KR" b="1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endParaRPr lang="en-US" altLang="ko-KR" b="1" i="0" dirty="0">
              <a:solidFill>
                <a:srgbClr val="666666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   </a:t>
            </a:r>
            <a:r>
              <a:rPr lang="en-US" altLang="ko-KR" b="1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println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("0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부터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${</a:t>
            </a:r>
            <a:r>
              <a:rPr lang="en-US" altLang="ko-KR" b="1" i="0" dirty="0" err="1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까지의 합은 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${sum}</a:t>
            </a:r>
            <a:r>
              <a:rPr lang="ko-KR" altLang="en-US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.")</a:t>
            </a: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}</a:t>
            </a: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</a:p>
          <a:p>
            <a:pPr algn="l"/>
            <a:r>
              <a:rPr lang="en-US" altLang="ko-KR" b="1" i="0" dirty="0">
                <a:solidFill>
                  <a:srgbClr val="66666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1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5" y="1628739"/>
            <a:ext cx="3869701" cy="3780596"/>
          </a:xfrm>
          <a:prstGeom prst="rect">
            <a:avLst/>
          </a:prstGeom>
        </p:spPr>
      </p:pic>
      <p:pic>
        <p:nvPicPr>
          <p:cNvPr id="11266" name="Picture 2" descr="http://eclass.kpu.ac.kr/ilosfiles/editor-file/0A5853C035/2021/NY467NIBFUJW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13" y="386704"/>
            <a:ext cx="3526078" cy="62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7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96" y="995995"/>
            <a:ext cx="4050356" cy="5240876"/>
          </a:xfrm>
          <a:prstGeom prst="rect">
            <a:avLst/>
          </a:prstGeom>
        </p:spPr>
      </p:pic>
      <p:pic>
        <p:nvPicPr>
          <p:cNvPr id="8194" name="Picture 2" descr="http://eclass.kpu.ac.kr/ilosfiles/editor-file/0A5853C035/2021/WURV43CW5EIF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936" y="737238"/>
            <a:ext cx="2749817" cy="549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r>
              <a:rPr lang="ko-KR" altLang="en-US" sz="2400" dirty="0"/>
              <a:t>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1" y="737238"/>
            <a:ext cx="4857821" cy="56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7</a:t>
            </a:r>
            <a:r>
              <a:rPr lang="ko-KR" altLang="en-US" sz="2400" dirty="0"/>
              <a:t>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080" y="275573"/>
            <a:ext cx="6992326" cy="137179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02" y="1876119"/>
            <a:ext cx="3699908" cy="48285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911" y="4290416"/>
            <a:ext cx="1233454" cy="241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9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r>
              <a:rPr lang="ko-KR" altLang="en-US" sz="2400" dirty="0"/>
              <a:t>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95" y="1869481"/>
            <a:ext cx="7103108" cy="2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0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8203" y="275573"/>
            <a:ext cx="30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r>
              <a:rPr lang="ko-KR" altLang="en-US" sz="2400" dirty="0"/>
              <a:t>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41" y="275573"/>
            <a:ext cx="3589772" cy="17585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139" y="143151"/>
            <a:ext cx="4900274" cy="650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8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80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Office 테마</vt:lpstr>
      <vt:lpstr>오후반 수시고사 문제 모음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수시고사 문제 모음</dc:title>
  <dc:creator>JIHWAN</dc:creator>
  <cp:lastModifiedBy>지원</cp:lastModifiedBy>
  <cp:revision>2</cp:revision>
  <dcterms:created xsi:type="dcterms:W3CDTF">2021-12-24T06:38:43Z</dcterms:created>
  <dcterms:modified xsi:type="dcterms:W3CDTF">2022-04-14T14:12:16Z</dcterms:modified>
</cp:coreProperties>
</file>