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3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7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7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BFCB1E-89C9-4789-A2D9-52D6C865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4" name="Picture 13" descr="Abstract design of flower petals in pastel">
            <a:extLst>
              <a:ext uri="{FF2B5EF4-FFF2-40B4-BE49-F238E27FC236}">
                <a16:creationId xmlns:a16="http://schemas.microsoft.com/office/drawing/2014/main" id="{A9B91A21-6EDE-4550-FCE4-F8674DD8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4139"/>
          <a:stretch/>
        </p:blipFill>
        <p:spPr>
          <a:xfrm>
            <a:off x="9748" y="10"/>
            <a:ext cx="12191980" cy="68566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3C250-053E-40A5-700F-57A4B281E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Consumption Analysis and Recommendations</a:t>
            </a:r>
            <a:endParaRPr lang="en-IN" sz="5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55BAB-AE58-7854-263B-93C0C56F3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for Eurostar</a:t>
            </a:r>
          </a:p>
          <a:p>
            <a:pPr>
              <a:lnSpc>
                <a:spcPct val="100000"/>
              </a:lnSpc>
            </a:pPr>
            <a:br>
              <a:rPr lang="en-I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>
                <a:solidFill>
                  <a:srgbClr val="FFFFFF"/>
                </a:solidFill>
              </a:rPr>
              <a:t>Eurostar is a company that operates in a domain requiring strict inventory and stock management processes, likely related to railway or transportation services. The company’s operational efficiency heavily depends on maintaining adequate stock levels for parts and materials.</a:t>
            </a:r>
            <a:endParaRPr lang="en-IN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4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BA9AF-B295-D6FA-FA8D-DA447BFCFB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AE9C62-CE46-5507-82AE-C700D863AB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85756" y="2362200"/>
            <a:ext cx="8796444" cy="393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Understand stock risk levels (Green, Amber, Red)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Calculate total consumption for 2021, 2022, and 2023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endParaRPr lang="en-US" altLang="en-US" sz="2400" dirty="0">
              <a:solidFill>
                <a:schemeClr val="tx2">
                  <a:alpha val="80000"/>
                </a:schemeClr>
              </a:solidFill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(TMI location)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Determine monthly coverage based on current stock levels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Present recommendations for stock strategy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Create a Power BI report for consumption trends </a:t>
            </a:r>
          </a:p>
        </p:txBody>
      </p:sp>
    </p:spTree>
    <p:extLst>
      <p:ext uri="{BB962C8B-B14F-4D97-AF65-F5344CB8AC3E}">
        <p14:creationId xmlns:p14="http://schemas.microsoft.com/office/powerpoint/2010/main" val="148931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1502E-C246-0750-9AB5-8D1F0CCD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Classification by Risk Levels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9902E-D322-4D1B-4BC1-87CF27A54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756" y="2362200"/>
            <a:ext cx="8796444" cy="393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Green: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Stock above the minimum level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Amber: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Stock below the minimum level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No stock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Identified at-risk parts by classifying them based on current stock and minimum levels. </a:t>
            </a:r>
          </a:p>
        </p:txBody>
      </p:sp>
    </p:spTree>
    <p:extLst>
      <p:ext uri="{BB962C8B-B14F-4D97-AF65-F5344CB8AC3E}">
        <p14:creationId xmlns:p14="http://schemas.microsoft.com/office/powerpoint/2010/main" val="79408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BD8E3-665B-FF9A-0CD3-32600628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Consumption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8EEC25-BA10-88F7-C049-9FC88EB3A4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756" y="2362200"/>
            <a:ext cx="8796444" cy="393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Consumption Calculated for: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2021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2022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Average of 2023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Dataset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DS3 (TMI location only)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Consumption trends identified, helping predict future stock needs. </a:t>
            </a:r>
          </a:p>
        </p:txBody>
      </p:sp>
    </p:spTree>
    <p:extLst>
      <p:ext uri="{BB962C8B-B14F-4D97-AF65-F5344CB8AC3E}">
        <p14:creationId xmlns:p14="http://schemas.microsoft.com/office/powerpoint/2010/main" val="135270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A6965-4E05-2FA0-E21A-C17C7394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Coverage Calculation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C0E9C0-D8C0-0AB9-EE5D-04836DE1E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756" y="2362200"/>
            <a:ext cx="10015644" cy="393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Current Stock Level divided by Average Monthly Consumption.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Formula: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46644-AE2A-F6C2-48A4-D34B4576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88" y="4643668"/>
            <a:ext cx="58483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246C0-86CE-48AE-F4D0-0FEDA2FB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Report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7B3EEA-AE94-1E07-8C10-8EF78FA6BD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756" y="2362200"/>
            <a:ext cx="8796444" cy="393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Report Includes: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Consumption per period for different locations (TMI, TLL, FOR)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Filtering by SKU, description, and repairable status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Insights: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Track stock trends and consumption across locations.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Easy identification of critical stock issues.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8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69B50-237D-7B26-AF89-7D111206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30FD30-4E78-2B48-4F5B-F022C747A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756" y="2362200"/>
            <a:ext cx="8796444" cy="39359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Stock Replenishment: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Focus on Red and Amber parts to avoid stockouts.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Monitor High Consumption Parts: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Regularly track parts with high consumption rates.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0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E415-3719-53E1-DF67-C343C45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THANK YOU…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49070968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261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Stock Consumption Analysis and Recommendations</vt:lpstr>
      <vt:lpstr>Objective</vt:lpstr>
      <vt:lpstr>Stock Classification by Risk Levels</vt:lpstr>
      <vt:lpstr>Total Consumption Analysis</vt:lpstr>
      <vt:lpstr>Monthly Coverage Calculation</vt:lpstr>
      <vt:lpstr>Power BI Report Overview</vt:lpstr>
      <vt:lpstr>Recommendations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Hiren Dodia</dc:creator>
  <cp:lastModifiedBy>Hiren Dodia</cp:lastModifiedBy>
  <cp:revision>6</cp:revision>
  <dcterms:created xsi:type="dcterms:W3CDTF">2024-09-03T18:03:56Z</dcterms:created>
  <dcterms:modified xsi:type="dcterms:W3CDTF">2024-09-04T16:49:12Z</dcterms:modified>
</cp:coreProperties>
</file>