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23ED-144E-47E4-A048-3B5908F45C6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74C43-D9C5-4C30-AF25-0B0F28840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74C43-D9C5-4C30-AF25-0B0F288403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74C43-D9C5-4C30-AF25-0B0F288403C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8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4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2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9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5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4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2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int">
            <a:extLst>
              <a:ext uri="{FF2B5EF4-FFF2-40B4-BE49-F238E27FC236}">
                <a16:creationId xmlns:a16="http://schemas.microsoft.com/office/drawing/2014/main" id="{454D4344-7A53-4BC2-BE3F-111FE4853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311" y="0"/>
            <a:ext cx="104768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F5761-C191-D701-E4EC-E321D47A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3569715"/>
            <a:ext cx="4733161" cy="1337951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Engagement Analyst </a:t>
            </a:r>
            <a:endParaRPr lang="en-IN" sz="3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D762D-22A5-5F4F-AAB4-09B7615C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4699321"/>
            <a:ext cx="4524472" cy="1540757"/>
          </a:xfrm>
        </p:spPr>
        <p:txBody>
          <a:bodyPr anchor="b">
            <a:norm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Compare the Market is a price comparison website based in the UK.</a:t>
            </a:r>
          </a:p>
          <a:p>
            <a:endParaRPr lang="en-IN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Hiren Dodia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dog and a logo&#10;&#10;Description automatically generated with medium confidence">
            <a:extLst>
              <a:ext uri="{FF2B5EF4-FFF2-40B4-BE49-F238E27FC236}">
                <a16:creationId xmlns:a16="http://schemas.microsoft.com/office/drawing/2014/main" id="{29ACB0B4-C76C-A6B8-4A41-74A9AE12C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3620" y="1481559"/>
            <a:ext cx="5877845" cy="35302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8E11-346D-BE8D-A9B0-11935FF8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88589"/>
            <a:ext cx="10380573" cy="819347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overview                                                 </a:t>
            </a:r>
            <a:endParaRPr lang="en-IN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DA3EFB-A31A-87D8-7C4B-566BE11AB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009" y="1539109"/>
            <a:ext cx="107846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UserID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This is a unique identifier for each user.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Age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Represents the age of each user, ranging from young adults to seniors.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  <a:r>
              <a:rPr lang="en-GB" sz="1600" dirty="0"/>
              <a:t>: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Indicates user activity status with labels like "Active," "Inactive," and "Dormant."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Account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This appears to be a binary field with values "0" and "1."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LastProduct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Specifies the last product category the user interacted with, such as "Car," "Home," or "Money."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UserSegment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This seems to categorize users into different segments labeled as "A“, "B" and "C."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889B58-92D2-F07E-B222-4C8ABBD81A92}"/>
              </a:ext>
            </a:extLst>
          </p:cNvPr>
          <p:cNvCxnSpPr/>
          <p:nvPr/>
        </p:nvCxnSpPr>
        <p:spPr>
          <a:xfrm>
            <a:off x="736733" y="1307936"/>
            <a:ext cx="104056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4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3ECBC-0564-0A7C-C185-AA1622219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A795-1027-CC76-4053-2F92F3AB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88589"/>
            <a:ext cx="10380573" cy="819347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                                                  </a:t>
            </a:r>
            <a:endParaRPr lang="en-IN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87BA54-058B-7905-1AAD-ED1B04E77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097" y="1546689"/>
            <a:ext cx="1078469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Identify and handle missing values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Where there were 493 records found NULL and missing values in column such as  UserSegment, Recency, Account, LastProduct.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Remove duplicates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Ensure no duplicate UserID records exist.</a:t>
            </a: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Standardize data formats: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integers.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Standardize categorical values for fields like Recency and LastProduct </a:t>
            </a: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Age bracket – calculated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Measures – Churn rate, Calculated measures for active, dormant, inactive users etc</a:t>
            </a:r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FFD456-2D88-34F6-CB64-976E3E50FC95}"/>
              </a:ext>
            </a:extLst>
          </p:cNvPr>
          <p:cNvCxnSpPr/>
          <p:nvPr/>
        </p:nvCxnSpPr>
        <p:spPr>
          <a:xfrm>
            <a:off x="736733" y="1307936"/>
            <a:ext cx="104056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8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F54-66FF-0477-FE12-FE0B9D37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46085"/>
            <a:ext cx="10380573" cy="843820"/>
          </a:xfrm>
        </p:spPr>
        <p:txBody>
          <a:bodyPr>
            <a:no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2B78-AB65-578E-5AA4-328B31D2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9C088-CD68-E270-EC58-6E3840E3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0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27D8-884A-E515-4C50-9ECF7EA6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10380573" cy="784622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EAFA-F0B7-D2F3-B5B5-DE69074E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23" y="2025574"/>
            <a:ext cx="8625392" cy="3986342"/>
          </a:xfrm>
        </p:spPr>
        <p:txBody>
          <a:bodyPr>
            <a:normAutofit/>
          </a:bodyPr>
          <a:lstStyle/>
          <a:p>
            <a:pPr marL="5715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Quality Issues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Imbalanced Data Distribution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Demographic Limitations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Engagement Complexity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Product Insights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Interpretation and Scalability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0BDA64-39D1-90F5-749B-45CF8811E71A}"/>
              </a:ext>
            </a:extLst>
          </p:cNvPr>
          <p:cNvCxnSpPr/>
          <p:nvPr/>
        </p:nvCxnSpPr>
        <p:spPr>
          <a:xfrm>
            <a:off x="736733" y="1643605"/>
            <a:ext cx="104056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8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D25A2-892A-E530-C509-63069C3D8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9CE-0D69-BF1B-7A41-2FC97ECE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10380573" cy="784622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31E734-5006-904E-1751-425917A44737}"/>
              </a:ext>
            </a:extLst>
          </p:cNvPr>
          <p:cNvCxnSpPr/>
          <p:nvPr/>
        </p:nvCxnSpPr>
        <p:spPr>
          <a:xfrm>
            <a:off x="736733" y="1643605"/>
            <a:ext cx="104056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B8DC43BE-7557-A594-B70C-5FE8C8B94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4720" y="1918831"/>
            <a:ext cx="1038037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Car Product Engagement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Since Car is the most popular product, consider further investment in this category to maintain or grow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Age Group 26-50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high engagement in the 26-50 age brackets, campaigns or product enhancements could focus on maintaining this demographic.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Re-Engage Older Users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51-75 age bracket shows a significant number of dormant users, indicating potential for re-engagement campaigns tailored for this demographic.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Engagement with Segment B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Since Segment B has the lowest engagement with 27.5</a:t>
            </a:r>
            <a:r>
              <a:rPr lang="en-IN" sz="1400" dirty="0"/>
              <a:t>%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consider targeted strategies to increase their interaction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405258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F9BB6-A9FD-41A6-0AC9-3EFBF200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F0F7-6CC8-728A-D120-66C99C83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34" y="2523277"/>
            <a:ext cx="10380573" cy="2335632"/>
          </a:xfrm>
        </p:spPr>
        <p:txBody>
          <a:bodyPr>
            <a:normAutofit/>
          </a:bodyPr>
          <a:lstStyle/>
          <a:p>
            <a:pPr algn="ctr"/>
            <a:r>
              <a:rPr lang="en-GB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  <a:endParaRPr lang="en-IN" sz="115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FADCB9-503F-3D49-E727-2F85CC3F3AF9}"/>
              </a:ext>
            </a:extLst>
          </p:cNvPr>
          <p:cNvCxnSpPr/>
          <p:nvPr/>
        </p:nvCxnSpPr>
        <p:spPr>
          <a:xfrm>
            <a:off x="749266" y="2523277"/>
            <a:ext cx="104056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75EAA0-CC9C-F7BB-EA58-169D86D7812B}"/>
              </a:ext>
            </a:extLst>
          </p:cNvPr>
          <p:cNvCxnSpPr>
            <a:cxnSpLocks/>
          </p:cNvCxnSpPr>
          <p:nvPr/>
        </p:nvCxnSpPr>
        <p:spPr>
          <a:xfrm>
            <a:off x="1434102" y="4944315"/>
            <a:ext cx="90641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9190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340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Bierstadt</vt:lpstr>
      <vt:lpstr>Courier New</vt:lpstr>
      <vt:lpstr>BevelVTI</vt:lpstr>
      <vt:lpstr>User Engagement Analyst </vt:lpstr>
      <vt:lpstr>Dataset overview                                                 </vt:lpstr>
      <vt:lpstr>Data Pre-processing                                                  </vt:lpstr>
      <vt:lpstr>PowerPoint Presentation</vt:lpstr>
      <vt:lpstr>Challenges</vt:lpstr>
      <vt:lpstr>Recommendation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Hiren Dodia</dc:creator>
  <cp:lastModifiedBy>Hiren Dodia</cp:lastModifiedBy>
  <cp:revision>7</cp:revision>
  <dcterms:created xsi:type="dcterms:W3CDTF">2024-11-15T00:00:11Z</dcterms:created>
  <dcterms:modified xsi:type="dcterms:W3CDTF">2024-11-18T10:24:10Z</dcterms:modified>
</cp:coreProperties>
</file>