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3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2235-394D-5DD8-457E-7D487B9FB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246F9-8E49-E62F-E1D8-08CF0C5FA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DC827-6DD3-2B9A-8477-372E257A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F52F-B9D5-40F8-BBAE-488D740ED531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5DE9F-0B10-578B-0DE0-0C49862C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EED7D-D1F0-615D-5FA7-B0D42871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467E-C30F-4E57-8AC6-36453EF43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34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C65B-F8D2-5C19-27B8-912DEC3F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145C0-F37A-0DCE-4AAE-91F19D6F3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F6264-71D5-1783-609D-57BD56C9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F52F-B9D5-40F8-BBAE-488D740ED531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12001-AC07-9C4B-E258-0E51CAA39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AD25-E8DA-8F4D-342B-C38BF509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467E-C30F-4E57-8AC6-36453EF43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65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BF7BF-2F73-2063-9882-1D8CC1416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38BCA-3885-D5DE-3620-D4686401E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1CB47-8F94-8906-1E75-95285F44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F52F-B9D5-40F8-BBAE-488D740ED531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2F9C2-9FB3-B274-74FE-A33F9009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9C672-4A86-4E05-A25A-34F97AF4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467E-C30F-4E57-8AC6-36453EF43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44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5FE8-C161-8C88-1CEF-773AD30B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B9B8-77F9-7D4E-101B-88C041B09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FDE76-1C9B-FF2A-BE07-704174280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F52F-B9D5-40F8-BBAE-488D740ED531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2B71F-34CD-C422-793E-C1832741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16D44-9365-F28A-F7F2-543D109A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467E-C30F-4E57-8AC6-36453EF43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71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84CF-4A10-6081-50FD-5480EA88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C398B-D5C0-A201-8C6D-F99ACBC31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6D8C2-152A-3A3D-74FA-DB943893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F52F-B9D5-40F8-BBAE-488D740ED531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3B49E-3DBC-7A4D-C658-6FC88D38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72AA0-206C-C833-EAE2-861C5992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467E-C30F-4E57-8AC6-36453EF43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06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6A9D-603D-53E5-19EB-4B972106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77725-D898-A300-BFA3-8D5402BEA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70659-4D25-1225-168B-154121454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FEC97-DC47-5400-41FE-B6B08381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F52F-B9D5-40F8-BBAE-488D740ED531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4BF2C-5AFF-9597-D9F3-55B3ADCA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61AA8-7BBD-5FE0-A5FF-6551583E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467E-C30F-4E57-8AC6-36453EF43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43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1B08-01DA-5C62-2B41-F6F8E217B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77E78-B751-7B03-EFC0-26EDE91E5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C68BA-A778-92EB-472A-82C08E082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9807C-1A82-2E14-4A47-72ACE3D9F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F5C9A-47D0-1CA2-208B-6B4533B12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5EE770-A064-4AA6-B283-A72660F1B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F52F-B9D5-40F8-BBAE-488D740ED531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948A2-C7BE-36B4-A58A-56CCCFE1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87C988-FA8E-BB7D-55DA-4CBE7535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467E-C30F-4E57-8AC6-36453EF43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72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2A83-85BF-744A-ABB1-8A152A6A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E758D-1894-1C48-CB91-0FCB00BE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F52F-B9D5-40F8-BBAE-488D740ED531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B3BF0-B637-4112-289F-61E97055A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020B3-2109-46D6-644A-46ADB29A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467E-C30F-4E57-8AC6-36453EF43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07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F8239-916B-71C3-7B86-8447B380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F52F-B9D5-40F8-BBAE-488D740ED531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8E16D-5CAC-B9DA-277C-2B12B285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CD42D-7AB1-4012-C6A3-B6596E03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467E-C30F-4E57-8AC6-36453EF43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50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4B90-ACC8-DF38-597C-F6224B454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7DAF3-D17B-02C7-9A26-5DB28213B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E4F23-24FF-7C94-E09D-41096DF7A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971A6-802B-4415-1A5F-739E0E7B5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F52F-B9D5-40F8-BBAE-488D740ED531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CAA35-0D91-453C-DA1B-99816840E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896E0-66EB-DA91-FE62-99DED4CB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467E-C30F-4E57-8AC6-36453EF43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97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C01C-4326-D7E6-CE7D-AEA2DD759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17A6A-B743-BD80-588F-FA14CAFED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0D037-12FD-6F4F-56AB-C67E5879C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8868F-00F9-76F6-FCB6-C19C3A66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F52F-B9D5-40F8-BBAE-488D740ED531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B76FE-90E0-2780-E86C-4995C749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D07AF-5777-595E-9D93-0A098C96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467E-C30F-4E57-8AC6-36453EF43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32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A64FC4-ACB5-88DC-9DA9-00663C3E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E5A1F-6FC7-C8A8-DE65-61EC7517D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2CA1F-FF23-F7BE-4EFA-6DAF2C1E3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ECF52F-B9D5-40F8-BBAE-488D740ED531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5EE04-3383-CA22-ACC8-43358E53D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D052E-02AA-595D-1F5A-0EECD4CC7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E467E-C30F-4E57-8AC6-36453EF43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07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3C6F4E6-30A1-4F63-C8CC-028750B5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6668" cy="4570886"/>
            <a:chOff x="0" y="0"/>
            <a:chExt cx="12196668" cy="45708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EA7CA8-3AE6-4F5F-9932-63303CF2D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E3E019-A259-1130-CC5C-3165020B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769F99-CCA6-5CDC-D1E1-C59A4762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3E73D3-029B-3D4E-1956-8EE7068A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8E282C4-9572-C77A-C31A-289467B81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6348" y="4951378"/>
            <a:ext cx="5400912" cy="1347921"/>
          </a:xfrm>
        </p:spPr>
        <p:txBody>
          <a:bodyPr anchor="ctr">
            <a:normAutofit/>
          </a:bodyPr>
          <a:lstStyle/>
          <a:p>
            <a:pPr algn="l"/>
            <a:endParaRPr lang="en-IN" sz="1600" b="1" i="0" dirty="0">
              <a:solidFill>
                <a:srgbClr val="1C1C1C"/>
              </a:solidFill>
              <a:effectLst/>
              <a:latin typeface="Trustpilot Display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Customer Feedback Analysis</a:t>
            </a:r>
          </a:p>
          <a:p>
            <a:pPr algn="l"/>
            <a:endParaRPr lang="en-IN" sz="1600" b="1" dirty="0">
              <a:solidFill>
                <a:srgbClr val="1C1C1C"/>
              </a:solidFill>
              <a:latin typeface="Trustpilot Display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F42FED8-46C5-DD4B-BF5D-71EB558C1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455" y="3043840"/>
            <a:ext cx="4605725" cy="10510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752875A-DED6-58E3-954E-50AC056E1162}"/>
              </a:ext>
            </a:extLst>
          </p:cNvPr>
          <p:cNvSpPr txBox="1"/>
          <p:nvPr/>
        </p:nvSpPr>
        <p:spPr>
          <a:xfrm>
            <a:off x="8618707" y="4137750"/>
            <a:ext cx="2988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ustpilot Display"/>
              </a:rPr>
              <a:t>Waltham Forest Servicestore </a:t>
            </a:r>
            <a:endParaRPr lang="en-I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879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C8B1-747F-084E-7091-85B56D269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8381"/>
          </a:xfrm>
          <a:solidFill>
            <a:srgbClr val="41937D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Pre-Processing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ACA9CF-C340-CADC-2C51-072D9B1071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06433"/>
            <a:ext cx="10515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Removed duplicates, filled missing values, corrected data types.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Transformation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Standardized sentiments, categorized issues.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 Used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Service Type, Sentiment, Issue Description, Resolution Time.</a:t>
            </a:r>
          </a:p>
        </p:txBody>
      </p:sp>
    </p:spTree>
    <p:extLst>
      <p:ext uri="{BB962C8B-B14F-4D97-AF65-F5344CB8AC3E}">
        <p14:creationId xmlns:p14="http://schemas.microsoft.com/office/powerpoint/2010/main" val="253315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ED883-3FA2-1F9D-BDD5-143EA59F0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1372A7-9318-7A65-4586-0951FFDB0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57"/>
            <a:ext cx="12192000" cy="6841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40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078E7-C2B6-9BB5-1C00-7B2529BCA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C1B4-F4CD-C55F-AE67-FDBBF585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8381"/>
          </a:xfrm>
          <a:solidFill>
            <a:srgbClr val="41937D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Identifying Trends &amp; Key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1424C9-C728-7ABA-6C59-703F52BC67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77103"/>
            <a:ext cx="10515600" cy="4409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b="1" dirty="0"/>
              <a:t>Key Insights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Sentiment Analysis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Positive: Higher in Pest Control and Gardening.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Negative: Predominantly in Bin Cleaning and Repair &amp; Maintenance.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Recurring Issues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Bin Cleaning: Delays and poor quality.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Repair &amp; Maintenance: Long resolution times and incomplete repairs.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Resolution Times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Faster in Pest Control and Gardening.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Slower in Repair &amp; Maintenance and Bin Cleaning.</a:t>
            </a:r>
          </a:p>
        </p:txBody>
      </p:sp>
    </p:spTree>
    <p:extLst>
      <p:ext uri="{BB962C8B-B14F-4D97-AF65-F5344CB8AC3E}">
        <p14:creationId xmlns:p14="http://schemas.microsoft.com/office/powerpoint/2010/main" val="94694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95275-1CCC-FF6E-43CC-8A70BDB3C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E0F6-934F-36D5-7569-DFC2DB034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8381"/>
          </a:xfrm>
          <a:solidFill>
            <a:srgbClr val="41937D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Recommendations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A97E514-FD2B-1891-AAA5-F5C2F6D411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28952"/>
            <a:ext cx="105156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Service Improvement Plan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 Cleaning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 quality checks, improve scheduling systems.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Repair &amp; Maintenance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Dedicated follow-up team, introduce feedback loop post-service.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Training and Development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 customer service training sessions.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feedback scenarios in training to better handle common issues.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2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A68C6-832A-425A-85DC-DE279FAC3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6E10-D4B0-0D78-F6A9-1929A2EF8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8381"/>
          </a:xfrm>
          <a:solidFill>
            <a:srgbClr val="41937D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1B5153-F4A9-B47B-F2A8-CCC003F276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29172"/>
            <a:ext cx="982833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Emphasized key findings and trends from the analysis.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Highlighted actionable recommendations to enhance service quality and customer satisfaction.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Steps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 of recommended action plans.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monitoring and improvement based on ongoing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7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7F087-6BBE-94ED-9803-268A9671B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B43A-0E3F-31DE-3360-D77B3B084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468" y="2188723"/>
            <a:ext cx="10515600" cy="2305456"/>
          </a:xfrm>
          <a:solidFill>
            <a:srgbClr val="41937D"/>
          </a:solidFill>
        </p:spPr>
        <p:txBody>
          <a:bodyPr>
            <a:normAutofit fontScale="90000"/>
          </a:bodyPr>
          <a:lstStyle/>
          <a:p>
            <a:pPr algn="ctr">
              <a:lnSpc>
                <a:spcPct val="200000"/>
              </a:lnSpc>
            </a:pPr>
            <a:r>
              <a:rPr lang="en-IN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2665330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215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Trustpilot Display</vt:lpstr>
      <vt:lpstr>Office Theme</vt:lpstr>
      <vt:lpstr>PowerPoint Presentation</vt:lpstr>
      <vt:lpstr>Data Pre-Processing</vt:lpstr>
      <vt:lpstr>PowerPoint Presentation</vt:lpstr>
      <vt:lpstr>Identifying Trends &amp; Key Insights</vt:lpstr>
      <vt:lpstr>Recommendations</vt:lpstr>
      <vt:lpstr>Conclusion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Hiren Dodia</dc:creator>
  <cp:lastModifiedBy>Hiren Dodia</cp:lastModifiedBy>
  <cp:revision>3</cp:revision>
  <dcterms:created xsi:type="dcterms:W3CDTF">2024-11-27T02:09:11Z</dcterms:created>
  <dcterms:modified xsi:type="dcterms:W3CDTF">2024-11-28T09:50:47Z</dcterms:modified>
</cp:coreProperties>
</file>