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\dodit.setiadi\0%20IBS%202022\99.%20Binomial%20Probability\2024.04.02%20OC%20Curve%20AFIT%20PD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Probability of Acceptance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Sheet1!$C$6:$C$77</c:f>
              <c:numCache>
                <c:formatCode>0.0%</c:formatCode>
                <c:ptCount val="72"/>
                <c:pt idx="0" formatCode="0%">
                  <c:v>0</c:v>
                </c:pt>
                <c:pt idx="1">
                  <c:v>5.0000000000000001E-3</c:v>
                </c:pt>
                <c:pt idx="2" formatCode="0%">
                  <c:v>0.01</c:v>
                </c:pt>
                <c:pt idx="3">
                  <c:v>1.4999999999999999E-2</c:v>
                </c:pt>
                <c:pt idx="4" formatCode="0%">
                  <c:v>0.02</c:v>
                </c:pt>
                <c:pt idx="5">
                  <c:v>2.5000000000000001E-2</c:v>
                </c:pt>
                <c:pt idx="6" formatCode="0%">
                  <c:v>0.03</c:v>
                </c:pt>
                <c:pt idx="7">
                  <c:v>3.5000000000000003E-2</c:v>
                </c:pt>
                <c:pt idx="8" formatCode="0%">
                  <c:v>0.04</c:v>
                </c:pt>
                <c:pt idx="9">
                  <c:v>4.4999999999999998E-2</c:v>
                </c:pt>
                <c:pt idx="10" formatCode="0%">
                  <c:v>0.05</c:v>
                </c:pt>
                <c:pt idx="11">
                  <c:v>5.5E-2</c:v>
                </c:pt>
                <c:pt idx="12" formatCode="0%">
                  <c:v>0.06</c:v>
                </c:pt>
                <c:pt idx="13">
                  <c:v>6.5000000000000002E-2</c:v>
                </c:pt>
                <c:pt idx="14" formatCode="0%">
                  <c:v>7.0000000000000007E-2</c:v>
                </c:pt>
                <c:pt idx="15">
                  <c:v>7.4999999999999997E-2</c:v>
                </c:pt>
                <c:pt idx="16" formatCode="0%">
                  <c:v>0.08</c:v>
                </c:pt>
                <c:pt idx="17">
                  <c:v>8.5000000000000006E-2</c:v>
                </c:pt>
                <c:pt idx="18" formatCode="0%">
                  <c:v>0.09</c:v>
                </c:pt>
                <c:pt idx="19">
                  <c:v>9.5000000000000001E-2</c:v>
                </c:pt>
                <c:pt idx="20" formatCode="0%">
                  <c:v>0.1</c:v>
                </c:pt>
                <c:pt idx="21">
                  <c:v>0.105</c:v>
                </c:pt>
                <c:pt idx="22" formatCode="0%">
                  <c:v>0.11</c:v>
                </c:pt>
                <c:pt idx="23">
                  <c:v>0.115</c:v>
                </c:pt>
                <c:pt idx="24" formatCode="0%">
                  <c:v>0.12</c:v>
                </c:pt>
                <c:pt idx="25">
                  <c:v>0.125</c:v>
                </c:pt>
                <c:pt idx="26" formatCode="0%">
                  <c:v>0.13</c:v>
                </c:pt>
                <c:pt idx="27">
                  <c:v>0.13500000000000001</c:v>
                </c:pt>
                <c:pt idx="28" formatCode="0%">
                  <c:v>0.14000000000000001</c:v>
                </c:pt>
                <c:pt idx="29">
                  <c:v>0.14499999999999999</c:v>
                </c:pt>
                <c:pt idx="30" formatCode="0%">
                  <c:v>0.15</c:v>
                </c:pt>
                <c:pt idx="31">
                  <c:v>0.155</c:v>
                </c:pt>
                <c:pt idx="32" formatCode="0%">
                  <c:v>0.16</c:v>
                </c:pt>
                <c:pt idx="33">
                  <c:v>0.16500000000000001</c:v>
                </c:pt>
                <c:pt idx="34" formatCode="0%">
                  <c:v>0.17</c:v>
                </c:pt>
                <c:pt idx="35">
                  <c:v>0.17499999999999999</c:v>
                </c:pt>
                <c:pt idx="36" formatCode="0%">
                  <c:v>0.18</c:v>
                </c:pt>
                <c:pt idx="37">
                  <c:v>0.185</c:v>
                </c:pt>
                <c:pt idx="38" formatCode="0%">
                  <c:v>0.19</c:v>
                </c:pt>
                <c:pt idx="39">
                  <c:v>0.19500000000000001</c:v>
                </c:pt>
                <c:pt idx="40" formatCode="0%">
                  <c:v>0.2</c:v>
                </c:pt>
                <c:pt idx="41">
                  <c:v>0.20499999999999999</c:v>
                </c:pt>
                <c:pt idx="42" formatCode="0%">
                  <c:v>0.21</c:v>
                </c:pt>
                <c:pt idx="43">
                  <c:v>0.215</c:v>
                </c:pt>
                <c:pt idx="44" formatCode="0%">
                  <c:v>0.22</c:v>
                </c:pt>
                <c:pt idx="45">
                  <c:v>0.22500000000000001</c:v>
                </c:pt>
                <c:pt idx="46" formatCode="0%">
                  <c:v>0.23</c:v>
                </c:pt>
                <c:pt idx="47">
                  <c:v>0.23499999999999999</c:v>
                </c:pt>
                <c:pt idx="48" formatCode="0%">
                  <c:v>0.24</c:v>
                </c:pt>
                <c:pt idx="49">
                  <c:v>0.245</c:v>
                </c:pt>
                <c:pt idx="50" formatCode="0%">
                  <c:v>0.25</c:v>
                </c:pt>
                <c:pt idx="51">
                  <c:v>0.255</c:v>
                </c:pt>
                <c:pt idx="52" formatCode="0%">
                  <c:v>0.26</c:v>
                </c:pt>
                <c:pt idx="53">
                  <c:v>0.26500000000000001</c:v>
                </c:pt>
                <c:pt idx="54" formatCode="0%">
                  <c:v>0.27</c:v>
                </c:pt>
                <c:pt idx="55">
                  <c:v>0.27500000000000002</c:v>
                </c:pt>
                <c:pt idx="56" formatCode="0%">
                  <c:v>0.28000000000000003</c:v>
                </c:pt>
                <c:pt idx="57">
                  <c:v>0.28499999999999998</c:v>
                </c:pt>
                <c:pt idx="58" formatCode="0%">
                  <c:v>0.28999999999999998</c:v>
                </c:pt>
                <c:pt idx="59">
                  <c:v>0.29499999999999998</c:v>
                </c:pt>
                <c:pt idx="60" formatCode="0%">
                  <c:v>0.3</c:v>
                </c:pt>
                <c:pt idx="61">
                  <c:v>0.30499999999999999</c:v>
                </c:pt>
                <c:pt idx="62" formatCode="0%">
                  <c:v>0.31</c:v>
                </c:pt>
                <c:pt idx="63">
                  <c:v>0.315</c:v>
                </c:pt>
                <c:pt idx="64" formatCode="0%">
                  <c:v>0.32</c:v>
                </c:pt>
                <c:pt idx="65">
                  <c:v>0.32500000000000001</c:v>
                </c:pt>
                <c:pt idx="66" formatCode="0%">
                  <c:v>0.33</c:v>
                </c:pt>
                <c:pt idx="67">
                  <c:v>0.33500000000000002</c:v>
                </c:pt>
                <c:pt idx="68" formatCode="0%">
                  <c:v>0.34</c:v>
                </c:pt>
                <c:pt idx="69">
                  <c:v>0.34499999999999997</c:v>
                </c:pt>
                <c:pt idx="70" formatCode="0%">
                  <c:v>0.35</c:v>
                </c:pt>
                <c:pt idx="71">
                  <c:v>0.35499999999999998</c:v>
                </c:pt>
              </c:numCache>
            </c:numRef>
          </c:xVal>
          <c:yVal>
            <c:numRef>
              <c:f>Sheet1!$D$6:$D$77</c:f>
              <c:numCache>
                <c:formatCode>General</c:formatCode>
                <c:ptCount val="72"/>
                <c:pt idx="0">
                  <c:v>1</c:v>
                </c:pt>
                <c:pt idx="1">
                  <c:v>0.99999999999999922</c:v>
                </c:pt>
                <c:pt idx="2">
                  <c:v>0.99999999999558975</c:v>
                </c:pt>
                <c:pt idx="3">
                  <c:v>0.99999999938988104</c:v>
                </c:pt>
                <c:pt idx="4">
                  <c:v>0.99999998176161442</c:v>
                </c:pt>
                <c:pt idx="5">
                  <c:v>0.99999976460095641</c:v>
                </c:pt>
                <c:pt idx="6">
                  <c:v>0.99999821439660619</c:v>
                </c:pt>
                <c:pt idx="7">
                  <c:v>0.99999061636445719</c:v>
                </c:pt>
                <c:pt idx="8">
                  <c:v>0.99996231074182373</c:v>
                </c:pt>
                <c:pt idx="9">
                  <c:v>0.99987673316668035</c:v>
                </c:pt>
                <c:pt idx="10">
                  <c:v>0.99965718669959824</c:v>
                </c:pt>
                <c:pt idx="11">
                  <c:v>0.99916387637067694</c:v>
                </c:pt>
                <c:pt idx="12">
                  <c:v>0.99817020822249258</c:v>
                </c:pt>
                <c:pt idx="13">
                  <c:v>0.99634412334711508</c:v>
                </c:pt>
                <c:pt idx="14">
                  <c:v>0.99324055726098159</c:v>
                </c:pt>
                <c:pt idx="15">
                  <c:v>0.98830975511157759</c:v>
                </c:pt>
                <c:pt idx="16">
                  <c:v>0.98092345802609526</c:v>
                </c:pt>
                <c:pt idx="17">
                  <c:v>0.97041761726584141</c:v>
                </c:pt>
                <c:pt idx="18">
                  <c:v>0.95614712494557508</c:v>
                </c:pt>
                <c:pt idx="19">
                  <c:v>0.93754577905078662</c:v>
                </c:pt>
                <c:pt idx="20">
                  <c:v>0.91418374190750762</c:v>
                </c:pt>
                <c:pt idx="21">
                  <c:v>0.88581517927747377</c:v>
                </c:pt>
                <c:pt idx="22">
                  <c:v>0.85241035965917999</c:v>
                </c:pt>
                <c:pt idx="23">
                  <c:v>0.81416883562999742</c:v>
                </c:pt>
                <c:pt idx="24">
                  <c:v>0.77151293650860042</c:v>
                </c:pt>
                <c:pt idx="25">
                  <c:v>0.72506322722749061</c:v>
                </c:pt>
                <c:pt idx="26">
                  <c:v>0.67559949669960595</c:v>
                </c:pt>
                <c:pt idx="27">
                  <c:v>0.62401204077937167</c:v>
                </c:pt>
                <c:pt idx="28">
                  <c:v>0.57124845588169326</c:v>
                </c:pt>
                <c:pt idx="29">
                  <c:v>0.51826093412551111</c:v>
                </c:pt>
                <c:pt idx="30">
                  <c:v>0.46595830377276559</c:v>
                </c:pt>
                <c:pt idx="31">
                  <c:v>0.41516598158007262</c:v>
                </c:pt>
                <c:pt idx="32">
                  <c:v>0.36659578915116786</c:v>
                </c:pt>
                <c:pt idx="33">
                  <c:v>0.32082639998064238</c:v>
                </c:pt>
                <c:pt idx="34">
                  <c:v>0.27829415208576824</c:v>
                </c:pt>
                <c:pt idx="35">
                  <c:v>0.23929315981796451</c:v>
                </c:pt>
                <c:pt idx="36">
                  <c:v>0.20398311946587205</c:v>
                </c:pt>
                <c:pt idx="37">
                  <c:v>0.17240292125690082</c:v>
                </c:pt>
                <c:pt idx="38">
                  <c:v>0.14448812328440497</c:v>
                </c:pt>
                <c:pt idx="39">
                  <c:v>0.12009046287974254</c:v>
                </c:pt>
                <c:pt idx="40">
                  <c:v>9.8997824081463598E-2</c:v>
                </c:pt>
                <c:pt idx="41">
                  <c:v>8.0953393768251822E-2</c:v>
                </c:pt>
                <c:pt idx="42">
                  <c:v>6.5673078167031912E-2</c:v>
                </c:pt>
                <c:pt idx="43">
                  <c:v>5.2860579995765232E-2</c:v>
                </c:pt>
                <c:pt idx="44">
                  <c:v>4.2219829308385762E-2</c:v>
                </c:pt>
                <c:pt idx="45">
                  <c:v>3.346470321291925E-2</c:v>
                </c:pt>
                <c:pt idx="46">
                  <c:v>2.6326154798102783E-2</c:v>
                </c:pt>
                <c:pt idx="47">
                  <c:v>2.0557000387920826E-2</c:v>
                </c:pt>
                <c:pt idx="48">
                  <c:v>1.5934691950962056E-2</c:v>
                </c:pt>
                <c:pt idx="49">
                  <c:v>1.2262436266950725E-2</c:v>
                </c:pt>
                <c:pt idx="50">
                  <c:v>9.3690236827838301E-3</c:v>
                </c:pt>
                <c:pt idx="51">
                  <c:v>7.1077063804551761E-3</c:v>
                </c:pt>
                <c:pt idx="52">
                  <c:v>5.3544276124052846E-3</c:v>
                </c:pt>
                <c:pt idx="53">
                  <c:v>4.0056565988830489E-3</c:v>
                </c:pt>
                <c:pt idx="54">
                  <c:v>2.9760344532159888E-3</c:v>
                </c:pt>
                <c:pt idx="55">
                  <c:v>2.1959887887151213E-3</c:v>
                </c:pt>
                <c:pt idx="56">
                  <c:v>1.6094313432798793E-3</c:v>
                </c:pt>
                <c:pt idx="57">
                  <c:v>1.1716156236539329E-3</c:v>
                </c:pt>
                <c:pt idx="58">
                  <c:v>8.4720087176737996E-4</c:v>
                </c:pt>
                <c:pt idx="59">
                  <c:v>6.0854455360974293E-4</c:v>
                </c:pt>
                <c:pt idx="60">
                  <c:v>4.3422756751382562E-4</c:v>
                </c:pt>
                <c:pt idx="61">
                  <c:v>3.078036922790359E-4</c:v>
                </c:pt>
                <c:pt idx="62">
                  <c:v>2.1675655157080893E-4</c:v>
                </c:pt>
                <c:pt idx="63">
                  <c:v>1.5164265029372697E-4</c:v>
                </c:pt>
                <c:pt idx="64">
                  <c:v>1.0539699039459838E-4</c:v>
                </c:pt>
                <c:pt idx="65">
                  <c:v>7.2777648840157083E-5</c:v>
                </c:pt>
                <c:pt idx="66">
                  <c:v>4.9926872468990476E-5</c:v>
                </c:pt>
                <c:pt idx="67">
                  <c:v>3.4028211952868898E-5</c:v>
                </c:pt>
                <c:pt idx="68">
                  <c:v>2.3041597511117571E-5</c:v>
                </c:pt>
                <c:pt idx="69">
                  <c:v>1.5500774056857244E-5</c:v>
                </c:pt>
                <c:pt idx="70">
                  <c:v>1.0359972368242811E-5</c:v>
                </c:pt>
                <c:pt idx="71">
                  <c:v>6.8789748901284287E-6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87048304"/>
        <c:axId val="-1887047216"/>
      </c:scatterChart>
      <c:valAx>
        <c:axId val="-188704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sysDot"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Lot Percent Defective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7047216"/>
        <c:crosses val="autoZero"/>
        <c:crossBetween val="midCat"/>
      </c:valAx>
      <c:valAx>
        <c:axId val="-1887047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sysDash"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Acceptance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7048304"/>
        <c:crosses val="autoZero"/>
        <c:crossBetween val="midCat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Probability</a:t>
            </a:r>
            <a:r>
              <a:rPr lang="en-US" baseline="0"/>
              <a:t> of Acceptance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'n50,c56789'!$D$4</c:f>
              <c:strCache>
                <c:ptCount val="1"/>
                <c:pt idx="0">
                  <c:v>5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'n50,c56789'!$C$6:$C$43</c:f>
              <c:numCache>
                <c:formatCode>0.0%</c:formatCode>
                <c:ptCount val="38"/>
                <c:pt idx="0" formatCode="0%">
                  <c:v>0</c:v>
                </c:pt>
                <c:pt idx="1">
                  <c:v>0.01</c:v>
                </c:pt>
                <c:pt idx="2" formatCode="0%">
                  <c:v>0.02</c:v>
                </c:pt>
                <c:pt idx="3">
                  <c:v>0.03</c:v>
                </c:pt>
                <c:pt idx="4" formatCode="0%">
                  <c:v>0.04</c:v>
                </c:pt>
                <c:pt idx="5">
                  <c:v>0.05</c:v>
                </c:pt>
                <c:pt idx="6" formatCode="0%">
                  <c:v>0.06</c:v>
                </c:pt>
                <c:pt idx="7">
                  <c:v>7.0000000000000007E-2</c:v>
                </c:pt>
                <c:pt idx="8" formatCode="0%">
                  <c:v>0.08</c:v>
                </c:pt>
                <c:pt idx="9">
                  <c:v>0.09</c:v>
                </c:pt>
                <c:pt idx="10" formatCode="0%">
                  <c:v>0.1</c:v>
                </c:pt>
                <c:pt idx="11">
                  <c:v>0.11</c:v>
                </c:pt>
                <c:pt idx="12" formatCode="0%">
                  <c:v>0.12</c:v>
                </c:pt>
                <c:pt idx="13">
                  <c:v>0.13</c:v>
                </c:pt>
                <c:pt idx="14" formatCode="0%">
                  <c:v>0.14000000000000001</c:v>
                </c:pt>
                <c:pt idx="15">
                  <c:v>0.15</c:v>
                </c:pt>
                <c:pt idx="16" formatCode="0%">
                  <c:v>0.16</c:v>
                </c:pt>
                <c:pt idx="17">
                  <c:v>0.17</c:v>
                </c:pt>
                <c:pt idx="18" formatCode="0%">
                  <c:v>0.18</c:v>
                </c:pt>
                <c:pt idx="19">
                  <c:v>0.19</c:v>
                </c:pt>
                <c:pt idx="20" formatCode="0%">
                  <c:v>0.2</c:v>
                </c:pt>
                <c:pt idx="21">
                  <c:v>0.21</c:v>
                </c:pt>
                <c:pt idx="22" formatCode="0%">
                  <c:v>0.22</c:v>
                </c:pt>
                <c:pt idx="23">
                  <c:v>0.23</c:v>
                </c:pt>
                <c:pt idx="24" formatCode="0%">
                  <c:v>0.24</c:v>
                </c:pt>
                <c:pt idx="25">
                  <c:v>0.25</c:v>
                </c:pt>
                <c:pt idx="26" formatCode="0%">
                  <c:v>0.26</c:v>
                </c:pt>
                <c:pt idx="27">
                  <c:v>0.27</c:v>
                </c:pt>
                <c:pt idx="28" formatCode="0%">
                  <c:v>0.28000000000000003</c:v>
                </c:pt>
                <c:pt idx="29">
                  <c:v>0.28999999999999998</c:v>
                </c:pt>
                <c:pt idx="30" formatCode="0%">
                  <c:v>0.3</c:v>
                </c:pt>
                <c:pt idx="31">
                  <c:v>0.31</c:v>
                </c:pt>
                <c:pt idx="32" formatCode="0%">
                  <c:v>0.32</c:v>
                </c:pt>
                <c:pt idx="33">
                  <c:v>0.33</c:v>
                </c:pt>
                <c:pt idx="34" formatCode="0%">
                  <c:v>0.34</c:v>
                </c:pt>
                <c:pt idx="35">
                  <c:v>0.35</c:v>
                </c:pt>
                <c:pt idx="36" formatCode="0%">
                  <c:v>0.36</c:v>
                </c:pt>
                <c:pt idx="37">
                  <c:v>0.37</c:v>
                </c:pt>
              </c:numCache>
            </c:numRef>
          </c:xVal>
          <c:yVal>
            <c:numRef>
              <c:f>'n50,c56789'!$D$6:$D$43</c:f>
              <c:numCache>
                <c:formatCode>0.000</c:formatCode>
                <c:ptCount val="38"/>
                <c:pt idx="0">
                  <c:v>1</c:v>
                </c:pt>
                <c:pt idx="1">
                  <c:v>0.99998910316797351</c:v>
                </c:pt>
                <c:pt idx="2">
                  <c:v>0.99952178278578607</c:v>
                </c:pt>
                <c:pt idx="3">
                  <c:v>0.99626358344423527</c:v>
                </c:pt>
                <c:pt idx="4">
                  <c:v>0.98558960043068811</c:v>
                </c:pt>
                <c:pt idx="5">
                  <c:v>0.96222382701022269</c:v>
                </c:pt>
                <c:pt idx="6">
                  <c:v>0.92235940480577605</c:v>
                </c:pt>
                <c:pt idx="7">
                  <c:v>0.86495357149947227</c:v>
                </c:pt>
                <c:pt idx="8">
                  <c:v>0.79187371369049886</c:v>
                </c:pt>
                <c:pt idx="9">
                  <c:v>0.70719394999743657</c:v>
                </c:pt>
                <c:pt idx="10">
                  <c:v>0.61612300772427675</c:v>
                </c:pt>
                <c:pt idx="11">
                  <c:v>0.52396381294939953</c:v>
                </c:pt>
                <c:pt idx="12">
                  <c:v>0.43533565027329091</c:v>
                </c:pt>
                <c:pt idx="13">
                  <c:v>0.35373258033198601</c:v>
                </c:pt>
                <c:pt idx="14">
                  <c:v>0.28138661765788087</c:v>
                </c:pt>
                <c:pt idx="15">
                  <c:v>0.21935333540143856</c:v>
                </c:pt>
                <c:pt idx="16">
                  <c:v>0.16772727583148286</c:v>
                </c:pt>
                <c:pt idx="17">
                  <c:v>0.12590783513442319</c:v>
                </c:pt>
                <c:pt idx="18">
                  <c:v>9.2859189477580262E-2</c:v>
                </c:pt>
                <c:pt idx="19">
                  <c:v>6.7331188246836884E-2</c:v>
                </c:pt>
                <c:pt idx="20">
                  <c:v>4.8027219370733551E-2</c:v>
                </c:pt>
                <c:pt idx="21">
                  <c:v>3.3718284350052377E-2</c:v>
                </c:pt>
                <c:pt idx="22">
                  <c:v>2.3310227118616748E-2</c:v>
                </c:pt>
                <c:pt idx="23">
                  <c:v>1.5874434242617752E-2</c:v>
                </c:pt>
                <c:pt idx="24">
                  <c:v>1.0652765134707341E-2</c:v>
                </c:pt>
                <c:pt idx="25">
                  <c:v>7.0462253211834754E-3</c:v>
                </c:pt>
                <c:pt idx="26">
                  <c:v>4.5949054550723746E-3</c:v>
                </c:pt>
                <c:pt idx="27">
                  <c:v>2.9545960579791183E-3</c:v>
                </c:pt>
                <c:pt idx="28">
                  <c:v>1.8736050895005714E-3</c:v>
                </c:pt>
                <c:pt idx="29">
                  <c:v>1.171806710321134E-3</c:v>
                </c:pt>
                <c:pt idx="30">
                  <c:v>7.2286172116237503E-4</c:v>
                </c:pt>
                <c:pt idx="31">
                  <c:v>4.3982901255096535E-4</c:v>
                </c:pt>
                <c:pt idx="32">
                  <c:v>2.6395842490930924E-4</c:v>
                </c:pt>
                <c:pt idx="33">
                  <c:v>1.5623919611222023E-4</c:v>
                </c:pt>
                <c:pt idx="34">
                  <c:v>9.1203983126897831E-5</c:v>
                </c:pt>
                <c:pt idx="35">
                  <c:v>5.2500159755993816E-5</c:v>
                </c:pt>
                <c:pt idx="36">
                  <c:v>2.979693284633093E-5</c:v>
                </c:pt>
                <c:pt idx="37">
                  <c:v>1.6671526541948447E-5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'n50,c56789'!$E$4</c:f>
              <c:strCache>
                <c:ptCount val="1"/>
                <c:pt idx="0">
                  <c:v>6</c:v>
                </c:pt>
              </c:strCache>
            </c:strRef>
          </c:tx>
          <c:spPr>
            <a:ln w="19050" cap="rnd">
              <a:solidFill>
                <a:schemeClr val="accent2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'n50,c56789'!$C$6:$C$43</c:f>
              <c:numCache>
                <c:formatCode>0.0%</c:formatCode>
                <c:ptCount val="38"/>
                <c:pt idx="0" formatCode="0%">
                  <c:v>0</c:v>
                </c:pt>
                <c:pt idx="1">
                  <c:v>0.01</c:v>
                </c:pt>
                <c:pt idx="2" formatCode="0%">
                  <c:v>0.02</c:v>
                </c:pt>
                <c:pt idx="3">
                  <c:v>0.03</c:v>
                </c:pt>
                <c:pt idx="4" formatCode="0%">
                  <c:v>0.04</c:v>
                </c:pt>
                <c:pt idx="5">
                  <c:v>0.05</c:v>
                </c:pt>
                <c:pt idx="6" formatCode="0%">
                  <c:v>0.06</c:v>
                </c:pt>
                <c:pt idx="7">
                  <c:v>7.0000000000000007E-2</c:v>
                </c:pt>
                <c:pt idx="8" formatCode="0%">
                  <c:v>0.08</c:v>
                </c:pt>
                <c:pt idx="9">
                  <c:v>0.09</c:v>
                </c:pt>
                <c:pt idx="10" formatCode="0%">
                  <c:v>0.1</c:v>
                </c:pt>
                <c:pt idx="11">
                  <c:v>0.11</c:v>
                </c:pt>
                <c:pt idx="12" formatCode="0%">
                  <c:v>0.12</c:v>
                </c:pt>
                <c:pt idx="13">
                  <c:v>0.13</c:v>
                </c:pt>
                <c:pt idx="14" formatCode="0%">
                  <c:v>0.14000000000000001</c:v>
                </c:pt>
                <c:pt idx="15">
                  <c:v>0.15</c:v>
                </c:pt>
                <c:pt idx="16" formatCode="0%">
                  <c:v>0.16</c:v>
                </c:pt>
                <c:pt idx="17">
                  <c:v>0.17</c:v>
                </c:pt>
                <c:pt idx="18" formatCode="0%">
                  <c:v>0.18</c:v>
                </c:pt>
                <c:pt idx="19">
                  <c:v>0.19</c:v>
                </c:pt>
                <c:pt idx="20" formatCode="0%">
                  <c:v>0.2</c:v>
                </c:pt>
                <c:pt idx="21">
                  <c:v>0.21</c:v>
                </c:pt>
                <c:pt idx="22" formatCode="0%">
                  <c:v>0.22</c:v>
                </c:pt>
                <c:pt idx="23">
                  <c:v>0.23</c:v>
                </c:pt>
                <c:pt idx="24" formatCode="0%">
                  <c:v>0.24</c:v>
                </c:pt>
                <c:pt idx="25">
                  <c:v>0.25</c:v>
                </c:pt>
                <c:pt idx="26" formatCode="0%">
                  <c:v>0.26</c:v>
                </c:pt>
                <c:pt idx="27">
                  <c:v>0.27</c:v>
                </c:pt>
                <c:pt idx="28" formatCode="0%">
                  <c:v>0.28000000000000003</c:v>
                </c:pt>
                <c:pt idx="29">
                  <c:v>0.28999999999999998</c:v>
                </c:pt>
                <c:pt idx="30" formatCode="0%">
                  <c:v>0.3</c:v>
                </c:pt>
                <c:pt idx="31">
                  <c:v>0.31</c:v>
                </c:pt>
                <c:pt idx="32" formatCode="0%">
                  <c:v>0.32</c:v>
                </c:pt>
                <c:pt idx="33">
                  <c:v>0.33</c:v>
                </c:pt>
                <c:pt idx="34" formatCode="0%">
                  <c:v>0.34</c:v>
                </c:pt>
                <c:pt idx="35">
                  <c:v>0.35</c:v>
                </c:pt>
                <c:pt idx="36" formatCode="0%">
                  <c:v>0.36</c:v>
                </c:pt>
                <c:pt idx="37">
                  <c:v>0.37</c:v>
                </c:pt>
              </c:numCache>
            </c:numRef>
          </c:xVal>
          <c:yVal>
            <c:numRef>
              <c:f>'n50,c56789'!$E$6:$E$43</c:f>
              <c:numCache>
                <c:formatCode>0.000</c:formatCode>
                <c:ptCount val="38"/>
                <c:pt idx="0">
                  <c:v>1</c:v>
                </c:pt>
                <c:pt idx="1">
                  <c:v>0.99999931471615877</c:v>
                </c:pt>
                <c:pt idx="2">
                  <c:v>0.99993987331821454</c:v>
                </c:pt>
                <c:pt idx="3">
                  <c:v>0.99929626538242289</c:v>
                </c:pt>
                <c:pt idx="4">
                  <c:v>0.99638993552918853</c:v>
                </c:pt>
                <c:pt idx="5">
                  <c:v>0.98821355220273577</c:v>
                </c:pt>
                <c:pt idx="6">
                  <c:v>0.97107590595019855</c:v>
                </c:pt>
                <c:pt idx="7">
                  <c:v>0.94168636428206787</c:v>
                </c:pt>
                <c:pt idx="8">
                  <c:v>0.89812821904270312</c:v>
                </c:pt>
                <c:pt idx="9">
                  <c:v>0.84036792028422858</c:v>
                </c:pt>
                <c:pt idx="10">
                  <c:v>0.77022684180362289</c:v>
                </c:pt>
                <c:pt idx="11">
                  <c:v>0.69094188103906606</c:v>
                </c:pt>
                <c:pt idx="12">
                  <c:v>0.60652158540918111</c:v>
                </c:pt>
                <c:pt idx="13">
                  <c:v>0.52109203719576924</c:v>
                </c:pt>
                <c:pt idx="14">
                  <c:v>0.43836617405356521</c:v>
                </c:pt>
                <c:pt idx="15">
                  <c:v>0.3612993863011667</c:v>
                </c:pt>
                <c:pt idx="16">
                  <c:v>0.29193583139831247</c:v>
                </c:pt>
                <c:pt idx="17">
                  <c:v>0.23141273302812515</c:v>
                </c:pt>
                <c:pt idx="18">
                  <c:v>0.18007346232708682</c:v>
                </c:pt>
                <c:pt idx="19">
                  <c:v>0.13763930497360444</c:v>
                </c:pt>
                <c:pt idx="20">
                  <c:v>0.1033982274529664</c:v>
                </c:pt>
                <c:pt idx="21">
                  <c:v>7.6381227643045613E-2</c:v>
                </c:pt>
                <c:pt idx="22">
                  <c:v>5.5509171359915559E-2</c:v>
                </c:pt>
                <c:pt idx="23">
                  <c:v>3.9703222184559968E-2</c:v>
                </c:pt>
                <c:pt idx="24">
                  <c:v>2.7959236945709287E-2</c:v>
                </c:pt>
                <c:pt idx="25">
                  <c:v>1.9390872160392741E-2</c:v>
                </c:pt>
                <c:pt idx="26">
                  <c:v>1.3248146163000006E-2</c:v>
                </c:pt>
                <c:pt idx="27">
                  <c:v>8.9185112483330074E-3</c:v>
                </c:pt>
                <c:pt idx="28">
                  <c:v>5.9167663157602248E-3</c:v>
                </c:pt>
                <c:pt idx="29">
                  <c:v>3.8689148502217812E-3</c:v>
                </c:pt>
                <c:pt idx="30">
                  <c:v>2.4937220856687263E-3</c:v>
                </c:pt>
                <c:pt idx="31">
                  <c:v>1.5844802553579907E-3</c:v>
                </c:pt>
                <c:pt idx="32">
                  <c:v>9.9246765351654743E-4</c:v>
                </c:pt>
                <c:pt idx="33">
                  <c:v>6.12820355756425E-4</c:v>
                </c:pt>
                <c:pt idx="34">
                  <c:v>3.730096322480079E-4</c:v>
                </c:pt>
                <c:pt idx="35">
                  <c:v>2.2379291186033635E-4</c:v>
                </c:pt>
                <c:pt idx="36">
                  <c:v>1.3233305497707871E-4</c:v>
                </c:pt>
                <c:pt idx="37">
                  <c:v>7.7113348754063909E-5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'n50,c56789'!$F$4</c:f>
              <c:strCache>
                <c:ptCount val="1"/>
                <c:pt idx="0">
                  <c:v>7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'n50,c56789'!$C$6:$C$43</c:f>
              <c:numCache>
                <c:formatCode>0.0%</c:formatCode>
                <c:ptCount val="38"/>
                <c:pt idx="0" formatCode="0%">
                  <c:v>0</c:v>
                </c:pt>
                <c:pt idx="1">
                  <c:v>0.01</c:v>
                </c:pt>
                <c:pt idx="2" formatCode="0%">
                  <c:v>0.02</c:v>
                </c:pt>
                <c:pt idx="3">
                  <c:v>0.03</c:v>
                </c:pt>
                <c:pt idx="4" formatCode="0%">
                  <c:v>0.04</c:v>
                </c:pt>
                <c:pt idx="5">
                  <c:v>0.05</c:v>
                </c:pt>
                <c:pt idx="6" formatCode="0%">
                  <c:v>0.06</c:v>
                </c:pt>
                <c:pt idx="7">
                  <c:v>7.0000000000000007E-2</c:v>
                </c:pt>
                <c:pt idx="8" formatCode="0%">
                  <c:v>0.08</c:v>
                </c:pt>
                <c:pt idx="9">
                  <c:v>0.09</c:v>
                </c:pt>
                <c:pt idx="10" formatCode="0%">
                  <c:v>0.1</c:v>
                </c:pt>
                <c:pt idx="11">
                  <c:v>0.11</c:v>
                </c:pt>
                <c:pt idx="12" formatCode="0%">
                  <c:v>0.12</c:v>
                </c:pt>
                <c:pt idx="13">
                  <c:v>0.13</c:v>
                </c:pt>
                <c:pt idx="14" formatCode="0%">
                  <c:v>0.14000000000000001</c:v>
                </c:pt>
                <c:pt idx="15">
                  <c:v>0.15</c:v>
                </c:pt>
                <c:pt idx="16" formatCode="0%">
                  <c:v>0.16</c:v>
                </c:pt>
                <c:pt idx="17">
                  <c:v>0.17</c:v>
                </c:pt>
                <c:pt idx="18" formatCode="0%">
                  <c:v>0.18</c:v>
                </c:pt>
                <c:pt idx="19">
                  <c:v>0.19</c:v>
                </c:pt>
                <c:pt idx="20" formatCode="0%">
                  <c:v>0.2</c:v>
                </c:pt>
                <c:pt idx="21">
                  <c:v>0.21</c:v>
                </c:pt>
                <c:pt idx="22" formatCode="0%">
                  <c:v>0.22</c:v>
                </c:pt>
                <c:pt idx="23">
                  <c:v>0.23</c:v>
                </c:pt>
                <c:pt idx="24" formatCode="0%">
                  <c:v>0.24</c:v>
                </c:pt>
                <c:pt idx="25">
                  <c:v>0.25</c:v>
                </c:pt>
                <c:pt idx="26" formatCode="0%">
                  <c:v>0.26</c:v>
                </c:pt>
                <c:pt idx="27">
                  <c:v>0.27</c:v>
                </c:pt>
                <c:pt idx="28" formatCode="0%">
                  <c:v>0.28000000000000003</c:v>
                </c:pt>
                <c:pt idx="29">
                  <c:v>0.28999999999999998</c:v>
                </c:pt>
                <c:pt idx="30" formatCode="0%">
                  <c:v>0.3</c:v>
                </c:pt>
                <c:pt idx="31">
                  <c:v>0.31</c:v>
                </c:pt>
                <c:pt idx="32" formatCode="0%">
                  <c:v>0.32</c:v>
                </c:pt>
                <c:pt idx="33">
                  <c:v>0.33</c:v>
                </c:pt>
                <c:pt idx="34" formatCode="0%">
                  <c:v>0.34</c:v>
                </c:pt>
                <c:pt idx="35">
                  <c:v>0.35</c:v>
                </c:pt>
                <c:pt idx="36" formatCode="0%">
                  <c:v>0.36</c:v>
                </c:pt>
                <c:pt idx="37">
                  <c:v>0.37</c:v>
                </c:pt>
              </c:numCache>
            </c:numRef>
          </c:xVal>
          <c:yVal>
            <c:numRef>
              <c:f>'n50,c56789'!$F$6:$F$43</c:f>
              <c:numCache>
                <c:formatCode>0.000</c:formatCode>
                <c:ptCount val="38"/>
                <c:pt idx="0">
                  <c:v>1</c:v>
                </c:pt>
                <c:pt idx="1">
                  <c:v>0.99999996306842442</c:v>
                </c:pt>
                <c:pt idx="2">
                  <c:v>0.99999350592295744</c:v>
                </c:pt>
                <c:pt idx="3">
                  <c:v>0.9998858294705536</c:v>
                </c:pt>
                <c:pt idx="4">
                  <c:v>0.99921859472165286</c:v>
                </c:pt>
                <c:pt idx="5">
                  <c:v>0.99681165677770234</c:v>
                </c:pt>
                <c:pt idx="6">
                  <c:v>0.99062173619659288</c:v>
                </c:pt>
                <c:pt idx="7">
                  <c:v>0.97799005118996241</c:v>
                </c:pt>
                <c:pt idx="8">
                  <c:v>0.95620521575695117</c:v>
                </c:pt>
                <c:pt idx="9">
                  <c:v>0.92315739003865482</c:v>
                </c:pt>
                <c:pt idx="10">
                  <c:v>0.87785491639872171</c:v>
                </c:pt>
                <c:pt idx="11">
                  <c:v>0.82066481034147154</c:v>
                </c:pt>
                <c:pt idx="12">
                  <c:v>0.75325238695423025</c:v>
                </c:pt>
                <c:pt idx="13">
                  <c:v>0.67828351392168718</c:v>
                </c:pt>
                <c:pt idx="14">
                  <c:v>0.59899641780728896</c:v>
                </c:pt>
                <c:pt idx="15">
                  <c:v>0.5187521486437221</c:v>
                </c:pt>
                <c:pt idx="16">
                  <c:v>0.44064811561438033</c:v>
                </c:pt>
                <c:pt idx="17">
                  <c:v>0.36724347936975854</c:v>
                </c:pt>
                <c:pt idx="18">
                  <c:v>0.30041092591037799</c:v>
                </c:pt>
                <c:pt idx="19">
                  <c:v>0.24130347707867944</c:v>
                </c:pt>
                <c:pt idx="20">
                  <c:v>0.19040981158218975</c:v>
                </c:pt>
                <c:pt idx="21">
                  <c:v>0.1476661455503257</c:v>
                </c:pt>
                <c:pt idx="22">
                  <c:v>0.11259447909906804</c:v>
                </c:pt>
                <c:pt idx="23">
                  <c:v>8.4442987300043404E-2</c:v>
                </c:pt>
                <c:pt idx="24">
                  <c:v>6.2311932871307152E-2</c:v>
                </c:pt>
                <c:pt idx="25">
                  <c:v>4.5255846490164495E-2</c:v>
                </c:pt>
                <c:pt idx="26">
                  <c:v>3.2358778151164544E-2</c:v>
                </c:pt>
                <c:pt idx="27">
                  <c:v>2.2783738735887637E-2</c:v>
                </c:pt>
                <c:pt idx="28">
                  <c:v>1.5800049313283823E-2</c:v>
                </c:pt>
                <c:pt idx="29">
                  <c:v>1.0793482227511987E-2</c:v>
                </c:pt>
                <c:pt idx="30">
                  <c:v>7.2642030676041934E-3</c:v>
                </c:pt>
                <c:pt idx="31">
                  <c:v>4.8169943240718204E-3</c:v>
                </c:pt>
                <c:pt idx="32">
                  <c:v>3.1473857078841718E-3</c:v>
                </c:pt>
                <c:pt idx="33">
                  <c:v>2.0263722615205728E-3</c:v>
                </c:pt>
                <c:pt idx="34">
                  <c:v>1.2855231627354133E-3</c:v>
                </c:pt>
                <c:pt idx="35">
                  <c:v>8.0355299590580348E-4</c:v>
                </c:pt>
                <c:pt idx="36">
                  <c:v>4.9487148679650699E-4</c:v>
                </c:pt>
                <c:pt idx="37">
                  <c:v>3.0024098267996779E-4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'n50,c56789'!$G$4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'n50,c56789'!$C$6:$C$43</c:f>
              <c:numCache>
                <c:formatCode>0.0%</c:formatCode>
                <c:ptCount val="38"/>
                <c:pt idx="0" formatCode="0%">
                  <c:v>0</c:v>
                </c:pt>
                <c:pt idx="1">
                  <c:v>0.01</c:v>
                </c:pt>
                <c:pt idx="2" formatCode="0%">
                  <c:v>0.02</c:v>
                </c:pt>
                <c:pt idx="3">
                  <c:v>0.03</c:v>
                </c:pt>
                <c:pt idx="4" formatCode="0%">
                  <c:v>0.04</c:v>
                </c:pt>
                <c:pt idx="5">
                  <c:v>0.05</c:v>
                </c:pt>
                <c:pt idx="6" formatCode="0%">
                  <c:v>0.06</c:v>
                </c:pt>
                <c:pt idx="7">
                  <c:v>7.0000000000000007E-2</c:v>
                </c:pt>
                <c:pt idx="8" formatCode="0%">
                  <c:v>0.08</c:v>
                </c:pt>
                <c:pt idx="9">
                  <c:v>0.09</c:v>
                </c:pt>
                <c:pt idx="10" formatCode="0%">
                  <c:v>0.1</c:v>
                </c:pt>
                <c:pt idx="11">
                  <c:v>0.11</c:v>
                </c:pt>
                <c:pt idx="12" formatCode="0%">
                  <c:v>0.12</c:v>
                </c:pt>
                <c:pt idx="13">
                  <c:v>0.13</c:v>
                </c:pt>
                <c:pt idx="14" formatCode="0%">
                  <c:v>0.14000000000000001</c:v>
                </c:pt>
                <c:pt idx="15">
                  <c:v>0.15</c:v>
                </c:pt>
                <c:pt idx="16" formatCode="0%">
                  <c:v>0.16</c:v>
                </c:pt>
                <c:pt idx="17">
                  <c:v>0.17</c:v>
                </c:pt>
                <c:pt idx="18" formatCode="0%">
                  <c:v>0.18</c:v>
                </c:pt>
                <c:pt idx="19">
                  <c:v>0.19</c:v>
                </c:pt>
                <c:pt idx="20" formatCode="0%">
                  <c:v>0.2</c:v>
                </c:pt>
                <c:pt idx="21">
                  <c:v>0.21</c:v>
                </c:pt>
                <c:pt idx="22" formatCode="0%">
                  <c:v>0.22</c:v>
                </c:pt>
                <c:pt idx="23">
                  <c:v>0.23</c:v>
                </c:pt>
                <c:pt idx="24" formatCode="0%">
                  <c:v>0.24</c:v>
                </c:pt>
                <c:pt idx="25">
                  <c:v>0.25</c:v>
                </c:pt>
                <c:pt idx="26" formatCode="0%">
                  <c:v>0.26</c:v>
                </c:pt>
                <c:pt idx="27">
                  <c:v>0.27</c:v>
                </c:pt>
                <c:pt idx="28" formatCode="0%">
                  <c:v>0.28000000000000003</c:v>
                </c:pt>
                <c:pt idx="29">
                  <c:v>0.28999999999999998</c:v>
                </c:pt>
                <c:pt idx="30" formatCode="0%">
                  <c:v>0.3</c:v>
                </c:pt>
                <c:pt idx="31">
                  <c:v>0.31</c:v>
                </c:pt>
                <c:pt idx="32" formatCode="0%">
                  <c:v>0.32</c:v>
                </c:pt>
                <c:pt idx="33">
                  <c:v>0.33</c:v>
                </c:pt>
                <c:pt idx="34" formatCode="0%">
                  <c:v>0.34</c:v>
                </c:pt>
                <c:pt idx="35">
                  <c:v>0.35</c:v>
                </c:pt>
                <c:pt idx="36" formatCode="0%">
                  <c:v>0.36</c:v>
                </c:pt>
                <c:pt idx="37">
                  <c:v>0.37</c:v>
                </c:pt>
              </c:numCache>
            </c:numRef>
          </c:xVal>
          <c:yVal>
            <c:numRef>
              <c:f>'n50,c56789'!$G$6:$G$43</c:f>
              <c:numCache>
                <c:formatCode>0.000</c:formatCode>
                <c:ptCount val="38"/>
                <c:pt idx="0">
                  <c:v>1</c:v>
                </c:pt>
                <c:pt idx="1">
                  <c:v>0.99999999826936814</c:v>
                </c:pt>
                <c:pt idx="2">
                  <c:v>0.9999993890913349</c:v>
                </c:pt>
                <c:pt idx="3">
                  <c:v>0.99998383690272996</c:v>
                </c:pt>
                <c:pt idx="4">
                  <c:v>0.99985209651996509</c:v>
                </c:pt>
                <c:pt idx="5">
                  <c:v>0.99924401530877849</c:v>
                </c:pt>
                <c:pt idx="6">
                  <c:v>0.99732761944602077</c:v>
                </c:pt>
                <c:pt idx="7">
                  <c:v>0.99267742989866714</c:v>
                </c:pt>
                <c:pt idx="8">
                  <c:v>0.98334989900382808</c:v>
                </c:pt>
                <c:pt idx="9">
                  <c:v>0.9671677262954721</c:v>
                </c:pt>
                <c:pt idx="10">
                  <c:v>0.94213279428190577</c:v>
                </c:pt>
                <c:pt idx="11">
                  <c:v>0.90684310466736739</c:v>
                </c:pt>
                <c:pt idx="12">
                  <c:v>0.86079939490486279</c:v>
                </c:pt>
                <c:pt idx="13">
                  <c:v>0.80453356491276196</c:v>
                </c:pt>
                <c:pt idx="14">
                  <c:v>0.73954788109179703</c:v>
                </c:pt>
                <c:pt idx="15">
                  <c:v>0.66810072468923387</c:v>
                </c:pt>
                <c:pt idx="16">
                  <c:v>0.59290116850225916</c:v>
                </c:pt>
                <c:pt idx="17">
                  <c:v>0.51678003897176839</c:v>
                </c:pt>
                <c:pt idx="18">
                  <c:v>0.44239445763822521</c:v>
                </c:pt>
                <c:pt idx="19">
                  <c:v>0.37200352122967667</c:v>
                </c:pt>
                <c:pt idx="20">
                  <c:v>0.30733162775583295</c:v>
                </c:pt>
                <c:pt idx="21">
                  <c:v>0.24951785578810057</c:v>
                </c:pt>
                <c:pt idx="22">
                  <c:v>0.19913726935746257</c:v>
                </c:pt>
                <c:pt idx="23">
                  <c:v>0.15627355174681787</c:v>
                </c:pt>
                <c:pt idx="24">
                  <c:v>0.12062111411344045</c:v>
                </c:pt>
                <c:pt idx="25">
                  <c:v>9.159725883100564E-2</c:v>
                </c:pt>
                <c:pt idx="26">
                  <c:v>6.8449464912596972E-2</c:v>
                </c:pt>
                <c:pt idx="27">
                  <c:v>5.0348000915769367E-2</c:v>
                </c:pt>
                <c:pt idx="28">
                  <c:v>3.6458856134496329E-2</c:v>
                </c:pt>
                <c:pt idx="29">
                  <c:v>2.5995833494203664E-2</c:v>
                </c:pt>
                <c:pt idx="30">
                  <c:v>1.8253346758134132E-2</c:v>
                </c:pt>
                <c:pt idx="31">
                  <c:v>1.2623047319715893E-2</c:v>
                </c:pt>
                <c:pt idx="32">
                  <c:v>8.5980607865787477E-3</c:v>
                </c:pt>
                <c:pt idx="33">
                  <c:v>5.7685926986088664E-3</c:v>
                </c:pt>
                <c:pt idx="34">
                  <c:v>3.8122178248047095E-3</c:v>
                </c:pt>
                <c:pt idx="35">
                  <c:v>2.4815124699220101E-3</c:v>
                </c:pt>
                <c:pt idx="36">
                  <c:v>1.5909837767505632E-3</c:v>
                </c:pt>
                <c:pt idx="37">
                  <c:v>1.0045982556484484E-3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'n50,c56789'!$H$4</c:f>
              <c:strCache>
                <c:ptCount val="1"/>
                <c:pt idx="0">
                  <c:v>9</c:v>
                </c:pt>
              </c:strCache>
            </c:strRef>
          </c:tx>
          <c:spPr>
            <a:ln w="19050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'n50,c56789'!$C$6:$C$43</c:f>
              <c:numCache>
                <c:formatCode>0.0%</c:formatCode>
                <c:ptCount val="38"/>
                <c:pt idx="0" formatCode="0%">
                  <c:v>0</c:v>
                </c:pt>
                <c:pt idx="1">
                  <c:v>0.01</c:v>
                </c:pt>
                <c:pt idx="2" formatCode="0%">
                  <c:v>0.02</c:v>
                </c:pt>
                <c:pt idx="3">
                  <c:v>0.03</c:v>
                </c:pt>
                <c:pt idx="4" formatCode="0%">
                  <c:v>0.04</c:v>
                </c:pt>
                <c:pt idx="5">
                  <c:v>0.05</c:v>
                </c:pt>
                <c:pt idx="6" formatCode="0%">
                  <c:v>0.06</c:v>
                </c:pt>
                <c:pt idx="7">
                  <c:v>7.0000000000000007E-2</c:v>
                </c:pt>
                <c:pt idx="8" formatCode="0%">
                  <c:v>0.08</c:v>
                </c:pt>
                <c:pt idx="9">
                  <c:v>0.09</c:v>
                </c:pt>
                <c:pt idx="10" formatCode="0%">
                  <c:v>0.1</c:v>
                </c:pt>
                <c:pt idx="11">
                  <c:v>0.11</c:v>
                </c:pt>
                <c:pt idx="12" formatCode="0%">
                  <c:v>0.12</c:v>
                </c:pt>
                <c:pt idx="13">
                  <c:v>0.13</c:v>
                </c:pt>
                <c:pt idx="14" formatCode="0%">
                  <c:v>0.14000000000000001</c:v>
                </c:pt>
                <c:pt idx="15">
                  <c:v>0.15</c:v>
                </c:pt>
                <c:pt idx="16" formatCode="0%">
                  <c:v>0.16</c:v>
                </c:pt>
                <c:pt idx="17">
                  <c:v>0.17</c:v>
                </c:pt>
                <c:pt idx="18" formatCode="0%">
                  <c:v>0.18</c:v>
                </c:pt>
                <c:pt idx="19">
                  <c:v>0.19</c:v>
                </c:pt>
                <c:pt idx="20" formatCode="0%">
                  <c:v>0.2</c:v>
                </c:pt>
                <c:pt idx="21">
                  <c:v>0.21</c:v>
                </c:pt>
                <c:pt idx="22" formatCode="0%">
                  <c:v>0.22</c:v>
                </c:pt>
                <c:pt idx="23">
                  <c:v>0.23</c:v>
                </c:pt>
                <c:pt idx="24" formatCode="0%">
                  <c:v>0.24</c:v>
                </c:pt>
                <c:pt idx="25">
                  <c:v>0.25</c:v>
                </c:pt>
                <c:pt idx="26" formatCode="0%">
                  <c:v>0.26</c:v>
                </c:pt>
                <c:pt idx="27">
                  <c:v>0.27</c:v>
                </c:pt>
                <c:pt idx="28" formatCode="0%">
                  <c:v>0.28000000000000003</c:v>
                </c:pt>
                <c:pt idx="29">
                  <c:v>0.28999999999999998</c:v>
                </c:pt>
                <c:pt idx="30" formatCode="0%">
                  <c:v>0.3</c:v>
                </c:pt>
                <c:pt idx="31">
                  <c:v>0.31</c:v>
                </c:pt>
                <c:pt idx="32" formatCode="0%">
                  <c:v>0.32</c:v>
                </c:pt>
                <c:pt idx="33">
                  <c:v>0.33</c:v>
                </c:pt>
                <c:pt idx="34" formatCode="0%">
                  <c:v>0.34</c:v>
                </c:pt>
                <c:pt idx="35">
                  <c:v>0.35</c:v>
                </c:pt>
                <c:pt idx="36" formatCode="0%">
                  <c:v>0.36</c:v>
                </c:pt>
                <c:pt idx="37">
                  <c:v>0.37</c:v>
                </c:pt>
              </c:numCache>
            </c:numRef>
          </c:xVal>
          <c:yVal>
            <c:numRef>
              <c:f>'n50,c56789'!$H$6:$H$43</c:f>
              <c:numCache>
                <c:formatCode>0.000</c:formatCode>
                <c:ptCount val="38"/>
                <c:pt idx="0">
                  <c:v>1</c:v>
                </c:pt>
                <c:pt idx="1">
                  <c:v>0.99999999992867195</c:v>
                </c:pt>
                <c:pt idx="2">
                  <c:v>0.99999994939308512</c:v>
                </c:pt>
                <c:pt idx="3">
                  <c:v>0.99999798230531212</c:v>
                </c:pt>
                <c:pt idx="4">
                  <c:v>0.99997527742519265</c:v>
                </c:pt>
                <c:pt idx="5">
                  <c:v>0.99984143670237624</c:v>
                </c:pt>
                <c:pt idx="6">
                  <c:v>0.99932511658414813</c:v>
                </c:pt>
                <c:pt idx="7">
                  <c:v>0.99783643747376771</c:v>
                </c:pt>
                <c:pt idx="8">
                  <c:v>0.99436513278516947</c:v>
                </c:pt>
                <c:pt idx="9">
                  <c:v>0.98748018918323399</c:v>
                </c:pt>
                <c:pt idx="10">
                  <c:v>0.9754620642954086</c:v>
                </c:pt>
                <c:pt idx="11">
                  <c:v>0.95654893734971913</c:v>
                </c:pt>
                <c:pt idx="12">
                  <c:v>0.92923839996435631</c:v>
                </c:pt>
                <c:pt idx="13">
                  <c:v>0.89256999893718947</c:v>
                </c:pt>
                <c:pt idx="14">
                  <c:v>0.84632341133894262</c:v>
                </c:pt>
                <c:pt idx="15">
                  <c:v>0.79109366966789119</c:v>
                </c:pt>
                <c:pt idx="16">
                  <c:v>0.72823721551370735</c:v>
                </c:pt>
                <c:pt idx="17">
                  <c:v>0.65971056582027499</c:v>
                </c:pt>
                <c:pt idx="18">
                  <c:v>0.58784100233504333</c:v>
                </c:pt>
                <c:pt idx="19">
                  <c:v>0.51507435145257952</c:v>
                </c:pt>
                <c:pt idx="20">
                  <c:v>0.44374041329175101</c:v>
                </c:pt>
                <c:pt idx="21">
                  <c:v>0.37586554696913771</c:v>
                </c:pt>
                <c:pt idx="22">
                  <c:v>0.31304829243261484</c:v>
                </c:pt>
                <c:pt idx="23">
                  <c:v>0.25640100521807924</c:v>
                </c:pt>
                <c:pt idx="24">
                  <c:v>0.20655043383868921</c:v>
                </c:pt>
                <c:pt idx="25">
                  <c:v>0.16368390025009194</c:v>
                </c:pt>
                <c:pt idx="26">
                  <c:v>0.12762518554845895</c:v>
                </c:pt>
                <c:pt idx="27">
                  <c:v>9.7924672623510511E-2</c:v>
                </c:pt>
                <c:pt idx="28">
                  <c:v>7.3950764810030267E-2</c:v>
                </c:pt>
                <c:pt idx="29">
                  <c:v>5.4973085204423476E-2</c:v>
                </c:pt>
                <c:pt idx="30">
                  <c:v>4.0231634139193978E-2</c:v>
                </c:pt>
                <c:pt idx="31">
                  <c:v>2.8989361329906906E-2</c:v>
                </c:pt>
                <c:pt idx="32">
                  <c:v>2.0568170763319769E-2</c:v>
                </c:pt>
                <c:pt idx="33">
                  <c:v>1.4370114300274498E-2</c:v>
                </c:pt>
                <c:pt idx="34">
                  <c:v>9.8864938810925198E-3</c:v>
                </c:pt>
                <c:pt idx="35">
                  <c:v>6.6979234559114533E-3</c:v>
                </c:pt>
                <c:pt idx="36">
                  <c:v>4.4682785378799515E-3</c:v>
                </c:pt>
                <c:pt idx="37">
                  <c:v>2.9350589297102128E-3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19734496"/>
        <c:axId val="-1819719264"/>
      </c:scatterChart>
      <c:valAx>
        <c:axId val="-181973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sysDot"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Lot Percent Defective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9719264"/>
        <c:crosses val="autoZero"/>
        <c:crossBetween val="midCat"/>
      </c:valAx>
      <c:valAx>
        <c:axId val="-18197192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sysDash"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Acceptance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9734496"/>
        <c:crosses val="autoZero"/>
        <c:crossBetween val="midCat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99150839909504"/>
          <c:y val="0.14073554842423336"/>
          <c:w val="0.82627017101201405"/>
          <c:h val="0.7443289559671277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'lot2043, G2'!$D$5</c:f>
              <c:strCache>
                <c:ptCount val="1"/>
                <c:pt idx="0">
                  <c:v>Probability of Acceptance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'lot2043, G2'!$C$6:$C$60</c:f>
              <c:numCache>
                <c:formatCode>0.0%</c:formatCode>
                <c:ptCount val="55"/>
                <c:pt idx="0" formatCode="0%">
                  <c:v>0</c:v>
                </c:pt>
                <c:pt idx="1">
                  <c:v>5.0000000000000001E-3</c:v>
                </c:pt>
                <c:pt idx="2" formatCode="0%">
                  <c:v>0.01</c:v>
                </c:pt>
                <c:pt idx="3">
                  <c:v>1.4999999999999999E-2</c:v>
                </c:pt>
                <c:pt idx="4" formatCode="0%">
                  <c:v>0.02</c:v>
                </c:pt>
                <c:pt idx="5">
                  <c:v>2.5000000000000001E-2</c:v>
                </c:pt>
                <c:pt idx="6" formatCode="0%">
                  <c:v>0.03</c:v>
                </c:pt>
                <c:pt idx="7">
                  <c:v>3.5000000000000003E-2</c:v>
                </c:pt>
                <c:pt idx="8" formatCode="0%">
                  <c:v>0.04</c:v>
                </c:pt>
                <c:pt idx="9">
                  <c:v>4.4999999999999998E-2</c:v>
                </c:pt>
                <c:pt idx="10" formatCode="0%">
                  <c:v>0.05</c:v>
                </c:pt>
                <c:pt idx="11">
                  <c:v>5.5E-2</c:v>
                </c:pt>
                <c:pt idx="12" formatCode="0%">
                  <c:v>0.06</c:v>
                </c:pt>
                <c:pt idx="13">
                  <c:v>6.5000000000000002E-2</c:v>
                </c:pt>
                <c:pt idx="14" formatCode="0%">
                  <c:v>7.0000000000000007E-2</c:v>
                </c:pt>
                <c:pt idx="15">
                  <c:v>7.4999999999999997E-2</c:v>
                </c:pt>
                <c:pt idx="16" formatCode="0%">
                  <c:v>0.08</c:v>
                </c:pt>
                <c:pt idx="17">
                  <c:v>8.5000000000000006E-2</c:v>
                </c:pt>
                <c:pt idx="18" formatCode="0%">
                  <c:v>0.09</c:v>
                </c:pt>
                <c:pt idx="19">
                  <c:v>9.5000000000000001E-2</c:v>
                </c:pt>
                <c:pt idx="20" formatCode="0%">
                  <c:v>0.1</c:v>
                </c:pt>
                <c:pt idx="21">
                  <c:v>0.105</c:v>
                </c:pt>
                <c:pt idx="22" formatCode="0%">
                  <c:v>0.11</c:v>
                </c:pt>
                <c:pt idx="23">
                  <c:v>0.115</c:v>
                </c:pt>
                <c:pt idx="24" formatCode="0%">
                  <c:v>0.12</c:v>
                </c:pt>
                <c:pt idx="25">
                  <c:v>0.125</c:v>
                </c:pt>
                <c:pt idx="26" formatCode="0%">
                  <c:v>0.13</c:v>
                </c:pt>
                <c:pt idx="27">
                  <c:v>0.13500000000000001</c:v>
                </c:pt>
                <c:pt idx="28" formatCode="0%">
                  <c:v>0.14000000000000001</c:v>
                </c:pt>
                <c:pt idx="29">
                  <c:v>0.14499999999999999</c:v>
                </c:pt>
                <c:pt idx="30" formatCode="0%">
                  <c:v>0.15</c:v>
                </c:pt>
                <c:pt idx="31">
                  <c:v>0.155</c:v>
                </c:pt>
                <c:pt idx="32" formatCode="0%">
                  <c:v>0.16</c:v>
                </c:pt>
                <c:pt idx="33">
                  <c:v>0.16500000000000001</c:v>
                </c:pt>
                <c:pt idx="34" formatCode="0%">
                  <c:v>0.17</c:v>
                </c:pt>
                <c:pt idx="35">
                  <c:v>0.17499999999999999</c:v>
                </c:pt>
                <c:pt idx="36" formatCode="0%">
                  <c:v>0.18</c:v>
                </c:pt>
              </c:numCache>
            </c:numRef>
          </c:xVal>
          <c:yVal>
            <c:numRef>
              <c:f>'lot2043, G2'!$D$6:$D$60</c:f>
              <c:numCache>
                <c:formatCode>0.000</c:formatCode>
                <c:ptCount val="55"/>
                <c:pt idx="0">
                  <c:v>1</c:v>
                </c:pt>
                <c:pt idx="1">
                  <c:v>0.99999972669354598</c:v>
                </c:pt>
                <c:pt idx="2">
                  <c:v>0.9999583208792644</c:v>
                </c:pt>
                <c:pt idx="3">
                  <c:v>0.99936252294285399</c:v>
                </c:pt>
                <c:pt idx="4">
                  <c:v>0.99619131240805525</c:v>
                </c:pt>
                <c:pt idx="5">
                  <c:v>0.98638362037987348</c:v>
                </c:pt>
                <c:pt idx="6">
                  <c:v>0.9647655609943363</c:v>
                </c:pt>
                <c:pt idx="7">
                  <c:v>0.92693390039305235</c:v>
                </c:pt>
                <c:pt idx="8">
                  <c:v>0.87092623981734896</c:v>
                </c:pt>
                <c:pt idx="9">
                  <c:v>0.79789629228120362</c:v>
                </c:pt>
                <c:pt idx="10">
                  <c:v>0.71171710552925171</c:v>
                </c:pt>
                <c:pt idx="11">
                  <c:v>0.617906397887106</c:v>
                </c:pt>
                <c:pt idx="12">
                  <c:v>0.52238270158032485</c:v>
                </c:pt>
                <c:pt idx="13">
                  <c:v>0.43043642553623224</c:v>
                </c:pt>
                <c:pt idx="14">
                  <c:v>0.34609708164052544</c:v>
                </c:pt>
                <c:pt idx="15">
                  <c:v>0.27190502533096628</c:v>
                </c:pt>
                <c:pt idx="16">
                  <c:v>0.20899473809179914</c:v>
                </c:pt>
                <c:pt idx="17">
                  <c:v>0.15736333841711453</c:v>
                </c:pt>
                <c:pt idx="18">
                  <c:v>0.1162098170498975</c:v>
                </c:pt>
                <c:pt idx="19">
                  <c:v>8.4263105852757314E-2</c:v>
                </c:pt>
                <c:pt idx="20">
                  <c:v>6.0052776927124255E-2</c:v>
                </c:pt>
                <c:pt idx="21">
                  <c:v>4.2105314053343154E-2</c:v>
                </c:pt>
                <c:pt idx="22">
                  <c:v>2.9068286145168265E-2</c:v>
                </c:pt>
                <c:pt idx="23">
                  <c:v>1.9775018163432186E-2</c:v>
                </c:pt>
                <c:pt idx="24">
                  <c:v>1.3265816790975504E-2</c:v>
                </c:pt>
                <c:pt idx="25">
                  <c:v>8.7810535199814108E-3</c:v>
                </c:pt>
                <c:pt idx="26">
                  <c:v>5.7385810210310887E-3</c:v>
                </c:pt>
                <c:pt idx="27">
                  <c:v>3.7045355202725855E-3</c:v>
                </c:pt>
                <c:pt idx="28">
                  <c:v>2.3634101205841432E-3</c:v>
                </c:pt>
                <c:pt idx="29">
                  <c:v>1.4907539111252302E-3</c:v>
                </c:pt>
                <c:pt idx="30">
                  <c:v>9.3004170894820943E-4</c:v>
                </c:pt>
                <c:pt idx="31">
                  <c:v>5.7409114511886982E-4</c:v>
                </c:pt>
                <c:pt idx="32">
                  <c:v>3.5073521649593736E-4</c:v>
                </c:pt>
                <c:pt idx="33">
                  <c:v>2.1214035480580023E-4</c:v>
                </c:pt>
                <c:pt idx="34">
                  <c:v>1.2706508084955271E-4</c:v>
                </c:pt>
                <c:pt idx="35">
                  <c:v>7.5386081730486189E-5</c:v>
                </c:pt>
                <c:pt idx="36">
                  <c:v>4.4310996389328129E-5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27738800"/>
        <c:axId val="-1727742064"/>
      </c:scatterChart>
      <c:valAx>
        <c:axId val="-172773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sysDot"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Lot Percent Defective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7742064"/>
        <c:crosses val="autoZero"/>
        <c:crossBetween val="midCat"/>
      </c:valAx>
      <c:valAx>
        <c:axId val="-17277420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sysDash"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Acceptance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7738800"/>
        <c:crosses val="autoZero"/>
        <c:crossBetween val="midCat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A08B-D64B-4EE0-B2E0-003662BC6E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8E9F-7941-4699-B862-8907241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1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16335"/>
              </p:ext>
            </p:extLst>
          </p:nvPr>
        </p:nvGraphicFramePr>
        <p:xfrm>
          <a:off x="6299836" y="126337"/>
          <a:ext cx="5491544" cy="3846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8060088" y="845673"/>
            <a:ext cx="0" cy="411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24254" y="3114747"/>
            <a:ext cx="0" cy="10972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9229334" y="3841180"/>
            <a:ext cx="2738121" cy="372533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RQL 0.8</a:t>
            </a:r>
            <a:endParaRPr lang="en-US" sz="1600" dirty="0"/>
          </a:p>
        </p:txBody>
      </p:sp>
      <p:sp>
        <p:nvSpPr>
          <p:cNvPr id="9" name="Left Arrow 8"/>
          <p:cNvSpPr/>
          <p:nvPr/>
        </p:nvSpPr>
        <p:spPr>
          <a:xfrm>
            <a:off x="8060088" y="4565927"/>
            <a:ext cx="3894667" cy="3725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AQL 0.9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63648" y="3145227"/>
            <a:ext cx="5486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63648" y="869493"/>
            <a:ext cx="548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63648" y="620573"/>
            <a:ext cx="548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63648" y="3419653"/>
            <a:ext cx="5486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7760" y="604388"/>
            <a:ext cx="2823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 I Error (alpha) Producer’s Risk: 0.086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2155" y="3157120"/>
            <a:ext cx="2832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 II Error (beta) Consumer’s Risk: 0.099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10688"/>
              </p:ext>
            </p:extLst>
          </p:nvPr>
        </p:nvGraphicFramePr>
        <p:xfrm>
          <a:off x="215312" y="248940"/>
          <a:ext cx="5065297" cy="6185088"/>
        </p:xfrm>
        <a:graphic>
          <a:graphicData uri="http://schemas.openxmlformats.org/drawingml/2006/table">
            <a:tbl>
              <a:tblPr/>
              <a:tblGrid>
                <a:gridCol w="1067685"/>
                <a:gridCol w="1527038"/>
                <a:gridCol w="595918"/>
                <a:gridCol w="955951"/>
                <a:gridCol w="918705"/>
              </a:tblGrid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BINOMIAL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BINOMIAL_1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trials = n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number_s = c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 Defective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Acceptance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Accepting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Rejecting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Accepting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Rejecting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7760" y="855437"/>
            <a:ext cx="219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Probability of not accepting a conforming lot. Ideally alpha would be set at 0.05 but not more than 0.1.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7076" y="3381030"/>
            <a:ext cx="219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Probability of accepting a non-conforming lot.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Ideally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beta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would be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0.1 or less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0.2 is also common.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835929"/>
              </p:ext>
            </p:extLst>
          </p:nvPr>
        </p:nvGraphicFramePr>
        <p:xfrm>
          <a:off x="6630134" y="1086871"/>
          <a:ext cx="5457659" cy="399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8474909" y="1585693"/>
            <a:ext cx="0" cy="411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603096" y="3854767"/>
            <a:ext cx="0" cy="1371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61442" y="4228144"/>
            <a:ext cx="5486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61442" y="4527974"/>
            <a:ext cx="5486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61442" y="3972667"/>
            <a:ext cx="5486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2650" y="2279113"/>
            <a:ext cx="548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32650" y="1585693"/>
            <a:ext cx="548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45985" y="1955262"/>
            <a:ext cx="548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5441482" y="1585694"/>
            <a:ext cx="162560" cy="693420"/>
          </a:xfrm>
          <a:prstGeom prst="leftBrace">
            <a:avLst>
              <a:gd name="adj1" fmla="val 62073"/>
              <a:gd name="adj2" fmla="val 49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6069742" y="1585693"/>
            <a:ext cx="118500" cy="375920"/>
          </a:xfrm>
          <a:prstGeom prst="leftBrace">
            <a:avLst>
              <a:gd name="adj1" fmla="val 62073"/>
              <a:gd name="adj2" fmla="val 49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5483425" y="3972667"/>
            <a:ext cx="149225" cy="555307"/>
          </a:xfrm>
          <a:prstGeom prst="leftBrace">
            <a:avLst>
              <a:gd name="adj1" fmla="val 62073"/>
              <a:gd name="adj2" fmla="val 49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6128992" y="4228144"/>
            <a:ext cx="99890" cy="299830"/>
          </a:xfrm>
          <a:prstGeom prst="leftBrace">
            <a:avLst>
              <a:gd name="adj1" fmla="val 62073"/>
              <a:gd name="adj2" fmla="val 49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88077" y="1793904"/>
            <a:ext cx="148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Producer’s Risk: 0.23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4333" y="1643970"/>
            <a:ext cx="1564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Producer’s Risk: 0.122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0183" y="4110058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Consumer’s Risk: 0.19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2343" y="4242509"/>
            <a:ext cx="1634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Consumer’s Risk: 0.103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40148"/>
              </p:ext>
            </p:extLst>
          </p:nvPr>
        </p:nvGraphicFramePr>
        <p:xfrm>
          <a:off x="185287" y="508748"/>
          <a:ext cx="5578375" cy="5514507"/>
        </p:xfrm>
        <a:graphic>
          <a:graphicData uri="http://schemas.openxmlformats.org/drawingml/2006/table">
            <a:tbl>
              <a:tblPr/>
              <a:tblGrid>
                <a:gridCol w="729089"/>
                <a:gridCol w="1042765"/>
                <a:gridCol w="1042765"/>
                <a:gridCol w="703656"/>
                <a:gridCol w="678222"/>
                <a:gridCol w="703656"/>
                <a:gridCol w="678222"/>
              </a:tblGrid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BINOMIAL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trials = n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number_s = c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 Defective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Acceptance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Acceptance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Accepting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Rejecting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Accepting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Rejecting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Accepting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Rejecting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Accepting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 Rejecting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37.0%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9" marR="3489" marT="34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Left Arrow 21"/>
          <p:cNvSpPr/>
          <p:nvPr/>
        </p:nvSpPr>
        <p:spPr>
          <a:xfrm>
            <a:off x="9603096" y="4937762"/>
            <a:ext cx="2364359" cy="499843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RQL 0.8</a:t>
            </a:r>
            <a:endParaRPr lang="en-US" sz="1600" dirty="0"/>
          </a:p>
        </p:txBody>
      </p:sp>
      <p:sp>
        <p:nvSpPr>
          <p:cNvPr id="23" name="Left Arrow 22"/>
          <p:cNvSpPr/>
          <p:nvPr/>
        </p:nvSpPr>
        <p:spPr>
          <a:xfrm>
            <a:off x="8474909" y="5392998"/>
            <a:ext cx="3479846" cy="49984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AQL 0.9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35" y="208134"/>
            <a:ext cx="901746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56956"/>
              </p:ext>
            </p:extLst>
          </p:nvPr>
        </p:nvGraphicFramePr>
        <p:xfrm>
          <a:off x="1309671" y="527659"/>
          <a:ext cx="7689949" cy="429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Arrow 5"/>
          <p:cNvSpPr/>
          <p:nvPr/>
        </p:nvSpPr>
        <p:spPr>
          <a:xfrm>
            <a:off x="5963296" y="4778191"/>
            <a:ext cx="2738121" cy="372533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RQL 0.8</a:t>
            </a:r>
            <a:endParaRPr lang="en-US" sz="1600" dirty="0"/>
          </a:p>
        </p:txBody>
      </p:sp>
      <p:sp>
        <p:nvSpPr>
          <p:cNvPr id="7" name="Left Arrow 6"/>
          <p:cNvSpPr/>
          <p:nvPr/>
        </p:nvSpPr>
        <p:spPr>
          <a:xfrm>
            <a:off x="3101407" y="5209144"/>
            <a:ext cx="5600010" cy="37253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AQL </a:t>
            </a:r>
            <a:r>
              <a:rPr lang="en-US" dirty="0" smtClean="0"/>
              <a:t>2.5%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6233" y="1186525"/>
            <a:ext cx="548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16233" y="1128105"/>
            <a:ext cx="548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01406" y="561685"/>
            <a:ext cx="0" cy="49377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444</Words>
  <Application>Microsoft Office PowerPoint</Application>
  <PresentationFormat>Widescreen</PresentationFormat>
  <Paragraphs>241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Dodit Setiadi</dc:creator>
  <cp:lastModifiedBy>Dodit Setiadi</cp:lastModifiedBy>
  <cp:revision>11</cp:revision>
  <dcterms:created xsi:type="dcterms:W3CDTF">2024-05-13T04:07:33Z</dcterms:created>
  <dcterms:modified xsi:type="dcterms:W3CDTF">2024-05-17T11:38:26Z</dcterms:modified>
</cp:coreProperties>
</file>