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40255-786C-D6F6-8DB1-FE5E86E61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C1BC7D-3C7F-45DC-0834-FEADB134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21B39-0DE1-E1BE-7C92-4F2C82A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14249-2E7D-FF07-6CEE-D79C7C8E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7D99C-6F12-E2C7-699C-4E1319E8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1E70A-75BC-3C5A-8017-F90245FD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696F2C-73A3-C3AA-A3EB-A17E9CFB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06E96-14F1-321C-213F-B11BBCEF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A01AE-7CB3-99A3-F903-8734F70D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5BC22-B425-69DD-AE66-F8CB8F66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4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AEFC0A-A8FA-325B-D2C0-27C2AF60F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AFC6DF-0EEF-6F07-7894-01107DF8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009FD8-ED03-D9B1-C409-737810CC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9C22F-B75B-73C5-4363-798AED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A2264-95B1-F0BD-A902-C7C18F6D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FDAA-B75D-104E-A838-942F5613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46979-3623-5D93-B813-FCCCC4AA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BB45C-0F61-948F-FEAF-5545C4F6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82683-68FC-5220-8088-AAFE47A4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7E138-A0DD-3E8B-0E99-644F3CA4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79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6F753-26D7-F55D-8DF9-E9468C65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2AB715-3B79-72B5-A78E-1EDC8E70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62A2C-6DAC-7F84-A3AC-92904DD5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2B83F-27AE-A212-283F-21EC2DB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1AC6CC-ABD5-4639-9B22-A3CD796E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6D54D-9F55-7125-36F1-53D34060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C8C98-0E28-AEB7-739C-873D652FA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EDCD0-3455-E9C4-5BB2-02407F1E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3D45CC-6793-9B04-8697-5260EC68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029AB-4391-9730-3749-98331E9F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1F7214-626E-5B58-1599-4A876931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2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8B36E-B28F-9F23-190D-6C971CC9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E2CA9-029B-D3CC-B917-046F5153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B9353D-27FD-6A5B-2E43-142266A9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3FD878-6990-309D-1B16-4F9BEF15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752DB4-D12A-CA58-38F4-B0D5342FF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5748C5-1EE7-80BA-7B71-D475530A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801CAA-78E2-9CBF-0140-EAFFDB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DF9735-21FB-07EF-A512-679EDC11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2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14BB4-A31C-6835-E867-D40337D3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C963E4-C745-C526-C45A-DF648103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34DA2B-B995-3C44-0AE4-A77F26B1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F3B9C4-DFE6-1BAC-4530-1E7B0C0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60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5739C-80B8-6228-E6B2-0610B61D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B952F9-A670-A776-26BB-5D38D8D6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E7E8F6-AA1E-C1C5-358D-29BEBA14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5F3B-2571-5E84-477B-3501D490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B35C0-A229-23F3-0A73-3D98C49D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8DA53-EDF1-A4F6-9608-C31B68D71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D8E67D-CDFF-DD25-FF7E-76AB1388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4F8861-55D3-734A-3E0A-A813B677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6C21D-E1EA-93E5-B726-5F33F7A7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4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7A9DA-37A8-286E-EA64-5FFEE2AF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6B310C-BC46-70BF-1F92-BC3FF1A4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C5F35A-D9B4-56FE-5C6A-73C5A9EC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B8C922-18AE-CB72-9709-4D9FEC9F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BF0B-FABE-B2C1-18E2-1400C7F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3F74C2-8A64-2C2A-C8D1-D7B10B77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27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A49DED-B109-6981-EAD1-35BDD85D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97596-AE4A-9E1B-BABA-E2DEE5D6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293F5-BC28-B205-3235-73CF0A426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82A4-4C6E-4EB8-9763-29676F7B76B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8726B-BBF4-1CA4-B675-4A64E14AD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AD10D-604A-C1BF-6EEE-415740502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8C0E-14A5-480D-8C76-F58B40A97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98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60CF-0292-C22B-B068-5A1D7C9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EB524-C7DA-CA16-1C69-1B55F820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32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60CF-0292-C22B-B068-5A1D7C9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EB524-C7DA-CA16-1C69-1B55F820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7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59CEAFE-FB82-845E-297F-A7F6F3F9AA9A}"/>
              </a:ext>
            </a:extLst>
          </p:cNvPr>
          <p:cNvSpPr txBox="1"/>
          <p:nvPr/>
        </p:nvSpPr>
        <p:spPr>
          <a:xfrm>
            <a:off x="754603" y="488271"/>
            <a:ext cx="770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User / Frontend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 charge un fichier JSON et le contenu texte du fichier s’affiche 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 déclenche le  résumé du texte et le résultat s’affiche en dessous du texte initial US2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699C30-2FB6-248F-10ED-EBEED7DDB84D}"/>
              </a:ext>
            </a:extLst>
          </p:cNvPr>
          <p:cNvSpPr txBox="1"/>
          <p:nvPr/>
        </p:nvSpPr>
        <p:spPr>
          <a:xfrm>
            <a:off x="754603" y="2691144"/>
            <a:ext cx="770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Resum</a:t>
            </a:r>
            <a:r>
              <a:rPr lang="fr-FR" dirty="0"/>
              <a:t> model / Backend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 charge un fichier JSON et le contenu texte du fichier s’affiche 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 déclenche le  résumé du texte et le résultat s’affiche en dessous du texte initial US2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90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BA3FE65-BB29-9C82-D6DF-FDFFD6D6FF33}"/>
              </a:ext>
            </a:extLst>
          </p:cNvPr>
          <p:cNvSpPr txBox="1"/>
          <p:nvPr/>
        </p:nvSpPr>
        <p:spPr>
          <a:xfrm>
            <a:off x="435006" y="693840"/>
            <a:ext cx="11434439" cy="56994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0C5D64-92CE-BA3D-C5CB-67D7A0D99F44}"/>
              </a:ext>
            </a:extLst>
          </p:cNvPr>
          <p:cNvSpPr txBox="1"/>
          <p:nvPr/>
        </p:nvSpPr>
        <p:spPr>
          <a:xfrm>
            <a:off x="435006" y="843379"/>
            <a:ext cx="1695635" cy="553966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ECBA504-FE64-1949-2515-15C11D072FE4}"/>
              </a:ext>
            </a:extLst>
          </p:cNvPr>
          <p:cNvSpPr txBox="1"/>
          <p:nvPr/>
        </p:nvSpPr>
        <p:spPr>
          <a:xfrm>
            <a:off x="2734323" y="1297422"/>
            <a:ext cx="8282866" cy="24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63CB29-E77B-97DA-1276-B9077E8A5491}"/>
              </a:ext>
            </a:extLst>
          </p:cNvPr>
          <p:cNvSpPr txBox="1"/>
          <p:nvPr/>
        </p:nvSpPr>
        <p:spPr>
          <a:xfrm>
            <a:off x="2734323" y="4458069"/>
            <a:ext cx="8282866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3758C9-6B9F-65B5-AE53-71C1C23EC870}"/>
              </a:ext>
            </a:extLst>
          </p:cNvPr>
          <p:cNvSpPr txBox="1"/>
          <p:nvPr/>
        </p:nvSpPr>
        <p:spPr>
          <a:xfrm>
            <a:off x="2367280" y="744331"/>
            <a:ext cx="459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sz="2400" b="1" dirty="0" err="1">
                <a:solidFill>
                  <a:srgbClr val="0070C0"/>
                </a:solidFill>
              </a:rPr>
              <a:t>Automatic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err="1">
                <a:solidFill>
                  <a:srgbClr val="0070C0"/>
                </a:solidFill>
              </a:rPr>
              <a:t>Summarization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A70858A6-4A6A-0CDD-DAF0-2CBF5BE1F84D}"/>
              </a:ext>
            </a:extLst>
          </p:cNvPr>
          <p:cNvSpPr/>
          <p:nvPr/>
        </p:nvSpPr>
        <p:spPr>
          <a:xfrm>
            <a:off x="1564640" y="822960"/>
            <a:ext cx="538480" cy="6400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9BD872-5C89-B070-99AA-BA323936A708}"/>
              </a:ext>
            </a:extLst>
          </p:cNvPr>
          <p:cNvSpPr txBox="1"/>
          <p:nvPr/>
        </p:nvSpPr>
        <p:spPr>
          <a:xfrm>
            <a:off x="523240" y="1852692"/>
            <a:ext cx="14274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Upload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720F15-2DBA-709A-4EB8-1C37ECAAA1F9}"/>
              </a:ext>
            </a:extLst>
          </p:cNvPr>
          <p:cNvSpPr txBox="1"/>
          <p:nvPr/>
        </p:nvSpPr>
        <p:spPr>
          <a:xfrm>
            <a:off x="2748280" y="3915172"/>
            <a:ext cx="14274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Summarize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AD526A-3BB3-CCA6-E01A-3165941E3548}"/>
              </a:ext>
            </a:extLst>
          </p:cNvPr>
          <p:cNvSpPr txBox="1"/>
          <p:nvPr/>
        </p:nvSpPr>
        <p:spPr>
          <a:xfrm>
            <a:off x="9443720" y="3915172"/>
            <a:ext cx="14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4F9943-2238-39CE-6AE1-517EC04BA332}"/>
              </a:ext>
            </a:extLst>
          </p:cNvPr>
          <p:cNvSpPr txBox="1"/>
          <p:nvPr/>
        </p:nvSpPr>
        <p:spPr>
          <a:xfrm>
            <a:off x="5923280" y="2399931"/>
            <a:ext cx="1695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chemeClr val="bg1"/>
                </a:solidFill>
              </a:rPr>
              <a:t>Texte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724954A-46DC-C65B-0C38-373D435FC6D8}"/>
              </a:ext>
            </a:extLst>
          </p:cNvPr>
          <p:cNvSpPr txBox="1"/>
          <p:nvPr/>
        </p:nvSpPr>
        <p:spPr>
          <a:xfrm>
            <a:off x="5923280" y="5124625"/>
            <a:ext cx="1950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err="1">
                <a:solidFill>
                  <a:schemeClr val="bg1"/>
                </a:solidFill>
              </a:rPr>
              <a:t>Summarization</a:t>
            </a:r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60CF-0292-C22B-B068-5A1D7C9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EB524-C7DA-CA16-1C69-1B55F820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r>
              <a:rPr lang="fr-FR" dirty="0"/>
              <a:t>Créer son architecture fichier</a:t>
            </a:r>
          </a:p>
          <a:p>
            <a:r>
              <a:rPr lang="fr-FR" dirty="0"/>
              <a:t>Créer un environnement virtuel « </a:t>
            </a:r>
            <a:r>
              <a:rPr lang="fr-FR" dirty="0" err="1"/>
              <a:t>venv</a:t>
            </a:r>
            <a:r>
              <a:rPr lang="fr-FR" dirty="0"/>
              <a:t> » et l’active</a:t>
            </a:r>
          </a:p>
          <a:p>
            <a:r>
              <a:rPr lang="fr-FR" dirty="0"/>
              <a:t>Développer son model</a:t>
            </a:r>
          </a:p>
          <a:p>
            <a:r>
              <a:rPr lang="fr-FR" dirty="0"/>
              <a:t>Créer le requiement.txt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50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3260CF-0292-C22B-B068-5A1D7C9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fonctionnelle</a:t>
            </a:r>
          </a:p>
        </p:txBody>
      </p:sp>
      <p:pic>
        <p:nvPicPr>
          <p:cNvPr id="5" name="Image 4" descr="Une image contenant texte, capture d’écran, logiciel, Logiciel multimédia">
            <a:extLst>
              <a:ext uri="{FF2B5EF4-FFF2-40B4-BE49-F238E27FC236}">
                <a16:creationId xmlns:a16="http://schemas.microsoft.com/office/drawing/2014/main" id="{4C45196E-37DF-2762-8ED5-6FFCAC72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4" y="317649"/>
            <a:ext cx="4819129" cy="6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2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103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Architecture technique</vt:lpstr>
      <vt:lpstr>Architecture fonctionnelle</vt:lpstr>
      <vt:lpstr>Présentation PowerPoint</vt:lpstr>
      <vt:lpstr>Présentation PowerPoint</vt:lpstr>
      <vt:lpstr>Architecture fonctionnelle</vt:lpstr>
      <vt:lpstr>Architecture fonctionnelle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Dhalil</dc:creator>
  <cp:lastModifiedBy>Vital Guinguinni</cp:lastModifiedBy>
  <cp:revision>3</cp:revision>
  <dcterms:created xsi:type="dcterms:W3CDTF">2024-06-11T07:03:54Z</dcterms:created>
  <dcterms:modified xsi:type="dcterms:W3CDTF">2024-06-15T03:21:35Z</dcterms:modified>
</cp:coreProperties>
</file>