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eetha reddy" initials="sr" lastIdx="1" clrIdx="0">
    <p:extLst>
      <p:ext uri="{19B8F6BF-5375-455C-9EA6-DF929625EA0E}">
        <p15:presenceInfo xmlns:p15="http://schemas.microsoft.com/office/powerpoint/2012/main" userId="c97efe2852839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5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5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1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0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7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ED24-AF0C-4B9B-8491-5DBF385ECE7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6BCE-1251-46A3-9E66-96B3EC9EC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52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437-8EE3-C74D-EBD9-0E6FAD83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>
                <a:solidFill>
                  <a:srgbClr val="0070C0"/>
                </a:solidFill>
              </a:rPr>
              <a:t>BRICK</a:t>
            </a:r>
            <a:r>
              <a:rPr lang="en-IN" dirty="0"/>
              <a:t> </a:t>
            </a:r>
            <a:r>
              <a:rPr lang="en-IN" sz="8000" b="1" dirty="0">
                <a:solidFill>
                  <a:schemeClr val="accent4"/>
                </a:solidFill>
              </a:rPr>
              <a:t>BREAKER</a:t>
            </a:r>
            <a:r>
              <a:rPr lang="en-IN" dirty="0"/>
              <a:t> </a:t>
            </a:r>
            <a:r>
              <a:rPr lang="en-IN" sz="5400" b="1" dirty="0">
                <a:solidFill>
                  <a:schemeClr val="accent1"/>
                </a:solidFill>
              </a:rPr>
              <a:t>GAME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2D5DBB-9C81-FC52-78A7-1CE675DD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92D050"/>
                </a:solidFill>
              </a:rPr>
              <a:t>- Let’s break it!</a:t>
            </a:r>
          </a:p>
        </p:txBody>
      </p:sp>
    </p:spTree>
    <p:extLst>
      <p:ext uri="{BB962C8B-B14F-4D97-AF65-F5344CB8AC3E}">
        <p14:creationId xmlns:p14="http://schemas.microsoft.com/office/powerpoint/2010/main" val="16556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BF514-2E3D-EC42-3427-0C071A984F58}"/>
              </a:ext>
            </a:extLst>
          </p:cNvPr>
          <p:cNvSpPr txBox="1"/>
          <p:nvPr/>
        </p:nvSpPr>
        <p:spPr>
          <a:xfrm>
            <a:off x="3621463" y="414780"/>
            <a:ext cx="462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accent4">
                    <a:lumMod val="75000"/>
                  </a:schemeClr>
                </a:solidFill>
              </a:rPr>
              <a:t>Tools to be Used</a:t>
            </a:r>
            <a:endParaRPr lang="en-IN" sz="4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A3AC2-3B62-E7AE-D48D-97AF3718588B}"/>
              </a:ext>
            </a:extLst>
          </p:cNvPr>
          <p:cNvSpPr txBox="1"/>
          <p:nvPr/>
        </p:nvSpPr>
        <p:spPr>
          <a:xfrm flipH="1">
            <a:off x="4108671" y="1913641"/>
            <a:ext cx="45828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Front End: Java Swing</a:t>
            </a:r>
          </a:p>
          <a:p>
            <a:r>
              <a:rPr lang="en-US" sz="3200" dirty="0"/>
              <a:t>Back End: Core java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8957E-583D-C121-BD8E-B424C1A194D8}"/>
              </a:ext>
            </a:extLst>
          </p:cNvPr>
          <p:cNvSpPr txBox="1"/>
          <p:nvPr/>
        </p:nvSpPr>
        <p:spPr>
          <a:xfrm flipH="1">
            <a:off x="2866611" y="3267858"/>
            <a:ext cx="6138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accent1"/>
                </a:solidFill>
              </a:rPr>
              <a:t>Functional Requirements</a:t>
            </a:r>
            <a:endParaRPr lang="en-IN" sz="4400" u="sng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99676-F3A9-53EB-E6AE-F02C0CC65E2A}"/>
              </a:ext>
            </a:extLst>
          </p:cNvPr>
          <p:cNvSpPr txBox="1"/>
          <p:nvPr/>
        </p:nvSpPr>
        <p:spPr>
          <a:xfrm>
            <a:off x="2262433" y="4685122"/>
            <a:ext cx="784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clicking the left key a player can start the game .The game will continue till all the blocks are </a:t>
            </a:r>
            <a:r>
              <a:rPr lang="en-US" dirty="0" err="1"/>
              <a:t>breaked</a:t>
            </a:r>
            <a:r>
              <a:rPr lang="en-US" dirty="0"/>
              <a:t> unless player miss the ball without touching the slide. If game terminates in the middle the score will be printed.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656CC1-E804-E93A-3A9A-8E25732CE87C}"/>
              </a:ext>
            </a:extLst>
          </p:cNvPr>
          <p:cNvSpPr txBox="1"/>
          <p:nvPr/>
        </p:nvSpPr>
        <p:spPr>
          <a:xfrm>
            <a:off x="381000" y="28575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948A-E1EC-B9C5-F225-4CCA2B7B2B0A}"/>
              </a:ext>
            </a:extLst>
          </p:cNvPr>
          <p:cNvSpPr txBox="1"/>
          <p:nvPr/>
        </p:nvSpPr>
        <p:spPr>
          <a:xfrm>
            <a:off x="766920" y="2760486"/>
            <a:ext cx="1084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Main.java Class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125B0D-13F9-8FF7-95FC-227D7815974A}"/>
              </a:ext>
            </a:extLst>
          </p:cNvPr>
          <p:cNvCxnSpPr>
            <a:cxnSpLocks/>
          </p:cNvCxnSpPr>
          <p:nvPr/>
        </p:nvCxnSpPr>
        <p:spPr>
          <a:xfrm flipV="1">
            <a:off x="5211097" y="1406013"/>
            <a:ext cx="0" cy="410005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04CBB3-6481-0964-6351-17DC2DBB58B8}"/>
              </a:ext>
            </a:extLst>
          </p:cNvPr>
          <p:cNvSpPr txBox="1"/>
          <p:nvPr/>
        </p:nvSpPr>
        <p:spPr>
          <a:xfrm>
            <a:off x="6558117" y="2194221"/>
            <a:ext cx="383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1. Set Frame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6C1D0-43F6-449B-B88C-E2F9F79C46CB}"/>
              </a:ext>
            </a:extLst>
          </p:cNvPr>
          <p:cNvSpPr txBox="1"/>
          <p:nvPr/>
        </p:nvSpPr>
        <p:spPr>
          <a:xfrm>
            <a:off x="6558117" y="3788293"/>
            <a:ext cx="4050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2. </a:t>
            </a:r>
            <a:r>
              <a:rPr lang="en-IN" sz="3200" dirty="0" err="1"/>
              <a:t>GamePlay</a:t>
            </a:r>
            <a:r>
              <a:rPr lang="en-IN" sz="32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6527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516F9-3CCF-D3F4-FF8D-FCE85E9BD21B}"/>
              </a:ext>
            </a:extLst>
          </p:cNvPr>
          <p:cNvSpPr txBox="1"/>
          <p:nvPr/>
        </p:nvSpPr>
        <p:spPr>
          <a:xfrm>
            <a:off x="530941" y="2753031"/>
            <a:ext cx="459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Game Play Class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03B1FA-1387-8BF2-6AF4-8E6A54AE7FEC}"/>
              </a:ext>
            </a:extLst>
          </p:cNvPr>
          <p:cNvCxnSpPr>
            <a:cxnSpLocks/>
          </p:cNvCxnSpPr>
          <p:nvPr/>
        </p:nvCxnSpPr>
        <p:spPr>
          <a:xfrm flipH="1">
            <a:off x="5112774" y="1347019"/>
            <a:ext cx="9832" cy="40803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4DFEA6-72D5-0756-4B92-938A2185F89B}"/>
              </a:ext>
            </a:extLst>
          </p:cNvPr>
          <p:cNvSpPr txBox="1"/>
          <p:nvPr/>
        </p:nvSpPr>
        <p:spPr>
          <a:xfrm>
            <a:off x="4404850" y="1259604"/>
            <a:ext cx="6459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AutoNum type="arabicPeriod"/>
            </a:pPr>
            <a:r>
              <a:rPr lang="en-IN" sz="2800" dirty="0"/>
              <a:t>Implementation of Methods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C5BF3-1F60-AA81-1BB1-EBF6E00E4026}"/>
              </a:ext>
            </a:extLst>
          </p:cNvPr>
          <p:cNvSpPr txBox="1"/>
          <p:nvPr/>
        </p:nvSpPr>
        <p:spPr>
          <a:xfrm>
            <a:off x="6189406" y="1861070"/>
            <a:ext cx="36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lphaLcParenR"/>
            </a:pPr>
            <a:r>
              <a:rPr lang="en-IN" dirty="0"/>
              <a:t>Key Pressed</a:t>
            </a:r>
          </a:p>
          <a:p>
            <a:pPr marL="800100" lvl="1" indent="-342900">
              <a:buFontTx/>
              <a:buAutoNum type="alphaLcParenR"/>
            </a:pPr>
            <a:r>
              <a:rPr lang="en-IN" dirty="0"/>
              <a:t>Action Performed</a:t>
            </a:r>
          </a:p>
          <a:p>
            <a:pPr marL="800100" lvl="1" indent="-342900">
              <a:buAutoNum type="alphaLcParenR"/>
            </a:pP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8530-4038-4864-5279-62391EB8D345}"/>
              </a:ext>
            </a:extLst>
          </p:cNvPr>
          <p:cNvSpPr txBox="1"/>
          <p:nvPr/>
        </p:nvSpPr>
        <p:spPr>
          <a:xfrm>
            <a:off x="5874773" y="2679311"/>
            <a:ext cx="460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2.  Declare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E8FA3-AC8F-91FA-DEC7-3D9CDE01205B}"/>
              </a:ext>
            </a:extLst>
          </p:cNvPr>
          <p:cNvSpPr txBox="1"/>
          <p:nvPr/>
        </p:nvSpPr>
        <p:spPr>
          <a:xfrm>
            <a:off x="5874773" y="3398099"/>
            <a:ext cx="397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3.  Game Play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E87FE-F163-F262-BD86-908D099238B3}"/>
              </a:ext>
            </a:extLst>
          </p:cNvPr>
          <p:cNvSpPr txBox="1"/>
          <p:nvPr/>
        </p:nvSpPr>
        <p:spPr>
          <a:xfrm>
            <a:off x="5874773" y="4122675"/>
            <a:ext cx="397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4.  Graphics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0CC76-BBF8-6246-E39E-467AD126C263}"/>
              </a:ext>
            </a:extLst>
          </p:cNvPr>
          <p:cNvSpPr txBox="1"/>
          <p:nvPr/>
        </p:nvSpPr>
        <p:spPr>
          <a:xfrm>
            <a:off x="5845278" y="4817805"/>
            <a:ext cx="429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5.  Score and Game Over</a:t>
            </a:r>
          </a:p>
        </p:txBody>
      </p:sp>
    </p:spTree>
    <p:extLst>
      <p:ext uri="{BB962C8B-B14F-4D97-AF65-F5344CB8AC3E}">
        <p14:creationId xmlns:p14="http://schemas.microsoft.com/office/powerpoint/2010/main" val="9176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4B601-F9FD-143E-0FB7-F5CF4A2CA338}"/>
              </a:ext>
            </a:extLst>
          </p:cNvPr>
          <p:cNvSpPr txBox="1"/>
          <p:nvPr/>
        </p:nvSpPr>
        <p:spPr>
          <a:xfrm>
            <a:off x="629264" y="2812026"/>
            <a:ext cx="4316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Map Generator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987AA3-50D1-CF88-6894-7A273E12724D}"/>
              </a:ext>
            </a:extLst>
          </p:cNvPr>
          <p:cNvCxnSpPr>
            <a:cxnSpLocks/>
          </p:cNvCxnSpPr>
          <p:nvPr/>
        </p:nvCxnSpPr>
        <p:spPr>
          <a:xfrm>
            <a:off x="5289755" y="1101213"/>
            <a:ext cx="0" cy="43065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F29061-F77A-3FA9-4A57-0DE2CBD042AA}"/>
              </a:ext>
            </a:extLst>
          </p:cNvPr>
          <p:cNvSpPr txBox="1"/>
          <p:nvPr/>
        </p:nvSpPr>
        <p:spPr>
          <a:xfrm flipH="1">
            <a:off x="6200710" y="2576053"/>
            <a:ext cx="3316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Create rows and columns for the bricks</a:t>
            </a:r>
          </a:p>
        </p:txBody>
      </p:sp>
    </p:spTree>
    <p:extLst>
      <p:ext uri="{BB962C8B-B14F-4D97-AF65-F5344CB8AC3E}">
        <p14:creationId xmlns:p14="http://schemas.microsoft.com/office/powerpoint/2010/main" val="255789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EEEA8-6AC7-0532-E1A8-E0036733EA98}"/>
              </a:ext>
            </a:extLst>
          </p:cNvPr>
          <p:cNvSpPr txBox="1"/>
          <p:nvPr/>
        </p:nvSpPr>
        <p:spPr>
          <a:xfrm>
            <a:off x="3742440" y="1500450"/>
            <a:ext cx="6542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 you</a:t>
            </a:r>
            <a:endParaRPr lang="en-IN" sz="6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51B81-85B6-B3A4-3B2E-E78C9F8DC6EE}"/>
              </a:ext>
            </a:extLst>
          </p:cNvPr>
          <p:cNvSpPr txBox="1"/>
          <p:nvPr/>
        </p:nvSpPr>
        <p:spPr>
          <a:xfrm>
            <a:off x="7993930" y="4232635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SUBMITTED BY: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A584-CCD8-DD38-31FC-953DFE452417}"/>
              </a:ext>
            </a:extLst>
          </p:cNvPr>
          <p:cNvSpPr txBox="1"/>
          <p:nvPr/>
        </p:nvSpPr>
        <p:spPr>
          <a:xfrm>
            <a:off x="8116479" y="4624194"/>
            <a:ext cx="282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DODLA SRIJA 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C1B41-7CB2-DC3F-3D12-620DE579D4EF}"/>
              </a:ext>
            </a:extLst>
          </p:cNvPr>
          <p:cNvSpPr txBox="1"/>
          <p:nvPr/>
        </p:nvSpPr>
        <p:spPr>
          <a:xfrm>
            <a:off x="5271941" y="285850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EduBridge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127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BRICK BREAKER GAME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BRAKER GAME</dc:title>
  <dc:creator>sangeetha reddy</dc:creator>
  <cp:lastModifiedBy>sangeetha reddy</cp:lastModifiedBy>
  <cp:revision>5</cp:revision>
  <dcterms:created xsi:type="dcterms:W3CDTF">2022-11-13T15:06:25Z</dcterms:created>
  <dcterms:modified xsi:type="dcterms:W3CDTF">2022-11-15T08:54:53Z</dcterms:modified>
</cp:coreProperties>
</file>