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4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4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4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4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4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 panose="020205020704010203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 panose="020205020704010203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 panose="02020502070401020303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 panose="020B0803020202020204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 panose="020205020704010203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elf-introduction of Du Xiny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90220">
              <a:defRPr sz="8400"/>
            </a:lvl1pPr>
          </a:lstStyle>
          <a:p>
            <a:r>
              <a:t>Self-introduction of Du Xinyu</a:t>
            </a:r>
          </a:p>
        </p:txBody>
      </p:sp>
      <p:sp>
        <p:nvSpPr>
          <p:cNvPr id="167" name="CSt190913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CSt1909131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  <p:sp>
        <p:nvSpPr>
          <p:cNvPr id="170" name="Basic information about me"/>
          <p:cNvSpPr txBox="1"/>
          <p:nvPr>
            <p:ph type="title"/>
          </p:nvPr>
        </p:nvSpPr>
        <p:spPr>
          <a:xfrm>
            <a:off x="406400" y="1676400"/>
            <a:ext cx="12192000" cy="723900"/>
          </a:xfrm>
          <a:prstGeom prst="rect">
            <a:avLst/>
          </a:prstGeom>
        </p:spPr>
        <p:txBody>
          <a:bodyPr/>
          <a:lstStyle>
            <a:lvl1pPr defTabSz="414655">
              <a:spcBef>
                <a:spcPts val="1900"/>
              </a:spcBef>
              <a:defRPr sz="4260"/>
            </a:lvl1pPr>
          </a:lstStyle>
          <a:p>
            <a:r>
              <a:t>Basic information about me</a:t>
            </a:r>
          </a:p>
        </p:txBody>
      </p:sp>
      <p:sp>
        <p:nvSpPr>
          <p:cNvPr id="171" name="Name : Du Xinyu…"/>
          <p:cNvSpPr txBox="1"/>
          <p:nvPr>
            <p:ph type="body" idx="1"/>
          </p:nvPr>
        </p:nvSpPr>
        <p:spPr>
          <a:xfrm>
            <a:off x="241300" y="2749550"/>
            <a:ext cx="12192000" cy="61087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  <a:defRPr sz="4400"/>
            </a:pPr>
            <a:r>
              <a:t>Name : Du Xinyu</a:t>
            </a:r>
          </a:p>
          <a:p>
            <a:pPr>
              <a:lnSpc>
                <a:spcPct val="150000"/>
              </a:lnSpc>
              <a:defRPr sz="4400"/>
            </a:pPr>
            <a:r>
              <a:t>Nationality : China</a:t>
            </a:r>
          </a:p>
          <a:p>
            <a:pPr>
              <a:lnSpc>
                <a:spcPct val="150000"/>
              </a:lnSpc>
              <a:defRPr sz="4400"/>
            </a:pPr>
            <a:r>
              <a:t>Native place : Fu Jian</a:t>
            </a:r>
          </a:p>
          <a:p>
            <a:pPr>
              <a:lnSpc>
                <a:spcPct val="150000"/>
              </a:lnSpc>
              <a:defRPr sz="4400"/>
            </a:pPr>
            <a:r>
              <a:t>Major : CST</a:t>
            </a:r>
          </a:p>
        </p:txBody>
      </p:sp>
      <p:pic>
        <p:nvPicPr>
          <p:cNvPr id="172" name="IMG_8206.jpg" descr="IMG_82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917" y="3162300"/>
            <a:ext cx="5653444" cy="56283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This is my hometown"/>
          <p:cNvSpPr txBox="1"/>
          <p:nvPr/>
        </p:nvSpPr>
        <p:spPr>
          <a:xfrm>
            <a:off x="9785350" y="2679700"/>
            <a:ext cx="2560320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This is my hometown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  <p:sp>
        <p:nvSpPr>
          <p:cNvPr id="176" name="My education experience"/>
          <p:cNvSpPr txBox="1"/>
          <p:nvPr>
            <p:ph type="title"/>
          </p:nvPr>
        </p:nvSpPr>
        <p:spPr>
          <a:xfrm>
            <a:off x="406400" y="2416810"/>
            <a:ext cx="12192000" cy="723900"/>
          </a:xfrm>
          <a:prstGeom prst="rect">
            <a:avLst/>
          </a:prstGeom>
        </p:spPr>
        <p:txBody>
          <a:bodyPr/>
          <a:lstStyle>
            <a:lvl1pPr defTabSz="414655">
              <a:spcBef>
                <a:spcPts val="1900"/>
              </a:spcBef>
              <a:defRPr sz="4260"/>
            </a:lvl1pPr>
          </a:lstStyle>
          <a:p>
            <a:r>
              <a:t>My education experience</a:t>
            </a:r>
          </a:p>
        </p:txBody>
      </p:sp>
      <p:sp>
        <p:nvSpPr>
          <p:cNvPr id="177" name="Primary school : Xiamen music school…"/>
          <p:cNvSpPr txBox="1"/>
          <p:nvPr>
            <p:ph type="body" idx="1"/>
          </p:nvPr>
        </p:nvSpPr>
        <p:spPr>
          <a:xfrm>
            <a:off x="137160" y="364236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defRPr sz="3700"/>
            </a:pPr>
            <a:r>
              <a:t>Primary school : Xiamen music school</a:t>
            </a:r>
          </a:p>
          <a:p>
            <a:pPr marL="444500" indent="-444500">
              <a:lnSpc>
                <a:spcPct val="150000"/>
              </a:lnSpc>
              <a:defRPr sz="3700"/>
            </a:pPr>
            <a:r>
              <a:t>Junior high school : Xiamen music school</a:t>
            </a:r>
          </a:p>
          <a:p>
            <a:pPr marL="444500" indent="-444500">
              <a:lnSpc>
                <a:spcPct val="150000"/>
              </a:lnSpc>
              <a:defRPr sz="3700"/>
            </a:pPr>
            <a:r>
              <a:t>High school : Xiamen No.2 middle school</a:t>
            </a:r>
          </a:p>
          <a:p>
            <a:pPr marL="444500" indent="-444500">
              <a:lnSpc>
                <a:spcPct val="150000"/>
              </a:lnSpc>
              <a:defRPr sz="3700"/>
            </a:pPr>
            <a:r>
              <a:t>University : XMUM</a:t>
            </a:r>
          </a:p>
        </p:txBody>
      </p:sp>
      <p:pic>
        <p:nvPicPr>
          <p:cNvPr id="178" name="fullsizeoutput_3b3.jpeg" descr="fullsizeoutput_3b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2204" y="1225905"/>
            <a:ext cx="3339594" cy="39271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 panose="02020502070401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 panose="020205020704010203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文字</Application>
  <PresentationFormat/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方正书宋_GBK</vt:lpstr>
      <vt:lpstr>Wingdings</vt:lpstr>
      <vt:lpstr>Avenir Next Medium</vt:lpstr>
      <vt:lpstr>Thonburi</vt:lpstr>
      <vt:lpstr>Baskerville</vt:lpstr>
      <vt:lpstr>Helvetica</vt:lpstr>
      <vt:lpstr>Avenir Next</vt:lpstr>
      <vt:lpstr>Helvetica Neue</vt:lpstr>
      <vt:lpstr>微软雅黑</vt:lpstr>
      <vt:lpstr>汉仪旗黑KW</vt:lpstr>
      <vt:lpstr>宋体</vt:lpstr>
      <vt:lpstr>Arial Unicode MS</vt:lpstr>
      <vt:lpstr>汉仪书宋二KW</vt:lpstr>
      <vt:lpstr>Wingdings</vt:lpstr>
      <vt:lpstr>宋体-简</vt:lpstr>
      <vt:lpstr>苹方-简</vt:lpstr>
      <vt:lpstr>Baskerville</vt:lpstr>
      <vt:lpstr>New_Template7</vt:lpstr>
      <vt:lpstr>Self-introduction of Du Xinyu</vt:lpstr>
      <vt:lpstr>Basic information about me</vt:lpstr>
      <vt:lpstr>My education experience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 of Du Xinyu</dc:title>
  <dc:creator/>
  <cp:lastModifiedBy>dodo</cp:lastModifiedBy>
  <cp:revision>1</cp:revision>
  <dcterms:created xsi:type="dcterms:W3CDTF">2019-12-28T16:13:28Z</dcterms:created>
  <dcterms:modified xsi:type="dcterms:W3CDTF">2019-12-28T16:13:28Z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