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366" r:id="rId3"/>
    <p:sldId id="358" r:id="rId4"/>
    <p:sldId id="357" r:id="rId5"/>
    <p:sldId id="359" r:id="rId6"/>
    <p:sldId id="360" r:id="rId7"/>
    <p:sldId id="361" r:id="rId8"/>
    <p:sldId id="363" r:id="rId9"/>
    <p:sldId id="362" r:id="rId10"/>
    <p:sldId id="307" r:id="rId11"/>
    <p:sldId id="344" r:id="rId12"/>
    <p:sldId id="336" r:id="rId13"/>
    <p:sldId id="337" r:id="rId14"/>
    <p:sldId id="300" r:id="rId15"/>
    <p:sldId id="339" r:id="rId16"/>
    <p:sldId id="338" r:id="rId17"/>
    <p:sldId id="349" r:id="rId18"/>
    <p:sldId id="308" r:id="rId19"/>
    <p:sldId id="304" r:id="rId20"/>
    <p:sldId id="309" r:id="rId21"/>
    <p:sldId id="310" r:id="rId22"/>
    <p:sldId id="318" r:id="rId23"/>
    <p:sldId id="356" r:id="rId24"/>
    <p:sldId id="365" r:id="rId25"/>
    <p:sldId id="36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96" d="100"/>
          <a:sy n="96" d="100"/>
        </p:scale>
        <p:origin x="2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school-201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school-2015/01-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ru-RU" sz="8000" smtClean="0"/>
              <a:t>Качество кода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smtClean="0"/>
              <a:t>Asserts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github.com/kontur-school-2015</a:t>
            </a:r>
            <a:endParaRPr lang="ru-RU" sz="2800" dirty="0" smtClean="0"/>
          </a:p>
          <a:p>
            <a:r>
              <a:rPr lang="ru-RU" sz="2800" dirty="0" smtClean="0"/>
              <a:t>Пары</a:t>
            </a:r>
          </a:p>
          <a:p>
            <a:r>
              <a:rPr lang="ru-RU" sz="2800" dirty="0" smtClean="0"/>
              <a:t>Чай-плюшки</a:t>
            </a:r>
          </a:p>
          <a:p>
            <a:r>
              <a:rPr lang="ru-RU" sz="2800" dirty="0" smtClean="0"/>
              <a:t>Группа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в проекте </a:t>
            </a:r>
            <a:r>
              <a:rPr lang="en-US" dirty="0" smtClean="0"/>
              <a:t>Patterns/Exercise</a:t>
            </a:r>
            <a:r>
              <a:rPr lang="ru-RU" dirty="0" smtClean="0"/>
              <a:t>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ru-RU" dirty="0" smtClean="0"/>
              <a:t>или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en-US" dirty="0" err="1" smtClean="0"/>
              <a:t>TextDocument</a:t>
            </a:r>
            <a:r>
              <a:rPr lang="ru-RU" dirty="0" smtClean="0"/>
              <a:t> (</a:t>
            </a:r>
            <a:r>
              <a:rPr lang="en-US" dirty="0" smtClean="0"/>
              <a:t>DRY)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err="1" smtClean="0"/>
              <a:t>SetUp</a:t>
            </a:r>
            <a:r>
              <a:rPr lang="ru-RU" dirty="0" smtClean="0"/>
              <a:t> и константу (</a:t>
            </a:r>
            <a:r>
              <a:rPr lang="en-US" dirty="0" smtClean="0"/>
              <a:t>DUMP)</a:t>
            </a:r>
            <a:endParaRPr lang="ru-RU" dirty="0" smtClean="0"/>
          </a:p>
          <a:p>
            <a:r>
              <a:rPr lang="ru-RU" dirty="0" smtClean="0"/>
              <a:t>Упростить </a:t>
            </a:r>
            <a:r>
              <a:rPr lang="en-US" dirty="0" err="1" smtClean="0"/>
              <a:t>MoreComplex</a:t>
            </a:r>
            <a:r>
              <a:rPr lang="en-US" dirty="0" smtClean="0"/>
              <a:t> (KISS)</a:t>
            </a:r>
            <a:endParaRPr lang="en-US" dirty="0"/>
          </a:p>
          <a:p>
            <a:r>
              <a:rPr lang="ru-RU" dirty="0" smtClean="0"/>
              <a:t>Разбить </a:t>
            </a:r>
            <a:r>
              <a:rPr lang="en-US" dirty="0" err="1" smtClean="0"/>
              <a:t>TestUndo</a:t>
            </a:r>
            <a:r>
              <a:rPr lang="en-US" dirty="0" smtClean="0"/>
              <a:t> (AAA)</a:t>
            </a:r>
            <a:endParaRPr lang="ru-RU" dirty="0" smtClean="0"/>
          </a:p>
          <a:p>
            <a:r>
              <a:rPr lang="ru-RU" dirty="0" smtClean="0"/>
              <a:t>Имена тестов</a:t>
            </a:r>
            <a:r>
              <a:rPr lang="en-US" dirty="0" smtClean="0"/>
              <a:t> (Tests as Specs)</a:t>
            </a:r>
            <a:endParaRPr lang="ru-RU" dirty="0" smtClean="0"/>
          </a:p>
          <a:p>
            <a:r>
              <a:rPr lang="en-US" dirty="0" smtClean="0"/>
              <a:t>Assert </a:t>
            </a:r>
            <a:r>
              <a:rPr lang="ru-RU" dirty="0" smtClean="0"/>
              <a:t>для проверки пары </a:t>
            </a:r>
            <a:r>
              <a:rPr lang="en-US" dirty="0" smtClean="0"/>
              <a:t>Undo-Redo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3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Хитрые штуки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Contracts and theories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485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github.com/kontur-school-2015/01-quality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01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IWordsStatistics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AddWord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word);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	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&gt;[]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GetStatistics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Частотный словарь по префиксу слова длины 10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Без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учета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регистра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Без учета пустых слов и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null-</a:t>
            </a:r>
            <a:r>
              <a:rPr lang="ru-RU" sz="2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ов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ru-RU" sz="4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4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Какие нужны тесты?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55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915816" y="260648"/>
            <a:ext cx="3816424" cy="381642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Code Review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915816" y="2492896"/>
            <a:ext cx="3816424" cy="381642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Testing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</a:t>
            </a:r>
            <a:r>
              <a:rPr lang="ru-RU" dirty="0">
                <a:hlinkClick r:id="rId5"/>
              </a:rPr>
              <a:t>практикум</a:t>
            </a:r>
            <a:r>
              <a:rPr lang="ru-RU" dirty="0"/>
              <a:t> по языку запросов LINQ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читаемости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</a:p>
          <a:p>
            <a:r>
              <a:rPr lang="en-US" dirty="0" smtClean="0"/>
              <a:t>DAMP</a:t>
            </a:r>
            <a:endParaRPr lang="ru-RU" dirty="0" smtClean="0"/>
          </a:p>
          <a:p>
            <a:r>
              <a:rPr lang="ru-RU" dirty="0" smtClean="0"/>
              <a:t>Краткость</a:t>
            </a:r>
            <a:endParaRPr lang="en-US" dirty="0" smtClean="0"/>
          </a:p>
          <a:p>
            <a:r>
              <a:rPr lang="ru-RU" dirty="0" smtClean="0"/>
              <a:t>Нет </a:t>
            </a:r>
            <a:r>
              <a:rPr lang="en-US" dirty="0" smtClean="0"/>
              <a:t>void</a:t>
            </a:r>
            <a:r>
              <a:rPr lang="ru-RU" dirty="0" smtClean="0"/>
              <a:t>-методам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12088</TotalTime>
  <Words>302</Words>
  <Application>Microsoft Office PowerPoint</Application>
  <PresentationFormat>Экран (4:3)</PresentationFormat>
  <Paragraphs>122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Consolas</vt:lpstr>
      <vt:lpstr>Fira Code</vt:lpstr>
      <vt:lpstr>Segoe UI</vt:lpstr>
      <vt:lpstr>Тема Office</vt:lpstr>
      <vt:lpstr>Качество кода</vt:lpstr>
      <vt:lpstr>Организационное</vt:lpstr>
      <vt:lpstr>Презентация PowerPoint</vt:lpstr>
      <vt:lpstr>Презентация PowerPoint</vt:lpstr>
      <vt:lpstr>Code Review</vt:lpstr>
      <vt:lpstr>Clean Code</vt:lpstr>
      <vt:lpstr>Эвристики* читаемости</vt:lpstr>
      <vt:lpstr>Задача (30 минут)</vt:lpstr>
      <vt:lpstr>Тестирование</vt:lpstr>
      <vt:lpstr>Антипаттерны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Анализ задачи</vt:lpstr>
      <vt:lpstr>Хитрые штуки</vt:lpstr>
      <vt:lpstr>Домашка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173</cp:revision>
  <dcterms:created xsi:type="dcterms:W3CDTF">2013-06-28T10:07:11Z</dcterms:created>
  <dcterms:modified xsi:type="dcterms:W3CDTF">2015-10-18T05:12:20Z</dcterms:modified>
</cp:coreProperties>
</file>