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311" r:id="rId12"/>
    <p:sldId id="281" r:id="rId13"/>
    <p:sldId id="283" r:id="rId14"/>
    <p:sldId id="284" r:id="rId15"/>
    <p:sldId id="259" r:id="rId16"/>
    <p:sldId id="286" r:id="rId17"/>
    <p:sldId id="287" r:id="rId18"/>
    <p:sldId id="289" r:id="rId19"/>
    <p:sldId id="291" r:id="rId20"/>
    <p:sldId id="297" r:id="rId21"/>
    <p:sldId id="292" r:id="rId22"/>
    <p:sldId id="293" r:id="rId23"/>
    <p:sldId id="295" r:id="rId24"/>
    <p:sldId id="308" r:id="rId25"/>
    <p:sldId id="301" r:id="rId26"/>
    <p:sldId id="330" r:id="rId27"/>
    <p:sldId id="317" r:id="rId28"/>
    <p:sldId id="318" r:id="rId29"/>
    <p:sldId id="319" r:id="rId30"/>
    <p:sldId id="314" r:id="rId31"/>
    <p:sldId id="327" r:id="rId32"/>
    <p:sldId id="328" r:id="rId33"/>
    <p:sldId id="326" r:id="rId34"/>
    <p:sldId id="331" r:id="rId35"/>
    <p:sldId id="332" r:id="rId36"/>
    <p:sldId id="325" r:id="rId37"/>
    <p:sldId id="320" r:id="rId38"/>
    <p:sldId id="321" r:id="rId39"/>
    <p:sldId id="322" r:id="rId40"/>
    <p:sldId id="323" r:id="rId41"/>
    <p:sldId id="324" r:id="rId42"/>
    <p:sldId id="333" r:id="rId43"/>
    <p:sldId id="334" r:id="rId44"/>
    <p:sldId id="329" r:id="rId45"/>
    <p:sldId id="336" r:id="rId46"/>
    <p:sldId id="337" r:id="rId47"/>
    <p:sldId id="335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101" d="100"/>
          <a:sy n="101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Императивная</a:t>
            </a:r>
            <a:r>
              <a:rPr lang="ru-RU" baseline="0" dirty="0" smtClean="0"/>
              <a:t> версия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Можно ли иначе?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radiciadrevnih.ru/galereya/1qasdrtfghbnx/54_cuYZfksfjWUmOXvhZTXkxifW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1119" y="-653296"/>
            <a:ext cx="12311619" cy="76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77" y="2035906"/>
            <a:ext cx="84022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eoples.ru/art/cinema/characters/superman/superman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2699" y="4262251"/>
            <a:ext cx="260283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lbertus Extra Bold" panose="020E0802040304020204" pitchFamily="34" charset="0"/>
              </a:rPr>
              <a:t>RP</a:t>
            </a:r>
            <a:endParaRPr lang="ru-RU" sz="115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Если фанатично следовать </a:t>
            </a:r>
            <a:r>
              <a:rPr lang="en-US" sz="3600" dirty="0" smtClean="0"/>
              <a:t>SRP</a:t>
            </a:r>
            <a:r>
              <a:rPr lang="ru-RU" sz="3600" dirty="0" smtClean="0"/>
              <a:t>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676400"/>
            <a:ext cx="842098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21324464">
            <a:off x="3378650" y="2626795"/>
            <a:ext cx="4701928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ru-RU" dirty="0"/>
              <a:t>в конце останется только один!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805741" y="2438430"/>
            <a:ext cx="561975" cy="59055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1324464">
            <a:off x="4464685" y="3472064"/>
            <a:ext cx="2529860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</a:t>
            </a:r>
            <a:r>
              <a:rPr lang="ru-RU" sz="3200" dirty="0" smtClean="0"/>
              <a:t>инус 1 интерфейс и</a:t>
            </a:r>
            <a:r>
              <a:rPr lang="en-US" sz="3200" dirty="0" smtClean="0"/>
              <a:t> Mock</a:t>
            </a:r>
            <a:r>
              <a:rPr lang="ru-RU" sz="3200" dirty="0" smtClean="0"/>
              <a:t>-объект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276395"/>
            <a:ext cx="8420986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Интерфейс — описание протокола взаимодействия модулей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6" y="2005461"/>
            <a:ext cx="8086829" cy="3976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SRP, KISS, YAGNI</a:t>
            </a:r>
            <a:r>
              <a:rPr lang="ru-RU" sz="2400" dirty="0" smtClean="0"/>
              <a:t>: "Делайте </a:t>
            </a:r>
            <a:r>
              <a:rPr lang="ru-RU" sz="2400" i="1" dirty="0" smtClean="0"/>
              <a:t>простые</a:t>
            </a:r>
            <a:r>
              <a:rPr lang="ru-RU" sz="2400" dirty="0" smtClean="0"/>
              <a:t> протоколы!"</a:t>
            </a:r>
          </a:p>
          <a:p>
            <a:r>
              <a:rPr lang="ru-RU" sz="2400" dirty="0" smtClean="0"/>
              <a:t>Но для </a:t>
            </a:r>
            <a:r>
              <a:rPr lang="ru-RU" sz="2400" i="1" dirty="0" smtClean="0"/>
              <a:t>простых — </a:t>
            </a:r>
            <a:r>
              <a:rPr lang="ru-RU" sz="2400" dirty="0" smtClean="0"/>
              <a:t>интерфейсы </a:t>
            </a:r>
            <a:r>
              <a:rPr lang="ru-RU" sz="2400" i="1" dirty="0" smtClean="0"/>
              <a:t>тяжеловесны</a:t>
            </a:r>
            <a:r>
              <a:rPr lang="ru-RU" sz="2400" dirty="0" smtClean="0"/>
              <a:t>...</a:t>
            </a:r>
          </a:p>
          <a:p>
            <a:r>
              <a:rPr lang="ru-RU" sz="2400" dirty="0" smtClean="0"/>
              <a:t>А есть ли альтернативы?</a:t>
            </a:r>
          </a:p>
        </p:txBody>
      </p:sp>
      <p:sp>
        <p:nvSpPr>
          <p:cNvPr id="4" name="TextBox 3"/>
          <p:cNvSpPr txBox="1"/>
          <p:nvPr/>
        </p:nvSpPr>
        <p:spPr>
          <a:xfrm rot="21324464">
            <a:off x="2244545" y="4195964"/>
            <a:ext cx="417614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</a:t>
            </a:r>
            <a:r>
              <a:rPr lang="ru-RU" dirty="0" smtClean="0"/>
              <a:t> — </a:t>
            </a:r>
            <a:r>
              <a:rPr lang="ru-RU" dirty="0" err="1" smtClean="0"/>
              <a:t>ок</a:t>
            </a:r>
            <a:r>
              <a:rPr lang="ru-RU" dirty="0" smtClean="0"/>
              <a:t>, а еще?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ПоставщикДанных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9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ПолучательДанных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shot,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WriteResults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turnIndex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4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 верните данные </a:t>
            </a:r>
            <a:br>
              <a:rPr lang="ru-RU" sz="4000" dirty="0"/>
            </a:br>
            <a:r>
              <a:rPr lang="ru-RU" sz="4000" dirty="0"/>
              <a:t>из метода!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0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8768316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Итог: нет интерфейсов и </a:t>
            </a:r>
            <a:r>
              <a:rPr lang="en-US" sz="3600" dirty="0" smtClean="0"/>
              <a:t>mock</a:t>
            </a:r>
            <a:r>
              <a:rPr lang="ru-RU" sz="3600" dirty="0" smtClean="0"/>
              <a:t>-</a:t>
            </a:r>
            <a:r>
              <a:rPr lang="ru-RU" sz="3600" dirty="0" err="1" smtClean="0"/>
              <a:t>ов</a:t>
            </a:r>
            <a:endParaRPr lang="ru-RU" sz="3600" dirty="0"/>
          </a:p>
        </p:txBody>
      </p:sp>
      <p:sp>
        <p:nvSpPr>
          <p:cNvPr id="6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2050" name="Picture 2" descr="http://fb.ru/misc/i/gallery/14907/3307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2149" y="449150"/>
            <a:ext cx="50376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 можно выкинуть поля и конструктор?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олилиния 2"/>
          <p:cNvSpPr/>
          <p:nvPr/>
        </p:nvSpPr>
        <p:spPr>
          <a:xfrm>
            <a:off x="3671888" y="3714750"/>
            <a:ext cx="2444240" cy="1714500"/>
          </a:xfrm>
          <a:custGeom>
            <a:avLst/>
            <a:gdLst>
              <a:gd name="connsiteX0" fmla="*/ 0 w 3450464"/>
              <a:gd name="connsiteY0" fmla="*/ 0 h 1701437"/>
              <a:gd name="connsiteX1" fmla="*/ 50007 w 3450464"/>
              <a:gd name="connsiteY1" fmla="*/ 7144 h 1701437"/>
              <a:gd name="connsiteX2" fmla="*/ 71438 w 3450464"/>
              <a:gd name="connsiteY2" fmla="*/ 14288 h 1701437"/>
              <a:gd name="connsiteX3" fmla="*/ 100013 w 3450464"/>
              <a:gd name="connsiteY3" fmla="*/ 21432 h 1701437"/>
              <a:gd name="connsiteX4" fmla="*/ 121444 w 3450464"/>
              <a:gd name="connsiteY4" fmla="*/ 28575 h 1701437"/>
              <a:gd name="connsiteX5" fmla="*/ 178594 w 3450464"/>
              <a:gd name="connsiteY5" fmla="*/ 35719 h 1701437"/>
              <a:gd name="connsiteX6" fmla="*/ 207169 w 3450464"/>
              <a:gd name="connsiteY6" fmla="*/ 42863 h 1701437"/>
              <a:gd name="connsiteX7" fmla="*/ 257175 w 3450464"/>
              <a:gd name="connsiteY7" fmla="*/ 50007 h 1701437"/>
              <a:gd name="connsiteX8" fmla="*/ 285750 w 3450464"/>
              <a:gd name="connsiteY8" fmla="*/ 64294 h 1701437"/>
              <a:gd name="connsiteX9" fmla="*/ 328613 w 3450464"/>
              <a:gd name="connsiteY9" fmla="*/ 71438 h 1701437"/>
              <a:gd name="connsiteX10" fmla="*/ 392907 w 3450464"/>
              <a:gd name="connsiteY10" fmla="*/ 85725 h 1701437"/>
              <a:gd name="connsiteX11" fmla="*/ 528638 w 3450464"/>
              <a:gd name="connsiteY11" fmla="*/ 121444 h 1701437"/>
              <a:gd name="connsiteX12" fmla="*/ 642938 w 3450464"/>
              <a:gd name="connsiteY12" fmla="*/ 150019 h 1701437"/>
              <a:gd name="connsiteX13" fmla="*/ 671513 w 3450464"/>
              <a:gd name="connsiteY13" fmla="*/ 157163 h 1701437"/>
              <a:gd name="connsiteX14" fmla="*/ 778669 w 3450464"/>
              <a:gd name="connsiteY14" fmla="*/ 185738 h 1701437"/>
              <a:gd name="connsiteX15" fmla="*/ 900113 w 3450464"/>
              <a:gd name="connsiteY15" fmla="*/ 228600 h 1701437"/>
              <a:gd name="connsiteX16" fmla="*/ 1150144 w 3450464"/>
              <a:gd name="connsiteY16" fmla="*/ 292894 h 1701437"/>
              <a:gd name="connsiteX17" fmla="*/ 1185863 w 3450464"/>
              <a:gd name="connsiteY17" fmla="*/ 307182 h 1701437"/>
              <a:gd name="connsiteX18" fmla="*/ 1278732 w 3450464"/>
              <a:gd name="connsiteY18" fmla="*/ 335757 h 1701437"/>
              <a:gd name="connsiteX19" fmla="*/ 1400175 w 3450464"/>
              <a:gd name="connsiteY19" fmla="*/ 371475 h 1701437"/>
              <a:gd name="connsiteX20" fmla="*/ 1428750 w 3450464"/>
              <a:gd name="connsiteY20" fmla="*/ 385763 h 1701437"/>
              <a:gd name="connsiteX21" fmla="*/ 1528763 w 3450464"/>
              <a:gd name="connsiteY21" fmla="*/ 421482 h 1701437"/>
              <a:gd name="connsiteX22" fmla="*/ 1557338 w 3450464"/>
              <a:gd name="connsiteY22" fmla="*/ 428625 h 1701437"/>
              <a:gd name="connsiteX23" fmla="*/ 1643063 w 3450464"/>
              <a:gd name="connsiteY23" fmla="*/ 464344 h 1701437"/>
              <a:gd name="connsiteX24" fmla="*/ 1671638 w 3450464"/>
              <a:gd name="connsiteY24" fmla="*/ 471488 h 1701437"/>
              <a:gd name="connsiteX25" fmla="*/ 1800225 w 3450464"/>
              <a:gd name="connsiteY25" fmla="*/ 521494 h 1701437"/>
              <a:gd name="connsiteX26" fmla="*/ 1878807 w 3450464"/>
              <a:gd name="connsiteY26" fmla="*/ 550069 h 1701437"/>
              <a:gd name="connsiteX27" fmla="*/ 2000250 w 3450464"/>
              <a:gd name="connsiteY27" fmla="*/ 592932 h 1701437"/>
              <a:gd name="connsiteX28" fmla="*/ 2093119 w 3450464"/>
              <a:gd name="connsiteY28" fmla="*/ 635794 h 1701437"/>
              <a:gd name="connsiteX29" fmla="*/ 2114550 w 3450464"/>
              <a:gd name="connsiteY29" fmla="*/ 642938 h 1701437"/>
              <a:gd name="connsiteX30" fmla="*/ 2193132 w 3450464"/>
              <a:gd name="connsiteY30" fmla="*/ 678657 h 1701437"/>
              <a:gd name="connsiteX31" fmla="*/ 2221707 w 3450464"/>
              <a:gd name="connsiteY31" fmla="*/ 685800 h 1701437"/>
              <a:gd name="connsiteX32" fmla="*/ 2307432 w 3450464"/>
              <a:gd name="connsiteY32" fmla="*/ 721519 h 1701437"/>
              <a:gd name="connsiteX33" fmla="*/ 2414588 w 3450464"/>
              <a:gd name="connsiteY33" fmla="*/ 771525 h 1701437"/>
              <a:gd name="connsiteX34" fmla="*/ 2436019 w 3450464"/>
              <a:gd name="connsiteY34" fmla="*/ 778669 h 1701437"/>
              <a:gd name="connsiteX35" fmla="*/ 2514600 w 3450464"/>
              <a:gd name="connsiteY35" fmla="*/ 821532 h 1701437"/>
              <a:gd name="connsiteX36" fmla="*/ 2536032 w 3450464"/>
              <a:gd name="connsiteY36" fmla="*/ 835819 h 1701437"/>
              <a:gd name="connsiteX37" fmla="*/ 2621757 w 3450464"/>
              <a:gd name="connsiteY37" fmla="*/ 871538 h 1701437"/>
              <a:gd name="connsiteX38" fmla="*/ 2643188 w 3450464"/>
              <a:gd name="connsiteY38" fmla="*/ 885825 h 1701437"/>
              <a:gd name="connsiteX39" fmla="*/ 2707482 w 3450464"/>
              <a:gd name="connsiteY39" fmla="*/ 921544 h 1701437"/>
              <a:gd name="connsiteX40" fmla="*/ 2728913 w 3450464"/>
              <a:gd name="connsiteY40" fmla="*/ 928688 h 1701437"/>
              <a:gd name="connsiteX41" fmla="*/ 2871788 w 3450464"/>
              <a:gd name="connsiteY41" fmla="*/ 1014413 h 1701437"/>
              <a:gd name="connsiteX42" fmla="*/ 2921794 w 3450464"/>
              <a:gd name="connsiteY42" fmla="*/ 1050132 h 1701437"/>
              <a:gd name="connsiteX43" fmla="*/ 2950369 w 3450464"/>
              <a:gd name="connsiteY43" fmla="*/ 1064419 h 1701437"/>
              <a:gd name="connsiteX44" fmla="*/ 3128963 w 3450464"/>
              <a:gd name="connsiteY44" fmla="*/ 1228725 h 1701437"/>
              <a:gd name="connsiteX45" fmla="*/ 3164682 w 3450464"/>
              <a:gd name="connsiteY45" fmla="*/ 1264444 h 1701437"/>
              <a:gd name="connsiteX46" fmla="*/ 3271838 w 3450464"/>
              <a:gd name="connsiteY46" fmla="*/ 1378744 h 1701437"/>
              <a:gd name="connsiteX47" fmla="*/ 3293269 w 3450464"/>
              <a:gd name="connsiteY47" fmla="*/ 1414463 h 1701437"/>
              <a:gd name="connsiteX48" fmla="*/ 3314700 w 3450464"/>
              <a:gd name="connsiteY48" fmla="*/ 1435894 h 1701437"/>
              <a:gd name="connsiteX49" fmla="*/ 3328988 w 3450464"/>
              <a:gd name="connsiteY49" fmla="*/ 1478757 h 1701437"/>
              <a:gd name="connsiteX50" fmla="*/ 3343275 w 3450464"/>
              <a:gd name="connsiteY50" fmla="*/ 1500188 h 1701437"/>
              <a:gd name="connsiteX51" fmla="*/ 3350419 w 3450464"/>
              <a:gd name="connsiteY51" fmla="*/ 1521619 h 1701437"/>
              <a:gd name="connsiteX52" fmla="*/ 3371850 w 3450464"/>
              <a:gd name="connsiteY52" fmla="*/ 1535907 h 1701437"/>
              <a:gd name="connsiteX53" fmla="*/ 3393282 w 3450464"/>
              <a:gd name="connsiteY53" fmla="*/ 1578769 h 1701437"/>
              <a:gd name="connsiteX54" fmla="*/ 3400425 w 3450464"/>
              <a:gd name="connsiteY54" fmla="*/ 1600200 h 1701437"/>
              <a:gd name="connsiteX55" fmla="*/ 3429000 w 3450464"/>
              <a:gd name="connsiteY55" fmla="*/ 1643063 h 1701437"/>
              <a:gd name="connsiteX56" fmla="*/ 3443288 w 3450464"/>
              <a:gd name="connsiteY56" fmla="*/ 1664494 h 1701437"/>
              <a:gd name="connsiteX57" fmla="*/ 3450432 w 3450464"/>
              <a:gd name="connsiteY57" fmla="*/ 1685925 h 1701437"/>
              <a:gd name="connsiteX0" fmla="*/ 0 w 3450490"/>
              <a:gd name="connsiteY0" fmla="*/ 0 h 1695771"/>
              <a:gd name="connsiteX1" fmla="*/ 50007 w 3450490"/>
              <a:gd name="connsiteY1" fmla="*/ 7144 h 1695771"/>
              <a:gd name="connsiteX2" fmla="*/ 71438 w 3450490"/>
              <a:gd name="connsiteY2" fmla="*/ 14288 h 1695771"/>
              <a:gd name="connsiteX3" fmla="*/ 100013 w 3450490"/>
              <a:gd name="connsiteY3" fmla="*/ 21432 h 1695771"/>
              <a:gd name="connsiteX4" fmla="*/ 121444 w 3450490"/>
              <a:gd name="connsiteY4" fmla="*/ 28575 h 1695771"/>
              <a:gd name="connsiteX5" fmla="*/ 178594 w 3450490"/>
              <a:gd name="connsiteY5" fmla="*/ 35719 h 1695771"/>
              <a:gd name="connsiteX6" fmla="*/ 207169 w 3450490"/>
              <a:gd name="connsiteY6" fmla="*/ 42863 h 1695771"/>
              <a:gd name="connsiteX7" fmla="*/ 257175 w 3450490"/>
              <a:gd name="connsiteY7" fmla="*/ 50007 h 1695771"/>
              <a:gd name="connsiteX8" fmla="*/ 285750 w 3450490"/>
              <a:gd name="connsiteY8" fmla="*/ 64294 h 1695771"/>
              <a:gd name="connsiteX9" fmla="*/ 328613 w 3450490"/>
              <a:gd name="connsiteY9" fmla="*/ 71438 h 1695771"/>
              <a:gd name="connsiteX10" fmla="*/ 392907 w 3450490"/>
              <a:gd name="connsiteY10" fmla="*/ 85725 h 1695771"/>
              <a:gd name="connsiteX11" fmla="*/ 528638 w 3450490"/>
              <a:gd name="connsiteY11" fmla="*/ 121444 h 1695771"/>
              <a:gd name="connsiteX12" fmla="*/ 642938 w 3450490"/>
              <a:gd name="connsiteY12" fmla="*/ 150019 h 1695771"/>
              <a:gd name="connsiteX13" fmla="*/ 671513 w 3450490"/>
              <a:gd name="connsiteY13" fmla="*/ 157163 h 1695771"/>
              <a:gd name="connsiteX14" fmla="*/ 778669 w 3450490"/>
              <a:gd name="connsiteY14" fmla="*/ 185738 h 1695771"/>
              <a:gd name="connsiteX15" fmla="*/ 900113 w 3450490"/>
              <a:gd name="connsiteY15" fmla="*/ 228600 h 1695771"/>
              <a:gd name="connsiteX16" fmla="*/ 1150144 w 3450490"/>
              <a:gd name="connsiteY16" fmla="*/ 292894 h 1695771"/>
              <a:gd name="connsiteX17" fmla="*/ 1185863 w 3450490"/>
              <a:gd name="connsiteY17" fmla="*/ 307182 h 1695771"/>
              <a:gd name="connsiteX18" fmla="*/ 1278732 w 3450490"/>
              <a:gd name="connsiteY18" fmla="*/ 335757 h 1695771"/>
              <a:gd name="connsiteX19" fmla="*/ 1400175 w 3450490"/>
              <a:gd name="connsiteY19" fmla="*/ 371475 h 1695771"/>
              <a:gd name="connsiteX20" fmla="*/ 1428750 w 3450490"/>
              <a:gd name="connsiteY20" fmla="*/ 385763 h 1695771"/>
              <a:gd name="connsiteX21" fmla="*/ 1528763 w 3450490"/>
              <a:gd name="connsiteY21" fmla="*/ 421482 h 1695771"/>
              <a:gd name="connsiteX22" fmla="*/ 1557338 w 3450490"/>
              <a:gd name="connsiteY22" fmla="*/ 428625 h 1695771"/>
              <a:gd name="connsiteX23" fmla="*/ 1643063 w 3450490"/>
              <a:gd name="connsiteY23" fmla="*/ 464344 h 1695771"/>
              <a:gd name="connsiteX24" fmla="*/ 1671638 w 3450490"/>
              <a:gd name="connsiteY24" fmla="*/ 471488 h 1695771"/>
              <a:gd name="connsiteX25" fmla="*/ 1800225 w 3450490"/>
              <a:gd name="connsiteY25" fmla="*/ 521494 h 1695771"/>
              <a:gd name="connsiteX26" fmla="*/ 1878807 w 3450490"/>
              <a:gd name="connsiteY26" fmla="*/ 550069 h 1695771"/>
              <a:gd name="connsiteX27" fmla="*/ 2000250 w 3450490"/>
              <a:gd name="connsiteY27" fmla="*/ 592932 h 1695771"/>
              <a:gd name="connsiteX28" fmla="*/ 2093119 w 3450490"/>
              <a:gd name="connsiteY28" fmla="*/ 635794 h 1695771"/>
              <a:gd name="connsiteX29" fmla="*/ 2114550 w 3450490"/>
              <a:gd name="connsiteY29" fmla="*/ 642938 h 1695771"/>
              <a:gd name="connsiteX30" fmla="*/ 2193132 w 3450490"/>
              <a:gd name="connsiteY30" fmla="*/ 678657 h 1695771"/>
              <a:gd name="connsiteX31" fmla="*/ 2221707 w 3450490"/>
              <a:gd name="connsiteY31" fmla="*/ 685800 h 1695771"/>
              <a:gd name="connsiteX32" fmla="*/ 2307432 w 3450490"/>
              <a:gd name="connsiteY32" fmla="*/ 721519 h 1695771"/>
              <a:gd name="connsiteX33" fmla="*/ 2414588 w 3450490"/>
              <a:gd name="connsiteY33" fmla="*/ 771525 h 1695771"/>
              <a:gd name="connsiteX34" fmla="*/ 2436019 w 3450490"/>
              <a:gd name="connsiteY34" fmla="*/ 778669 h 1695771"/>
              <a:gd name="connsiteX35" fmla="*/ 2514600 w 3450490"/>
              <a:gd name="connsiteY35" fmla="*/ 821532 h 1695771"/>
              <a:gd name="connsiteX36" fmla="*/ 2536032 w 3450490"/>
              <a:gd name="connsiteY36" fmla="*/ 835819 h 1695771"/>
              <a:gd name="connsiteX37" fmla="*/ 2621757 w 3450490"/>
              <a:gd name="connsiteY37" fmla="*/ 871538 h 1695771"/>
              <a:gd name="connsiteX38" fmla="*/ 2643188 w 3450490"/>
              <a:gd name="connsiteY38" fmla="*/ 885825 h 1695771"/>
              <a:gd name="connsiteX39" fmla="*/ 2707482 w 3450490"/>
              <a:gd name="connsiteY39" fmla="*/ 921544 h 1695771"/>
              <a:gd name="connsiteX40" fmla="*/ 2728913 w 3450490"/>
              <a:gd name="connsiteY40" fmla="*/ 928688 h 1695771"/>
              <a:gd name="connsiteX41" fmla="*/ 2871788 w 3450490"/>
              <a:gd name="connsiteY41" fmla="*/ 1014413 h 1695771"/>
              <a:gd name="connsiteX42" fmla="*/ 2921794 w 3450490"/>
              <a:gd name="connsiteY42" fmla="*/ 1050132 h 1695771"/>
              <a:gd name="connsiteX43" fmla="*/ 2950369 w 3450490"/>
              <a:gd name="connsiteY43" fmla="*/ 1064419 h 1695771"/>
              <a:gd name="connsiteX44" fmla="*/ 3128963 w 3450490"/>
              <a:gd name="connsiteY44" fmla="*/ 1228725 h 1695771"/>
              <a:gd name="connsiteX45" fmla="*/ 3164682 w 3450490"/>
              <a:gd name="connsiteY45" fmla="*/ 1264444 h 1695771"/>
              <a:gd name="connsiteX46" fmla="*/ 3271838 w 3450490"/>
              <a:gd name="connsiteY46" fmla="*/ 1378744 h 1695771"/>
              <a:gd name="connsiteX47" fmla="*/ 3293269 w 3450490"/>
              <a:gd name="connsiteY47" fmla="*/ 1414463 h 1695771"/>
              <a:gd name="connsiteX48" fmla="*/ 3314700 w 3450490"/>
              <a:gd name="connsiteY48" fmla="*/ 1435894 h 1695771"/>
              <a:gd name="connsiteX49" fmla="*/ 3328988 w 3450490"/>
              <a:gd name="connsiteY49" fmla="*/ 1478757 h 1695771"/>
              <a:gd name="connsiteX50" fmla="*/ 3343275 w 3450490"/>
              <a:gd name="connsiteY50" fmla="*/ 1500188 h 1695771"/>
              <a:gd name="connsiteX51" fmla="*/ 3350419 w 3450490"/>
              <a:gd name="connsiteY51" fmla="*/ 1521619 h 1695771"/>
              <a:gd name="connsiteX52" fmla="*/ 3371850 w 3450490"/>
              <a:gd name="connsiteY52" fmla="*/ 1535907 h 1695771"/>
              <a:gd name="connsiteX53" fmla="*/ 3393282 w 3450490"/>
              <a:gd name="connsiteY53" fmla="*/ 1578769 h 1695771"/>
              <a:gd name="connsiteX54" fmla="*/ 3400425 w 3450490"/>
              <a:gd name="connsiteY54" fmla="*/ 1600200 h 1695771"/>
              <a:gd name="connsiteX55" fmla="*/ 3443288 w 3450490"/>
              <a:gd name="connsiteY55" fmla="*/ 1664494 h 1695771"/>
              <a:gd name="connsiteX56" fmla="*/ 3450432 w 3450490"/>
              <a:gd name="connsiteY56" fmla="*/ 1685925 h 1695771"/>
              <a:gd name="connsiteX0" fmla="*/ 0 w 3450696"/>
              <a:gd name="connsiteY0" fmla="*/ 0 h 1696359"/>
              <a:gd name="connsiteX1" fmla="*/ 50007 w 3450696"/>
              <a:gd name="connsiteY1" fmla="*/ 7144 h 1696359"/>
              <a:gd name="connsiteX2" fmla="*/ 71438 w 3450696"/>
              <a:gd name="connsiteY2" fmla="*/ 14288 h 1696359"/>
              <a:gd name="connsiteX3" fmla="*/ 100013 w 3450696"/>
              <a:gd name="connsiteY3" fmla="*/ 21432 h 1696359"/>
              <a:gd name="connsiteX4" fmla="*/ 121444 w 3450696"/>
              <a:gd name="connsiteY4" fmla="*/ 28575 h 1696359"/>
              <a:gd name="connsiteX5" fmla="*/ 178594 w 3450696"/>
              <a:gd name="connsiteY5" fmla="*/ 35719 h 1696359"/>
              <a:gd name="connsiteX6" fmla="*/ 207169 w 3450696"/>
              <a:gd name="connsiteY6" fmla="*/ 42863 h 1696359"/>
              <a:gd name="connsiteX7" fmla="*/ 257175 w 3450696"/>
              <a:gd name="connsiteY7" fmla="*/ 50007 h 1696359"/>
              <a:gd name="connsiteX8" fmla="*/ 285750 w 3450696"/>
              <a:gd name="connsiteY8" fmla="*/ 64294 h 1696359"/>
              <a:gd name="connsiteX9" fmla="*/ 328613 w 3450696"/>
              <a:gd name="connsiteY9" fmla="*/ 71438 h 1696359"/>
              <a:gd name="connsiteX10" fmla="*/ 392907 w 3450696"/>
              <a:gd name="connsiteY10" fmla="*/ 85725 h 1696359"/>
              <a:gd name="connsiteX11" fmla="*/ 528638 w 3450696"/>
              <a:gd name="connsiteY11" fmla="*/ 121444 h 1696359"/>
              <a:gd name="connsiteX12" fmla="*/ 642938 w 3450696"/>
              <a:gd name="connsiteY12" fmla="*/ 150019 h 1696359"/>
              <a:gd name="connsiteX13" fmla="*/ 671513 w 3450696"/>
              <a:gd name="connsiteY13" fmla="*/ 157163 h 1696359"/>
              <a:gd name="connsiteX14" fmla="*/ 778669 w 3450696"/>
              <a:gd name="connsiteY14" fmla="*/ 185738 h 1696359"/>
              <a:gd name="connsiteX15" fmla="*/ 900113 w 3450696"/>
              <a:gd name="connsiteY15" fmla="*/ 228600 h 1696359"/>
              <a:gd name="connsiteX16" fmla="*/ 1150144 w 3450696"/>
              <a:gd name="connsiteY16" fmla="*/ 292894 h 1696359"/>
              <a:gd name="connsiteX17" fmla="*/ 1185863 w 3450696"/>
              <a:gd name="connsiteY17" fmla="*/ 307182 h 1696359"/>
              <a:gd name="connsiteX18" fmla="*/ 1278732 w 3450696"/>
              <a:gd name="connsiteY18" fmla="*/ 335757 h 1696359"/>
              <a:gd name="connsiteX19" fmla="*/ 1400175 w 3450696"/>
              <a:gd name="connsiteY19" fmla="*/ 371475 h 1696359"/>
              <a:gd name="connsiteX20" fmla="*/ 1428750 w 3450696"/>
              <a:gd name="connsiteY20" fmla="*/ 385763 h 1696359"/>
              <a:gd name="connsiteX21" fmla="*/ 1528763 w 3450696"/>
              <a:gd name="connsiteY21" fmla="*/ 421482 h 1696359"/>
              <a:gd name="connsiteX22" fmla="*/ 1557338 w 3450696"/>
              <a:gd name="connsiteY22" fmla="*/ 428625 h 1696359"/>
              <a:gd name="connsiteX23" fmla="*/ 1643063 w 3450696"/>
              <a:gd name="connsiteY23" fmla="*/ 464344 h 1696359"/>
              <a:gd name="connsiteX24" fmla="*/ 1671638 w 3450696"/>
              <a:gd name="connsiteY24" fmla="*/ 471488 h 1696359"/>
              <a:gd name="connsiteX25" fmla="*/ 1800225 w 3450696"/>
              <a:gd name="connsiteY25" fmla="*/ 521494 h 1696359"/>
              <a:gd name="connsiteX26" fmla="*/ 1878807 w 3450696"/>
              <a:gd name="connsiteY26" fmla="*/ 550069 h 1696359"/>
              <a:gd name="connsiteX27" fmla="*/ 2000250 w 3450696"/>
              <a:gd name="connsiteY27" fmla="*/ 592932 h 1696359"/>
              <a:gd name="connsiteX28" fmla="*/ 2093119 w 3450696"/>
              <a:gd name="connsiteY28" fmla="*/ 635794 h 1696359"/>
              <a:gd name="connsiteX29" fmla="*/ 2114550 w 3450696"/>
              <a:gd name="connsiteY29" fmla="*/ 642938 h 1696359"/>
              <a:gd name="connsiteX30" fmla="*/ 2193132 w 3450696"/>
              <a:gd name="connsiteY30" fmla="*/ 678657 h 1696359"/>
              <a:gd name="connsiteX31" fmla="*/ 2221707 w 3450696"/>
              <a:gd name="connsiteY31" fmla="*/ 685800 h 1696359"/>
              <a:gd name="connsiteX32" fmla="*/ 2307432 w 3450696"/>
              <a:gd name="connsiteY32" fmla="*/ 721519 h 1696359"/>
              <a:gd name="connsiteX33" fmla="*/ 2414588 w 3450696"/>
              <a:gd name="connsiteY33" fmla="*/ 771525 h 1696359"/>
              <a:gd name="connsiteX34" fmla="*/ 2436019 w 3450696"/>
              <a:gd name="connsiteY34" fmla="*/ 778669 h 1696359"/>
              <a:gd name="connsiteX35" fmla="*/ 2514600 w 3450696"/>
              <a:gd name="connsiteY35" fmla="*/ 821532 h 1696359"/>
              <a:gd name="connsiteX36" fmla="*/ 2536032 w 3450696"/>
              <a:gd name="connsiteY36" fmla="*/ 835819 h 1696359"/>
              <a:gd name="connsiteX37" fmla="*/ 2621757 w 3450696"/>
              <a:gd name="connsiteY37" fmla="*/ 871538 h 1696359"/>
              <a:gd name="connsiteX38" fmla="*/ 2643188 w 3450696"/>
              <a:gd name="connsiteY38" fmla="*/ 885825 h 1696359"/>
              <a:gd name="connsiteX39" fmla="*/ 2707482 w 3450696"/>
              <a:gd name="connsiteY39" fmla="*/ 921544 h 1696359"/>
              <a:gd name="connsiteX40" fmla="*/ 2728913 w 3450696"/>
              <a:gd name="connsiteY40" fmla="*/ 928688 h 1696359"/>
              <a:gd name="connsiteX41" fmla="*/ 2871788 w 3450696"/>
              <a:gd name="connsiteY41" fmla="*/ 1014413 h 1696359"/>
              <a:gd name="connsiteX42" fmla="*/ 2921794 w 3450696"/>
              <a:gd name="connsiteY42" fmla="*/ 1050132 h 1696359"/>
              <a:gd name="connsiteX43" fmla="*/ 2950369 w 3450696"/>
              <a:gd name="connsiteY43" fmla="*/ 1064419 h 1696359"/>
              <a:gd name="connsiteX44" fmla="*/ 3128963 w 3450696"/>
              <a:gd name="connsiteY44" fmla="*/ 1228725 h 1696359"/>
              <a:gd name="connsiteX45" fmla="*/ 3164682 w 3450696"/>
              <a:gd name="connsiteY45" fmla="*/ 1264444 h 1696359"/>
              <a:gd name="connsiteX46" fmla="*/ 3271838 w 3450696"/>
              <a:gd name="connsiteY46" fmla="*/ 1378744 h 1696359"/>
              <a:gd name="connsiteX47" fmla="*/ 3293269 w 3450696"/>
              <a:gd name="connsiteY47" fmla="*/ 1414463 h 1696359"/>
              <a:gd name="connsiteX48" fmla="*/ 3314700 w 3450696"/>
              <a:gd name="connsiteY48" fmla="*/ 1435894 h 1696359"/>
              <a:gd name="connsiteX49" fmla="*/ 3328988 w 3450696"/>
              <a:gd name="connsiteY49" fmla="*/ 1478757 h 1696359"/>
              <a:gd name="connsiteX50" fmla="*/ 3343275 w 3450696"/>
              <a:gd name="connsiteY50" fmla="*/ 1500188 h 1696359"/>
              <a:gd name="connsiteX51" fmla="*/ 3350419 w 3450696"/>
              <a:gd name="connsiteY51" fmla="*/ 1521619 h 1696359"/>
              <a:gd name="connsiteX52" fmla="*/ 3371850 w 3450696"/>
              <a:gd name="connsiteY52" fmla="*/ 1535907 h 1696359"/>
              <a:gd name="connsiteX53" fmla="*/ 3393282 w 3450696"/>
              <a:gd name="connsiteY53" fmla="*/ 1578769 h 1696359"/>
              <a:gd name="connsiteX54" fmla="*/ 3443288 w 3450696"/>
              <a:gd name="connsiteY54" fmla="*/ 1664494 h 1696359"/>
              <a:gd name="connsiteX55" fmla="*/ 3450432 w 3450696"/>
              <a:gd name="connsiteY55" fmla="*/ 1685925 h 1696359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71850 w 3443288"/>
              <a:gd name="connsiteY52" fmla="*/ 1535907 h 1664494"/>
              <a:gd name="connsiteX53" fmla="*/ 3393282 w 3443288"/>
              <a:gd name="connsiteY53" fmla="*/ 1578769 h 1664494"/>
              <a:gd name="connsiteX54" fmla="*/ 3443288 w 3443288"/>
              <a:gd name="connsiteY54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93282 w 3443288"/>
              <a:gd name="connsiteY52" fmla="*/ 1578769 h 1664494"/>
              <a:gd name="connsiteX53" fmla="*/ 3443288 w 3443288"/>
              <a:gd name="connsiteY53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443288 w 3443288"/>
              <a:gd name="connsiteY52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43275 w 3443288"/>
              <a:gd name="connsiteY49" fmla="*/ 1500188 h 1664494"/>
              <a:gd name="connsiteX50" fmla="*/ 3350419 w 3443288"/>
              <a:gd name="connsiteY50" fmla="*/ 1521619 h 1664494"/>
              <a:gd name="connsiteX51" fmla="*/ 3443288 w 3443288"/>
              <a:gd name="connsiteY51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43275 w 3443288"/>
              <a:gd name="connsiteY48" fmla="*/ 1500188 h 1664494"/>
              <a:gd name="connsiteX49" fmla="*/ 3350419 w 3443288"/>
              <a:gd name="connsiteY49" fmla="*/ 1521619 h 1664494"/>
              <a:gd name="connsiteX50" fmla="*/ 3443288 w 3443288"/>
              <a:gd name="connsiteY50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343275 w 3443288"/>
              <a:gd name="connsiteY47" fmla="*/ 1500188 h 1664494"/>
              <a:gd name="connsiteX48" fmla="*/ 3350419 w 3443288"/>
              <a:gd name="connsiteY48" fmla="*/ 1521619 h 1664494"/>
              <a:gd name="connsiteX49" fmla="*/ 3443288 w 3443288"/>
              <a:gd name="connsiteY49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43275 w 3443288"/>
              <a:gd name="connsiteY46" fmla="*/ 1500188 h 1664494"/>
              <a:gd name="connsiteX47" fmla="*/ 3350419 w 3443288"/>
              <a:gd name="connsiteY47" fmla="*/ 1521619 h 1664494"/>
              <a:gd name="connsiteX48" fmla="*/ 3443288 w 3443288"/>
              <a:gd name="connsiteY48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257551 w 3443288"/>
              <a:gd name="connsiteY45" fmla="*/ 13787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288" h="1664494">
                <a:moveTo>
                  <a:pt x="0" y="0"/>
                </a:moveTo>
                <a:cubicBezTo>
                  <a:pt x="16669" y="2381"/>
                  <a:pt x="33496" y="3842"/>
                  <a:pt x="50007" y="7144"/>
                </a:cubicBezTo>
                <a:cubicBezTo>
                  <a:pt x="57391" y="8621"/>
                  <a:pt x="64198" y="12219"/>
                  <a:pt x="71438" y="14288"/>
                </a:cubicBezTo>
                <a:cubicBezTo>
                  <a:pt x="80878" y="16985"/>
                  <a:pt x="90573" y="18735"/>
                  <a:pt x="100013" y="21432"/>
                </a:cubicBezTo>
                <a:cubicBezTo>
                  <a:pt x="107253" y="23501"/>
                  <a:pt x="114035" y="27228"/>
                  <a:pt x="121444" y="28575"/>
                </a:cubicBezTo>
                <a:cubicBezTo>
                  <a:pt x="140333" y="32009"/>
                  <a:pt x="159657" y="32563"/>
                  <a:pt x="178594" y="35719"/>
                </a:cubicBezTo>
                <a:cubicBezTo>
                  <a:pt x="188279" y="37333"/>
                  <a:pt x="197509" y="41107"/>
                  <a:pt x="207169" y="42863"/>
                </a:cubicBezTo>
                <a:cubicBezTo>
                  <a:pt x="223735" y="45875"/>
                  <a:pt x="240506" y="47626"/>
                  <a:pt x="257175" y="50007"/>
                </a:cubicBezTo>
                <a:cubicBezTo>
                  <a:pt x="266700" y="54769"/>
                  <a:pt x="275550" y="61234"/>
                  <a:pt x="285750" y="64294"/>
                </a:cubicBezTo>
                <a:cubicBezTo>
                  <a:pt x="299624" y="68456"/>
                  <a:pt x="314410" y="68597"/>
                  <a:pt x="328613" y="71438"/>
                </a:cubicBezTo>
                <a:cubicBezTo>
                  <a:pt x="350141" y="75743"/>
                  <a:pt x="371476" y="80963"/>
                  <a:pt x="392907" y="85725"/>
                </a:cubicBezTo>
                <a:cubicBezTo>
                  <a:pt x="457298" y="117922"/>
                  <a:pt x="399972" y="92390"/>
                  <a:pt x="528638" y="121444"/>
                </a:cubicBezTo>
                <a:cubicBezTo>
                  <a:pt x="566946" y="130094"/>
                  <a:pt x="604838" y="140494"/>
                  <a:pt x="642938" y="150019"/>
                </a:cubicBezTo>
                <a:lnTo>
                  <a:pt x="671513" y="157163"/>
                </a:lnTo>
                <a:cubicBezTo>
                  <a:pt x="707263" y="166571"/>
                  <a:pt x="743810" y="173435"/>
                  <a:pt x="778669" y="185738"/>
                </a:cubicBezTo>
                <a:cubicBezTo>
                  <a:pt x="819150" y="200025"/>
                  <a:pt x="858352" y="218657"/>
                  <a:pt x="900113" y="228600"/>
                </a:cubicBezTo>
                <a:cubicBezTo>
                  <a:pt x="998091" y="251928"/>
                  <a:pt x="1058556" y="263971"/>
                  <a:pt x="1150144" y="292894"/>
                </a:cubicBezTo>
                <a:cubicBezTo>
                  <a:pt x="1162372" y="296756"/>
                  <a:pt x="1173698" y="303127"/>
                  <a:pt x="1185863" y="307182"/>
                </a:cubicBezTo>
                <a:cubicBezTo>
                  <a:pt x="1216589" y="317424"/>
                  <a:pt x="1247525" y="327089"/>
                  <a:pt x="1278732" y="335757"/>
                </a:cubicBezTo>
                <a:cubicBezTo>
                  <a:pt x="1379392" y="363718"/>
                  <a:pt x="1215097" y="302070"/>
                  <a:pt x="1400175" y="371475"/>
                </a:cubicBezTo>
                <a:cubicBezTo>
                  <a:pt x="1410146" y="375214"/>
                  <a:pt x="1418825" y="381903"/>
                  <a:pt x="1428750" y="385763"/>
                </a:cubicBezTo>
                <a:cubicBezTo>
                  <a:pt x="1461743" y="398594"/>
                  <a:pt x="1495180" y="410288"/>
                  <a:pt x="1528763" y="421482"/>
                </a:cubicBezTo>
                <a:cubicBezTo>
                  <a:pt x="1538077" y="424587"/>
                  <a:pt x="1548145" y="425178"/>
                  <a:pt x="1557338" y="428625"/>
                </a:cubicBezTo>
                <a:cubicBezTo>
                  <a:pt x="1586323" y="439494"/>
                  <a:pt x="1614078" y="453474"/>
                  <a:pt x="1643063" y="464344"/>
                </a:cubicBezTo>
                <a:cubicBezTo>
                  <a:pt x="1652256" y="467791"/>
                  <a:pt x="1662411" y="468133"/>
                  <a:pt x="1671638" y="471488"/>
                </a:cubicBezTo>
                <a:cubicBezTo>
                  <a:pt x="1714859" y="487205"/>
                  <a:pt x="1757225" y="505184"/>
                  <a:pt x="1800225" y="521494"/>
                </a:cubicBezTo>
                <a:cubicBezTo>
                  <a:pt x="1826285" y="531379"/>
                  <a:pt x="1852559" y="540695"/>
                  <a:pt x="1878807" y="550069"/>
                </a:cubicBezTo>
                <a:cubicBezTo>
                  <a:pt x="1941597" y="572494"/>
                  <a:pt x="1856591" y="535471"/>
                  <a:pt x="2000250" y="592932"/>
                </a:cubicBezTo>
                <a:cubicBezTo>
                  <a:pt x="2090156" y="628893"/>
                  <a:pt x="1967345" y="578623"/>
                  <a:pt x="2093119" y="635794"/>
                </a:cubicBezTo>
                <a:cubicBezTo>
                  <a:pt x="2099974" y="638910"/>
                  <a:pt x="2107629" y="639972"/>
                  <a:pt x="2114550" y="642938"/>
                </a:cubicBezTo>
                <a:cubicBezTo>
                  <a:pt x="2140997" y="654272"/>
                  <a:pt x="2166417" y="667971"/>
                  <a:pt x="2193132" y="678657"/>
                </a:cubicBezTo>
                <a:cubicBezTo>
                  <a:pt x="2202248" y="682303"/>
                  <a:pt x="2212514" y="682353"/>
                  <a:pt x="2221707" y="685800"/>
                </a:cubicBezTo>
                <a:cubicBezTo>
                  <a:pt x="2250692" y="696669"/>
                  <a:pt x="2279144" y="708946"/>
                  <a:pt x="2307432" y="721519"/>
                </a:cubicBezTo>
                <a:cubicBezTo>
                  <a:pt x="2343451" y="737528"/>
                  <a:pt x="2377194" y="759060"/>
                  <a:pt x="2414588" y="771525"/>
                </a:cubicBezTo>
                <a:cubicBezTo>
                  <a:pt x="2421732" y="773906"/>
                  <a:pt x="2429284" y="775301"/>
                  <a:pt x="2436019" y="778669"/>
                </a:cubicBezTo>
                <a:cubicBezTo>
                  <a:pt x="2462706" y="792013"/>
                  <a:pt x="2488694" y="806729"/>
                  <a:pt x="2514600" y="821532"/>
                </a:cubicBezTo>
                <a:cubicBezTo>
                  <a:pt x="2522055" y="825792"/>
                  <a:pt x="2528252" y="832188"/>
                  <a:pt x="2536032" y="835819"/>
                </a:cubicBezTo>
                <a:cubicBezTo>
                  <a:pt x="2564084" y="848910"/>
                  <a:pt x="2593705" y="858447"/>
                  <a:pt x="2621757" y="871538"/>
                </a:cubicBezTo>
                <a:cubicBezTo>
                  <a:pt x="2629537" y="875169"/>
                  <a:pt x="2635772" y="881499"/>
                  <a:pt x="2643188" y="885825"/>
                </a:cubicBezTo>
                <a:cubicBezTo>
                  <a:pt x="2664365" y="898178"/>
                  <a:pt x="2685554" y="910580"/>
                  <a:pt x="2707482" y="921544"/>
                </a:cubicBezTo>
                <a:cubicBezTo>
                  <a:pt x="2714217" y="924912"/>
                  <a:pt x="2722358" y="924983"/>
                  <a:pt x="2728913" y="928688"/>
                </a:cubicBezTo>
                <a:cubicBezTo>
                  <a:pt x="2777264" y="956017"/>
                  <a:pt x="2826594" y="982131"/>
                  <a:pt x="2871788" y="1014413"/>
                </a:cubicBezTo>
                <a:cubicBezTo>
                  <a:pt x="2888457" y="1026319"/>
                  <a:pt x="2904512" y="1039135"/>
                  <a:pt x="2921794" y="1050132"/>
                </a:cubicBezTo>
                <a:cubicBezTo>
                  <a:pt x="2930778" y="1055849"/>
                  <a:pt x="2941850" y="1058029"/>
                  <a:pt x="2950369" y="1064419"/>
                </a:cubicBezTo>
                <a:cubicBezTo>
                  <a:pt x="3029935" y="1124093"/>
                  <a:pt x="3077766" y="1176338"/>
                  <a:pt x="3128963" y="1228725"/>
                </a:cubicBezTo>
                <a:cubicBezTo>
                  <a:pt x="3180160" y="1281113"/>
                  <a:pt x="3220642" y="1329928"/>
                  <a:pt x="3257551" y="1378744"/>
                </a:cubicBezTo>
                <a:cubicBezTo>
                  <a:pt x="3294460" y="1427560"/>
                  <a:pt x="3319463" y="1473994"/>
                  <a:pt x="3350419" y="1521619"/>
                </a:cubicBezTo>
                <a:lnTo>
                  <a:pt x="3443288" y="1664494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201045" y="3736181"/>
            <a:ext cx="414337" cy="1693069"/>
          </a:xfrm>
          <a:custGeom>
            <a:avLst/>
            <a:gdLst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28575 w 414337"/>
              <a:gd name="connsiteY31" fmla="*/ 1678781 h 1693069"/>
              <a:gd name="connsiteX32" fmla="*/ 0 w 414337"/>
              <a:gd name="connsiteY32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0 w 414337"/>
              <a:gd name="connsiteY31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0 w 414337"/>
              <a:gd name="connsiteY30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92868 w 414337"/>
              <a:gd name="connsiteY28" fmla="*/ 1614487 h 1693069"/>
              <a:gd name="connsiteX29" fmla="*/ 0 w 414337"/>
              <a:gd name="connsiteY29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28587 w 414337"/>
              <a:gd name="connsiteY26" fmla="*/ 1578769 h 1693069"/>
              <a:gd name="connsiteX27" fmla="*/ 92868 w 414337"/>
              <a:gd name="connsiteY27" fmla="*/ 1614487 h 1693069"/>
              <a:gd name="connsiteX28" fmla="*/ 0 w 414337"/>
              <a:gd name="connsiteY28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28587 w 414337"/>
              <a:gd name="connsiteY25" fmla="*/ 1578769 h 1693069"/>
              <a:gd name="connsiteX26" fmla="*/ 92868 w 414337"/>
              <a:gd name="connsiteY26" fmla="*/ 1614487 h 1693069"/>
              <a:gd name="connsiteX27" fmla="*/ 0 w 414337"/>
              <a:gd name="connsiteY27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92868 w 414337"/>
              <a:gd name="connsiteY25" fmla="*/ 1614487 h 1693069"/>
              <a:gd name="connsiteX26" fmla="*/ 0 w 414337"/>
              <a:gd name="connsiteY26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00025 w 414337"/>
              <a:gd name="connsiteY23" fmla="*/ 1485900 h 1693069"/>
              <a:gd name="connsiteX24" fmla="*/ 0 w 414337"/>
              <a:gd name="connsiteY24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0 w 414337"/>
              <a:gd name="connsiteY23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0 w 414337"/>
              <a:gd name="connsiteY22" fmla="*/ 1693069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337" h="1693069">
                <a:moveTo>
                  <a:pt x="207168" y="0"/>
                </a:moveTo>
                <a:cubicBezTo>
                  <a:pt x="247474" y="64489"/>
                  <a:pt x="230411" y="38436"/>
                  <a:pt x="257175" y="78581"/>
                </a:cubicBezTo>
                <a:lnTo>
                  <a:pt x="271462" y="100012"/>
                </a:lnTo>
                <a:cubicBezTo>
                  <a:pt x="276225" y="107156"/>
                  <a:pt x="282561" y="113472"/>
                  <a:pt x="285750" y="121444"/>
                </a:cubicBezTo>
                <a:cubicBezTo>
                  <a:pt x="295275" y="145256"/>
                  <a:pt x="300099" y="171542"/>
                  <a:pt x="314325" y="192881"/>
                </a:cubicBezTo>
                <a:cubicBezTo>
                  <a:pt x="319087" y="200025"/>
                  <a:pt x="325125" y="206466"/>
                  <a:pt x="328612" y="214312"/>
                </a:cubicBezTo>
                <a:cubicBezTo>
                  <a:pt x="334729" y="228075"/>
                  <a:pt x="337307" y="243192"/>
                  <a:pt x="342900" y="257175"/>
                </a:cubicBezTo>
                <a:cubicBezTo>
                  <a:pt x="347662" y="269081"/>
                  <a:pt x="353502" y="280611"/>
                  <a:pt x="357187" y="292894"/>
                </a:cubicBezTo>
                <a:cubicBezTo>
                  <a:pt x="360676" y="304524"/>
                  <a:pt x="360491" y="317093"/>
                  <a:pt x="364331" y="328612"/>
                </a:cubicBezTo>
                <a:cubicBezTo>
                  <a:pt x="367699" y="338715"/>
                  <a:pt x="374979" y="347179"/>
                  <a:pt x="378618" y="357187"/>
                </a:cubicBezTo>
                <a:cubicBezTo>
                  <a:pt x="384542" y="373479"/>
                  <a:pt x="388701" y="390376"/>
                  <a:pt x="392906" y="407194"/>
                </a:cubicBezTo>
                <a:cubicBezTo>
                  <a:pt x="400454" y="437386"/>
                  <a:pt x="402352" y="461454"/>
                  <a:pt x="407193" y="492919"/>
                </a:cubicBezTo>
                <a:cubicBezTo>
                  <a:pt x="409395" y="507235"/>
                  <a:pt x="411956" y="521494"/>
                  <a:pt x="414337" y="535781"/>
                </a:cubicBezTo>
                <a:cubicBezTo>
                  <a:pt x="411956" y="650081"/>
                  <a:pt x="411587" y="764441"/>
                  <a:pt x="407193" y="878681"/>
                </a:cubicBezTo>
                <a:cubicBezTo>
                  <a:pt x="406816" y="888492"/>
                  <a:pt x="402107" y="897656"/>
                  <a:pt x="400050" y="907256"/>
                </a:cubicBezTo>
                <a:cubicBezTo>
                  <a:pt x="375738" y="1020716"/>
                  <a:pt x="394926" y="942038"/>
                  <a:pt x="378618" y="1007269"/>
                </a:cubicBezTo>
                <a:cubicBezTo>
                  <a:pt x="376237" y="1031081"/>
                  <a:pt x="374859" y="1055015"/>
                  <a:pt x="371475" y="1078706"/>
                </a:cubicBezTo>
                <a:cubicBezTo>
                  <a:pt x="370087" y="1088425"/>
                  <a:pt x="367152" y="1097877"/>
                  <a:pt x="364331" y="1107281"/>
                </a:cubicBezTo>
                <a:cubicBezTo>
                  <a:pt x="351089" y="1151418"/>
                  <a:pt x="353657" y="1142916"/>
                  <a:pt x="335756" y="1178719"/>
                </a:cubicBezTo>
                <a:cubicBezTo>
                  <a:pt x="323713" y="1238929"/>
                  <a:pt x="336506" y="1191254"/>
                  <a:pt x="314325" y="1243012"/>
                </a:cubicBezTo>
                <a:cubicBezTo>
                  <a:pt x="304222" y="1266585"/>
                  <a:pt x="298946" y="1292458"/>
                  <a:pt x="285750" y="1314450"/>
                </a:cubicBezTo>
                <a:cubicBezTo>
                  <a:pt x="258839" y="1359301"/>
                  <a:pt x="270527" y="1337750"/>
                  <a:pt x="250031" y="1378744"/>
                </a:cubicBezTo>
                <a:cubicBezTo>
                  <a:pt x="202406" y="1441847"/>
                  <a:pt x="52090" y="1627585"/>
                  <a:pt x="0" y="169306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001001" y="1757362"/>
            <a:ext cx="767316" cy="3055937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сохранять </a:t>
            </a:r>
            <a:br>
              <a:rPr lang="ru-RU" sz="3600" dirty="0" smtClean="0"/>
            </a:br>
            <a:r>
              <a:rPr lang="ru-RU" sz="3600" dirty="0" smtClean="0"/>
              <a:t>текущее состояние?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 rot="21305144">
            <a:off x="4502690" y="2520345"/>
            <a:ext cx="468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меняется между вызовами </a:t>
            </a:r>
            <a:r>
              <a:rPr lang="en-US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M</a:t>
            </a:r>
            <a:r>
              <a:rPr lang="ru-RU" sz="2000" dirty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0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keOneStep</a:t>
            </a:r>
            <a:endParaRPr lang="ru-RU" sz="20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863971" y="2191109"/>
            <a:ext cx="1690776" cy="69874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Генераторы спешат на помощь!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map = Shoot(map, target);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96316" y="473893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генератор карт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en-US" sz="2000" dirty="0" smtClean="0"/>
              <a:t>AI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ru-RU" sz="2000" dirty="0"/>
              <a:t>способ отображения </a:t>
            </a:r>
            <a:r>
              <a:rPr lang="ru-RU" sz="2000" dirty="0" smtClean="0"/>
              <a:t>игры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</a:t>
            </a:r>
            <a:r>
              <a:rPr lang="ru-RU" sz="2000" dirty="0"/>
              <a:t>способ записи </a:t>
            </a:r>
            <a:r>
              <a:rPr lang="ru-RU" sz="2000" dirty="0" smtClean="0"/>
              <a:t>результатов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boilerplate</a:t>
            </a:r>
            <a:r>
              <a:rPr lang="ru-RU" sz="2000" dirty="0" smtClean="0"/>
              <a:t>-кода стало меньше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9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ПоставщикДанных</a:t>
            </a:r>
            <a:r>
              <a:rPr lang="ru-RU" dirty="0" smtClean="0"/>
              <a:t> </a:t>
            </a:r>
            <a:r>
              <a:rPr lang="ru-RU" dirty="0"/>
              <a:t>→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Данные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ПолучательРезультата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GetNextResult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dirty="0"/>
              <a:t>→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/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GetResults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 вообще, будьте проще!</a:t>
            </a:r>
          </a:p>
        </p:txBody>
      </p:sp>
    </p:spTree>
    <p:extLst>
      <p:ext uri="{BB962C8B-B14F-4D97-AF65-F5344CB8AC3E}">
        <p14:creationId xmlns:p14="http://schemas.microsoft.com/office/powerpoint/2010/main" val="1316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вы вдруг еще не догадались...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...это и есть функциональный стиль!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ru-RU" dirty="0" smtClean="0"/>
              <a:t> →</a:t>
            </a:r>
            <a:r>
              <a:rPr lang="en-US" dirty="0" smtClean="0"/>
              <a:t> Functional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SRP: </a:t>
            </a:r>
            <a:r>
              <a:rPr lang="ru-RU" dirty="0" smtClean="0"/>
              <a:t>Упрощайте протоколы взаимодействия!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FP: ...</a:t>
            </a:r>
            <a:r>
              <a:rPr lang="ru-RU" dirty="0" smtClean="0"/>
              <a:t>и простейший протокол — вызов функции</a:t>
            </a:r>
            <a:r>
              <a:rPr lang="en-US" dirty="0" smtClean="0"/>
              <a:t>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объекты. Предпочтительно </a:t>
            </a:r>
            <a:r>
              <a:rPr lang="en-US" dirty="0" smtClean="0"/>
              <a:t>immutable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Point, Map, Person, Address, Invoice, Message, ...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FindPath</a:t>
            </a:r>
            <a:r>
              <a:rPr lang="en-US" dirty="0" smtClean="0"/>
              <a:t>(Map </a:t>
            </a:r>
            <a:r>
              <a:rPr lang="en-US" dirty="0" err="1" smtClean="0"/>
              <a:t>map</a:t>
            </a:r>
            <a:r>
              <a:rPr lang="en-US" dirty="0" smtClean="0"/>
              <a:t>, Point from, Point to)</a:t>
            </a:r>
          </a:p>
          <a:p>
            <a:pPr marL="457200" lvl="1" indent="0">
              <a:buNone/>
            </a:pPr>
            <a:r>
              <a:rPr lang="en-US" dirty="0" smtClean="0"/>
              <a:t>Invoice </a:t>
            </a:r>
            <a:r>
              <a:rPr lang="en-US" dirty="0" err="1" smtClean="0"/>
              <a:t>ParseInvoice</a:t>
            </a:r>
            <a:r>
              <a:rPr lang="en-US" dirty="0" smtClean="0"/>
              <a:t>(byte[] data)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9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136136"/>
            <a:ext cx="87966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records =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170019"/>
            <a:ext cx="82682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WriteParagraph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StartSearch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PeriodicReport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IsFinished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Убрать зависимость </a:t>
            </a:r>
            <a:r>
              <a:rPr lang="en-US" dirty="0" smtClean="0"/>
              <a:t>Game </a:t>
            </a:r>
            <a:r>
              <a:rPr lang="ru-RU" dirty="0" smtClean="0"/>
              <a:t>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Сделать </a:t>
            </a:r>
            <a:r>
              <a:rPr lang="en-US" dirty="0" smtClean="0"/>
              <a:t>Game</a:t>
            </a:r>
            <a:r>
              <a:rPr lang="ru-RU" dirty="0" smtClean="0"/>
              <a:t> </a:t>
            </a:r>
            <a:r>
              <a:rPr lang="en-US" dirty="0" smtClean="0"/>
              <a:t>Immutable</a:t>
            </a:r>
            <a:r>
              <a:rPr lang="ru-RU" dirty="0" smtClean="0"/>
              <a:t>, избавившись от</a:t>
            </a:r>
            <a:r>
              <a:rPr lang="en-US" dirty="0" smtClean="0"/>
              <a:t> side-</a:t>
            </a:r>
            <a:r>
              <a:rPr lang="ru-RU" dirty="0" smtClean="0"/>
              <a:t>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42721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— убирает зависимости от реализаций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Functional</a:t>
            </a:r>
            <a:r>
              <a:rPr lang="ru-RU" dirty="0" smtClean="0"/>
              <a:t> — убирает зависимости</a:t>
            </a:r>
            <a:endParaRPr lang="ru-RU" dirty="0"/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в </a:t>
            </a:r>
            <a:r>
              <a:rPr lang="en-US" dirty="0" smtClean="0"/>
              <a:t>FP</a:t>
            </a:r>
            <a:r>
              <a:rPr lang="ru-RU" dirty="0" smtClean="0"/>
              <a:t> и</a:t>
            </a:r>
            <a:r>
              <a:rPr lang="en-US" dirty="0" smtClean="0"/>
              <a:t>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1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полезен</a:t>
            </a:r>
            <a:r>
              <a:rPr lang="ru-RU" dirty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но </a:t>
            </a:r>
            <a:r>
              <a:rPr lang="ru-RU" i="1" dirty="0" smtClean="0"/>
              <a:t>чаще </a:t>
            </a:r>
            <a:r>
              <a:rPr lang="en-US" dirty="0" smtClean="0"/>
              <a:t>FP</a:t>
            </a:r>
            <a:r>
              <a:rPr lang="ru-RU" dirty="0" smtClean="0"/>
              <a:t> делает код чище!</a:t>
            </a:r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vs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Чем плохи зависимости от интерфейсов? </a:t>
            </a:r>
            <a:endParaRPr lang="ru-RU" sz="5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9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46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880972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880972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509077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1964862"/>
            <a:ext cx="2388636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1964862"/>
            <a:ext cx="2076061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8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Сгенерировать карту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793101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880972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052732"/>
            <a:ext cx="2624235" cy="140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1964862"/>
            <a:ext cx="1926771" cy="1497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3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Адаптеры, лишние зависимости — </a:t>
            </a:r>
            <a:br>
              <a:rPr lang="ru-RU" dirty="0" smtClean="0"/>
            </a:br>
            <a:r>
              <a:rPr lang="ru-RU" dirty="0" smtClean="0"/>
              <a:t>		слишком много суеты не по делу!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же просто вот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crowler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html)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DI Container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http://cs4.pikabu.ru/images/big_size_comm/2014-06_4/140290498926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" y="892201"/>
            <a:ext cx="7625351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</a:t>
            </a:r>
            <a:r>
              <a:rPr lang="ru-RU" dirty="0" smtClean="0"/>
              <a:t>и </a:t>
            </a:r>
            <a:r>
              <a:rPr lang="en-US" dirty="0" smtClean="0"/>
              <a:t>FP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Жесткость, которую создают интерфейсы помогает контейнеру собрать зависимости.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Гибкость </a:t>
            </a:r>
            <a:r>
              <a:rPr lang="en-US" dirty="0" smtClean="0"/>
              <a:t>FP</a:t>
            </a:r>
            <a:r>
              <a:rPr lang="ru-RU" dirty="0" smtClean="0"/>
              <a:t> лишает контейнер почвы под ногами</a:t>
            </a:r>
          </a:p>
        </p:txBody>
      </p:sp>
    </p:spTree>
    <p:extLst>
      <p:ext uri="{BB962C8B-B14F-4D97-AF65-F5344CB8AC3E}">
        <p14:creationId xmlns:p14="http://schemas.microsoft.com/office/powerpoint/2010/main" val="26126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предпочтительно </a:t>
            </a:r>
            <a:r>
              <a:rPr lang="en-US" dirty="0" smtClean="0"/>
              <a:t>immutable</a:t>
            </a:r>
            <a:endParaRPr lang="ru-RU" dirty="0" smtClean="0"/>
          </a:p>
          <a:p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ru-RU" dirty="0"/>
          </a:p>
          <a:p>
            <a:r>
              <a:rPr lang="en-US" dirty="0" smtClean="0"/>
              <a:t>Dependency Injection via </a:t>
            </a:r>
            <a:r>
              <a:rPr lang="ru-RU" dirty="0" smtClean="0"/>
              <a:t>ФВП (вручную)</a:t>
            </a:r>
          </a:p>
          <a:p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876144" y="1224238"/>
            <a:ext cx="6242573" cy="3778512"/>
          </a:xfrm>
          <a:custGeom>
            <a:avLst/>
            <a:gdLst>
              <a:gd name="connsiteX0" fmla="*/ 506792 w 6242573"/>
              <a:gd name="connsiteY0" fmla="*/ 1194010 h 3778512"/>
              <a:gd name="connsiteX1" fmla="*/ 416107 w 6242573"/>
              <a:gd name="connsiteY1" fmla="*/ 1231795 h 3778512"/>
              <a:gd name="connsiteX2" fmla="*/ 385879 w 6242573"/>
              <a:gd name="connsiteY2" fmla="*/ 1246909 h 3778512"/>
              <a:gd name="connsiteX3" fmla="*/ 325423 w 6242573"/>
              <a:gd name="connsiteY3" fmla="*/ 1299808 h 3778512"/>
              <a:gd name="connsiteX4" fmla="*/ 280081 w 6242573"/>
              <a:gd name="connsiteY4" fmla="*/ 1360264 h 3778512"/>
              <a:gd name="connsiteX5" fmla="*/ 212068 w 6242573"/>
              <a:gd name="connsiteY5" fmla="*/ 1398050 h 3778512"/>
              <a:gd name="connsiteX6" fmla="*/ 174282 w 6242573"/>
              <a:gd name="connsiteY6" fmla="*/ 1481177 h 3778512"/>
              <a:gd name="connsiteX7" fmla="*/ 121383 w 6242573"/>
              <a:gd name="connsiteY7" fmla="*/ 1526519 h 3778512"/>
              <a:gd name="connsiteX8" fmla="*/ 83598 w 6242573"/>
              <a:gd name="connsiteY8" fmla="*/ 1594532 h 3778512"/>
              <a:gd name="connsiteX9" fmla="*/ 30699 w 6242573"/>
              <a:gd name="connsiteY9" fmla="*/ 1745673 h 3778512"/>
              <a:gd name="connsiteX10" fmla="*/ 23142 w 6242573"/>
              <a:gd name="connsiteY10" fmla="*/ 1821243 h 3778512"/>
              <a:gd name="connsiteX11" fmla="*/ 8028 w 6242573"/>
              <a:gd name="connsiteY11" fmla="*/ 1881699 h 3778512"/>
              <a:gd name="connsiteX12" fmla="*/ 15585 w 6242573"/>
              <a:gd name="connsiteY12" fmla="*/ 2153752 h 3778512"/>
              <a:gd name="connsiteX13" fmla="*/ 38256 w 6242573"/>
              <a:gd name="connsiteY13" fmla="*/ 2418248 h 3778512"/>
              <a:gd name="connsiteX14" fmla="*/ 53370 w 6242573"/>
              <a:gd name="connsiteY14" fmla="*/ 2493818 h 3778512"/>
              <a:gd name="connsiteX15" fmla="*/ 91155 w 6242573"/>
              <a:gd name="connsiteY15" fmla="*/ 2569388 h 3778512"/>
              <a:gd name="connsiteX16" fmla="*/ 174282 w 6242573"/>
              <a:gd name="connsiteY16" fmla="*/ 2750757 h 3778512"/>
              <a:gd name="connsiteX17" fmla="*/ 219625 w 6242573"/>
              <a:gd name="connsiteY17" fmla="*/ 2811213 h 3778512"/>
              <a:gd name="connsiteX18" fmla="*/ 317866 w 6242573"/>
              <a:gd name="connsiteY18" fmla="*/ 2977468 h 3778512"/>
              <a:gd name="connsiteX19" fmla="*/ 400993 w 6242573"/>
              <a:gd name="connsiteY19" fmla="*/ 3045481 h 3778512"/>
              <a:gd name="connsiteX20" fmla="*/ 453892 w 6242573"/>
              <a:gd name="connsiteY20" fmla="*/ 3121051 h 3778512"/>
              <a:gd name="connsiteX21" fmla="*/ 537020 w 6242573"/>
              <a:gd name="connsiteY21" fmla="*/ 3181507 h 3778512"/>
              <a:gd name="connsiteX22" fmla="*/ 695717 w 6242573"/>
              <a:gd name="connsiteY22" fmla="*/ 3287306 h 3778512"/>
              <a:gd name="connsiteX23" fmla="*/ 793958 w 6242573"/>
              <a:gd name="connsiteY23" fmla="*/ 3340205 h 3778512"/>
              <a:gd name="connsiteX24" fmla="*/ 990441 w 6242573"/>
              <a:gd name="connsiteY24" fmla="*/ 3423332 h 3778512"/>
              <a:gd name="connsiteX25" fmla="*/ 1103796 w 6242573"/>
              <a:gd name="connsiteY25" fmla="*/ 3453560 h 3778512"/>
              <a:gd name="connsiteX26" fmla="*/ 1217152 w 6242573"/>
              <a:gd name="connsiteY26" fmla="*/ 3498902 h 3778512"/>
              <a:gd name="connsiteX27" fmla="*/ 1345621 w 6242573"/>
              <a:gd name="connsiteY27" fmla="*/ 3514017 h 3778512"/>
              <a:gd name="connsiteX28" fmla="*/ 1579889 w 6242573"/>
              <a:gd name="connsiteY28" fmla="*/ 3536688 h 3778512"/>
              <a:gd name="connsiteX29" fmla="*/ 2403605 w 6242573"/>
              <a:gd name="connsiteY29" fmla="*/ 3559359 h 3778512"/>
              <a:gd name="connsiteX30" fmla="*/ 2622758 w 6242573"/>
              <a:gd name="connsiteY30" fmla="*/ 3521574 h 3778512"/>
              <a:gd name="connsiteX31" fmla="*/ 2736114 w 6242573"/>
              <a:gd name="connsiteY31" fmla="*/ 3491345 h 3778512"/>
              <a:gd name="connsiteX32" fmla="*/ 2834355 w 6242573"/>
              <a:gd name="connsiteY32" fmla="*/ 3446003 h 3778512"/>
              <a:gd name="connsiteX33" fmla="*/ 2932596 w 6242573"/>
              <a:gd name="connsiteY33" fmla="*/ 3408218 h 3778512"/>
              <a:gd name="connsiteX34" fmla="*/ 3008167 w 6242573"/>
              <a:gd name="connsiteY34" fmla="*/ 3355319 h 3778512"/>
              <a:gd name="connsiteX35" fmla="*/ 3144193 w 6242573"/>
              <a:gd name="connsiteY35" fmla="*/ 3264635 h 3778512"/>
              <a:gd name="connsiteX36" fmla="*/ 3204649 w 6242573"/>
              <a:gd name="connsiteY36" fmla="*/ 3143722 h 3778512"/>
              <a:gd name="connsiteX37" fmla="*/ 3257549 w 6242573"/>
              <a:gd name="connsiteY37" fmla="*/ 2985025 h 3778512"/>
              <a:gd name="connsiteX38" fmla="*/ 3234877 w 6242573"/>
              <a:gd name="connsiteY38" fmla="*/ 2660073 h 3778512"/>
              <a:gd name="connsiteX39" fmla="*/ 3212206 w 6242573"/>
              <a:gd name="connsiteY39" fmla="*/ 2569388 h 3778512"/>
              <a:gd name="connsiteX40" fmla="*/ 3166864 w 6242573"/>
              <a:gd name="connsiteY40" fmla="*/ 2486261 h 3778512"/>
              <a:gd name="connsiteX41" fmla="*/ 3144193 w 6242573"/>
              <a:gd name="connsiteY41" fmla="*/ 2410691 h 3778512"/>
              <a:gd name="connsiteX42" fmla="*/ 3076180 w 6242573"/>
              <a:gd name="connsiteY42" fmla="*/ 2236879 h 3778512"/>
              <a:gd name="connsiteX43" fmla="*/ 3045952 w 6242573"/>
              <a:gd name="connsiteY43" fmla="*/ 2138638 h 3778512"/>
              <a:gd name="connsiteX44" fmla="*/ 2925039 w 6242573"/>
              <a:gd name="connsiteY44" fmla="*/ 1881699 h 3778512"/>
              <a:gd name="connsiteX45" fmla="*/ 2849469 w 6242573"/>
              <a:gd name="connsiteY45" fmla="*/ 1707888 h 3778512"/>
              <a:gd name="connsiteX46" fmla="*/ 2584973 w 6242573"/>
              <a:gd name="connsiteY46" fmla="*/ 1367822 h 3778512"/>
              <a:gd name="connsiteX47" fmla="*/ 2539631 w 6242573"/>
              <a:gd name="connsiteY47" fmla="*/ 1337593 h 3778512"/>
              <a:gd name="connsiteX48" fmla="*/ 2411162 w 6242573"/>
              <a:gd name="connsiteY48" fmla="*/ 1246909 h 3778512"/>
              <a:gd name="connsiteX49" fmla="*/ 2305363 w 6242573"/>
              <a:gd name="connsiteY49" fmla="*/ 1224238 h 3778512"/>
              <a:gd name="connsiteX50" fmla="*/ 2184451 w 6242573"/>
              <a:gd name="connsiteY50" fmla="*/ 1216681 h 3778512"/>
              <a:gd name="connsiteX51" fmla="*/ 2071096 w 6242573"/>
              <a:gd name="connsiteY51" fmla="*/ 1239352 h 3778512"/>
              <a:gd name="connsiteX52" fmla="*/ 2040868 w 6242573"/>
              <a:gd name="connsiteY52" fmla="*/ 1262023 h 3778512"/>
              <a:gd name="connsiteX53" fmla="*/ 1882170 w 6242573"/>
              <a:gd name="connsiteY53" fmla="*/ 1466063 h 3778512"/>
              <a:gd name="connsiteX54" fmla="*/ 1859499 w 6242573"/>
              <a:gd name="connsiteY54" fmla="*/ 1541633 h 3778512"/>
              <a:gd name="connsiteX55" fmla="*/ 1791486 w 6242573"/>
              <a:gd name="connsiteY55" fmla="*/ 1715445 h 3778512"/>
              <a:gd name="connsiteX56" fmla="*/ 1753701 w 6242573"/>
              <a:gd name="connsiteY56" fmla="*/ 1904370 h 3778512"/>
              <a:gd name="connsiteX57" fmla="*/ 1723473 w 6242573"/>
              <a:gd name="connsiteY57" fmla="*/ 2002612 h 3778512"/>
              <a:gd name="connsiteX58" fmla="*/ 1670573 w 6242573"/>
              <a:gd name="connsiteY58" fmla="*/ 2206651 h 3778512"/>
              <a:gd name="connsiteX59" fmla="*/ 1640345 w 6242573"/>
              <a:gd name="connsiteY59" fmla="*/ 2304893 h 3778512"/>
              <a:gd name="connsiteX60" fmla="*/ 1625231 w 6242573"/>
              <a:gd name="connsiteY60" fmla="*/ 2395577 h 3778512"/>
              <a:gd name="connsiteX61" fmla="*/ 1602560 w 6242573"/>
              <a:gd name="connsiteY61" fmla="*/ 2493818 h 3778512"/>
              <a:gd name="connsiteX62" fmla="*/ 1587446 w 6242573"/>
              <a:gd name="connsiteY62" fmla="*/ 2569388 h 3778512"/>
              <a:gd name="connsiteX63" fmla="*/ 1572332 w 6242573"/>
              <a:gd name="connsiteY63" fmla="*/ 2622288 h 3778512"/>
              <a:gd name="connsiteX64" fmla="*/ 1542104 w 6242573"/>
              <a:gd name="connsiteY64" fmla="*/ 2743200 h 3778512"/>
              <a:gd name="connsiteX65" fmla="*/ 1526990 w 6242573"/>
              <a:gd name="connsiteY65" fmla="*/ 2788542 h 3778512"/>
              <a:gd name="connsiteX66" fmla="*/ 1481648 w 6242573"/>
              <a:gd name="connsiteY66" fmla="*/ 2818770 h 3778512"/>
              <a:gd name="connsiteX67" fmla="*/ 1353178 w 6242573"/>
              <a:gd name="connsiteY67" fmla="*/ 2811213 h 3778512"/>
              <a:gd name="connsiteX68" fmla="*/ 1232266 w 6242573"/>
              <a:gd name="connsiteY68" fmla="*/ 2765871 h 3778512"/>
              <a:gd name="connsiteX69" fmla="*/ 1088682 w 6242573"/>
              <a:gd name="connsiteY69" fmla="*/ 2697858 h 3778512"/>
              <a:gd name="connsiteX70" fmla="*/ 975327 w 6242573"/>
              <a:gd name="connsiteY70" fmla="*/ 2614731 h 3778512"/>
              <a:gd name="connsiteX71" fmla="*/ 929985 w 6242573"/>
              <a:gd name="connsiteY71" fmla="*/ 2576945 h 3778512"/>
              <a:gd name="connsiteX72" fmla="*/ 786401 w 6242573"/>
              <a:gd name="connsiteY72" fmla="*/ 2289779 h 3778512"/>
              <a:gd name="connsiteX73" fmla="*/ 756173 w 6242573"/>
              <a:gd name="connsiteY73" fmla="*/ 2244436 h 3778512"/>
              <a:gd name="connsiteX74" fmla="*/ 718388 w 6242573"/>
              <a:gd name="connsiteY74" fmla="*/ 2108410 h 3778512"/>
              <a:gd name="connsiteX75" fmla="*/ 710831 w 6242573"/>
              <a:gd name="connsiteY75" fmla="*/ 1723002 h 3778512"/>
              <a:gd name="connsiteX76" fmla="*/ 801516 w 6242573"/>
              <a:gd name="connsiteY76" fmla="*/ 1466063 h 3778512"/>
              <a:gd name="connsiteX77" fmla="*/ 982884 w 6242573"/>
              <a:gd name="connsiteY77" fmla="*/ 1186453 h 3778512"/>
              <a:gd name="connsiteX78" fmla="*/ 1254937 w 6242573"/>
              <a:gd name="connsiteY78" fmla="*/ 929514 h 3778512"/>
              <a:gd name="connsiteX79" fmla="*/ 1489205 w 6242573"/>
              <a:gd name="connsiteY79" fmla="*/ 785931 h 3778512"/>
              <a:gd name="connsiteX80" fmla="*/ 1602560 w 6242573"/>
              <a:gd name="connsiteY80" fmla="*/ 733031 h 3778512"/>
              <a:gd name="connsiteX81" fmla="*/ 1700801 w 6242573"/>
              <a:gd name="connsiteY81" fmla="*/ 672575 h 3778512"/>
              <a:gd name="connsiteX82" fmla="*/ 2055982 w 6242573"/>
              <a:gd name="connsiteY82" fmla="*/ 528992 h 3778512"/>
              <a:gd name="connsiteX83" fmla="*/ 2184451 w 6242573"/>
              <a:gd name="connsiteY83" fmla="*/ 513878 h 3778512"/>
              <a:gd name="connsiteX84" fmla="*/ 2426276 w 6242573"/>
              <a:gd name="connsiteY84" fmla="*/ 498764 h 3778512"/>
              <a:gd name="connsiteX85" fmla="*/ 2554745 w 6242573"/>
              <a:gd name="connsiteY85" fmla="*/ 506321 h 3778512"/>
              <a:gd name="connsiteX86" fmla="*/ 2781456 w 6242573"/>
              <a:gd name="connsiteY86" fmla="*/ 581891 h 3778512"/>
              <a:gd name="connsiteX87" fmla="*/ 2879697 w 6242573"/>
              <a:gd name="connsiteY87" fmla="*/ 649904 h 3778512"/>
              <a:gd name="connsiteX88" fmla="*/ 2977939 w 6242573"/>
              <a:gd name="connsiteY88" fmla="*/ 702803 h 3778512"/>
              <a:gd name="connsiteX89" fmla="*/ 3045952 w 6242573"/>
              <a:gd name="connsiteY89" fmla="*/ 785931 h 3778512"/>
              <a:gd name="connsiteX90" fmla="*/ 3129079 w 6242573"/>
              <a:gd name="connsiteY90" fmla="*/ 846387 h 3778512"/>
              <a:gd name="connsiteX91" fmla="*/ 3295334 w 6242573"/>
              <a:gd name="connsiteY91" fmla="*/ 1103326 h 3778512"/>
              <a:gd name="connsiteX92" fmla="*/ 3348233 w 6242573"/>
              <a:gd name="connsiteY92" fmla="*/ 1458506 h 3778512"/>
              <a:gd name="connsiteX93" fmla="*/ 3295334 w 6242573"/>
              <a:gd name="connsiteY93" fmla="*/ 2025283 h 3778512"/>
              <a:gd name="connsiteX94" fmla="*/ 3302891 w 6242573"/>
              <a:gd name="connsiteY94" fmla="*/ 2486261 h 3778512"/>
              <a:gd name="connsiteX95" fmla="*/ 3325562 w 6242573"/>
              <a:gd name="connsiteY95" fmla="*/ 2531603 h 3778512"/>
              <a:gd name="connsiteX96" fmla="*/ 3333119 w 6242573"/>
              <a:gd name="connsiteY96" fmla="*/ 2569388 h 3778512"/>
              <a:gd name="connsiteX97" fmla="*/ 3408689 w 6242573"/>
              <a:gd name="connsiteY97" fmla="*/ 2637402 h 3778512"/>
              <a:gd name="connsiteX98" fmla="*/ 3476702 w 6242573"/>
              <a:gd name="connsiteY98" fmla="*/ 2682744 h 3778512"/>
              <a:gd name="connsiteX99" fmla="*/ 3514487 w 6242573"/>
              <a:gd name="connsiteY99" fmla="*/ 2705415 h 3778512"/>
              <a:gd name="connsiteX100" fmla="*/ 3605172 w 6242573"/>
              <a:gd name="connsiteY100" fmla="*/ 2720529 h 3778512"/>
              <a:gd name="connsiteX101" fmla="*/ 3741198 w 6242573"/>
              <a:gd name="connsiteY101" fmla="*/ 2743200 h 3778512"/>
              <a:gd name="connsiteX102" fmla="*/ 4353317 w 6242573"/>
              <a:gd name="connsiteY102" fmla="*/ 2531603 h 3778512"/>
              <a:gd name="connsiteX103" fmla="*/ 4527129 w 6242573"/>
              <a:gd name="connsiteY103" fmla="*/ 2380463 h 3778512"/>
              <a:gd name="connsiteX104" fmla="*/ 4685826 w 6242573"/>
              <a:gd name="connsiteY104" fmla="*/ 2168866 h 3778512"/>
              <a:gd name="connsiteX105" fmla="*/ 4768954 w 6242573"/>
              <a:gd name="connsiteY105" fmla="*/ 1987498 h 3778512"/>
              <a:gd name="connsiteX106" fmla="*/ 4836967 w 6242573"/>
              <a:gd name="connsiteY106" fmla="*/ 1647431 h 3778512"/>
              <a:gd name="connsiteX107" fmla="*/ 4852081 w 6242573"/>
              <a:gd name="connsiteY107" fmla="*/ 1541633 h 3778512"/>
              <a:gd name="connsiteX108" fmla="*/ 4859638 w 6242573"/>
              <a:gd name="connsiteY108" fmla="*/ 1337593 h 3778512"/>
              <a:gd name="connsiteX109" fmla="*/ 4814296 w 6242573"/>
              <a:gd name="connsiteY109" fmla="*/ 1005084 h 3778512"/>
              <a:gd name="connsiteX110" fmla="*/ 4542243 w 6242573"/>
              <a:gd name="connsiteY110" fmla="*/ 430750 h 3778512"/>
              <a:gd name="connsiteX111" fmla="*/ 4156835 w 6242573"/>
              <a:gd name="connsiteY111" fmla="*/ 83127 h 3778512"/>
              <a:gd name="connsiteX112" fmla="*/ 3763869 w 6242573"/>
              <a:gd name="connsiteY112" fmla="*/ 0 h 3778512"/>
              <a:gd name="connsiteX113" fmla="*/ 3446474 w 6242573"/>
              <a:gd name="connsiteY113" fmla="*/ 45342 h 3778512"/>
              <a:gd name="connsiteX114" fmla="*/ 3272663 w 6242573"/>
              <a:gd name="connsiteY114" fmla="*/ 128469 h 3778512"/>
              <a:gd name="connsiteX115" fmla="*/ 2902368 w 6242573"/>
              <a:gd name="connsiteY115" fmla="*/ 438307 h 3778512"/>
              <a:gd name="connsiteX116" fmla="*/ 2811684 w 6242573"/>
              <a:gd name="connsiteY116" fmla="*/ 619676 h 3778512"/>
              <a:gd name="connsiteX117" fmla="*/ 2758785 w 6242573"/>
              <a:gd name="connsiteY117" fmla="*/ 1118440 h 3778512"/>
              <a:gd name="connsiteX118" fmla="*/ 2804127 w 6242573"/>
              <a:gd name="connsiteY118" fmla="*/ 2123524 h 3778512"/>
              <a:gd name="connsiteX119" fmla="*/ 2758785 w 6242573"/>
              <a:gd name="connsiteY119" fmla="*/ 2894341 h 3778512"/>
              <a:gd name="connsiteX120" fmla="*/ 2660544 w 6242573"/>
              <a:gd name="connsiteY120" fmla="*/ 3264635 h 3778512"/>
              <a:gd name="connsiteX121" fmla="*/ 2448947 w 6242573"/>
              <a:gd name="connsiteY121" fmla="*/ 3551802 h 3778512"/>
              <a:gd name="connsiteX122" fmla="*/ 2267578 w 6242573"/>
              <a:gd name="connsiteY122" fmla="*/ 3702942 h 3778512"/>
              <a:gd name="connsiteX123" fmla="*/ 2093767 w 6242573"/>
              <a:gd name="connsiteY123" fmla="*/ 3763398 h 3778512"/>
              <a:gd name="connsiteX124" fmla="*/ 1957740 w 6242573"/>
              <a:gd name="connsiteY124" fmla="*/ 3778512 h 3778512"/>
              <a:gd name="connsiteX125" fmla="*/ 1511876 w 6242573"/>
              <a:gd name="connsiteY125" fmla="*/ 3506460 h 3778512"/>
              <a:gd name="connsiteX126" fmla="*/ 1013112 w 6242573"/>
              <a:gd name="connsiteY126" fmla="*/ 3075709 h 3778512"/>
              <a:gd name="connsiteX127" fmla="*/ 975327 w 6242573"/>
              <a:gd name="connsiteY127" fmla="*/ 3015253 h 3778512"/>
              <a:gd name="connsiteX128" fmla="*/ 869529 w 6242573"/>
              <a:gd name="connsiteY128" fmla="*/ 2773428 h 3778512"/>
              <a:gd name="connsiteX129" fmla="*/ 831744 w 6242573"/>
              <a:gd name="connsiteY129" fmla="*/ 2493818 h 3778512"/>
              <a:gd name="connsiteX130" fmla="*/ 816630 w 6242573"/>
              <a:gd name="connsiteY130" fmla="*/ 2365349 h 3778512"/>
              <a:gd name="connsiteX131" fmla="*/ 929985 w 6242573"/>
              <a:gd name="connsiteY131" fmla="*/ 2070625 h 3778512"/>
              <a:gd name="connsiteX132" fmla="*/ 1013112 w 6242573"/>
              <a:gd name="connsiteY132" fmla="*/ 1995055 h 3778512"/>
              <a:gd name="connsiteX133" fmla="*/ 1164253 w 6242573"/>
              <a:gd name="connsiteY133" fmla="*/ 1919484 h 3778512"/>
              <a:gd name="connsiteX134" fmla="*/ 1579889 w 6242573"/>
              <a:gd name="connsiteY134" fmla="*/ 1964826 h 3778512"/>
              <a:gd name="connsiteX135" fmla="*/ 1806600 w 6242573"/>
              <a:gd name="connsiteY135" fmla="*/ 2002612 h 3778512"/>
              <a:gd name="connsiteX136" fmla="*/ 1957740 w 6242573"/>
              <a:gd name="connsiteY136" fmla="*/ 2032840 h 3778512"/>
              <a:gd name="connsiteX137" fmla="*/ 2290249 w 6242573"/>
              <a:gd name="connsiteY137" fmla="*/ 2040397 h 3778512"/>
              <a:gd name="connsiteX138" fmla="*/ 2554745 w 6242573"/>
              <a:gd name="connsiteY138" fmla="*/ 1987498 h 3778512"/>
              <a:gd name="connsiteX139" fmla="*/ 2857026 w 6242573"/>
              <a:gd name="connsiteY139" fmla="*/ 1934598 h 3778512"/>
              <a:gd name="connsiteX140" fmla="*/ 3129079 w 6242573"/>
              <a:gd name="connsiteY140" fmla="*/ 1806129 h 3778512"/>
              <a:gd name="connsiteX141" fmla="*/ 3219763 w 6242573"/>
              <a:gd name="connsiteY141" fmla="*/ 1783458 h 3778512"/>
              <a:gd name="connsiteX142" fmla="*/ 3386018 w 6242573"/>
              <a:gd name="connsiteY142" fmla="*/ 1685217 h 3778512"/>
              <a:gd name="connsiteX143" fmla="*/ 3574944 w 6242573"/>
              <a:gd name="connsiteY143" fmla="*/ 1586975 h 3778512"/>
              <a:gd name="connsiteX144" fmla="*/ 3680742 w 6242573"/>
              <a:gd name="connsiteY144" fmla="*/ 1503848 h 3778512"/>
              <a:gd name="connsiteX145" fmla="*/ 3915010 w 6242573"/>
              <a:gd name="connsiteY145" fmla="*/ 1299808 h 3778512"/>
              <a:gd name="connsiteX146" fmla="*/ 4232405 w 6242573"/>
              <a:gd name="connsiteY146" fmla="*/ 1027755 h 3778512"/>
              <a:gd name="connsiteX147" fmla="*/ 4459116 w 6242573"/>
              <a:gd name="connsiteY147" fmla="*/ 869058 h 3778512"/>
              <a:gd name="connsiteX148" fmla="*/ 4564914 w 6242573"/>
              <a:gd name="connsiteY148" fmla="*/ 763260 h 3778512"/>
              <a:gd name="connsiteX149" fmla="*/ 4882309 w 6242573"/>
              <a:gd name="connsiteY149" fmla="*/ 702803 h 3778512"/>
              <a:gd name="connsiteX150" fmla="*/ 5743810 w 6242573"/>
              <a:gd name="connsiteY150" fmla="*/ 861501 h 3778512"/>
              <a:gd name="connsiteX151" fmla="*/ 6114104 w 6242573"/>
              <a:gd name="connsiteY151" fmla="*/ 1057983 h 3778512"/>
              <a:gd name="connsiteX152" fmla="*/ 6144332 w 6242573"/>
              <a:gd name="connsiteY152" fmla="*/ 1080655 h 3778512"/>
              <a:gd name="connsiteX153" fmla="*/ 6242573 w 6242573"/>
              <a:gd name="connsiteY153" fmla="*/ 1178896 h 3778512"/>
              <a:gd name="connsiteX154" fmla="*/ 6219902 w 6242573"/>
              <a:gd name="connsiteY154" fmla="*/ 1186453 h 37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242573" h="3778512">
                <a:moveTo>
                  <a:pt x="506792" y="1194010"/>
                </a:moveTo>
                <a:cubicBezTo>
                  <a:pt x="476564" y="1206605"/>
                  <a:pt x="446109" y="1218669"/>
                  <a:pt x="416107" y="1231795"/>
                </a:cubicBezTo>
                <a:cubicBezTo>
                  <a:pt x="405786" y="1236310"/>
                  <a:pt x="394891" y="1240150"/>
                  <a:pt x="385879" y="1246909"/>
                </a:cubicBezTo>
                <a:cubicBezTo>
                  <a:pt x="364457" y="1262975"/>
                  <a:pt x="343694" y="1280232"/>
                  <a:pt x="325423" y="1299808"/>
                </a:cubicBezTo>
                <a:cubicBezTo>
                  <a:pt x="308235" y="1318223"/>
                  <a:pt x="299117" y="1343766"/>
                  <a:pt x="280081" y="1360264"/>
                </a:cubicBezTo>
                <a:cubicBezTo>
                  <a:pt x="260482" y="1377250"/>
                  <a:pt x="234739" y="1385455"/>
                  <a:pt x="212068" y="1398050"/>
                </a:cubicBezTo>
                <a:cubicBezTo>
                  <a:pt x="199473" y="1425759"/>
                  <a:pt x="191835" y="1456311"/>
                  <a:pt x="174282" y="1481177"/>
                </a:cubicBezTo>
                <a:cubicBezTo>
                  <a:pt x="160889" y="1500150"/>
                  <a:pt x="135891" y="1508384"/>
                  <a:pt x="121383" y="1526519"/>
                </a:cubicBezTo>
                <a:cubicBezTo>
                  <a:pt x="105182" y="1546771"/>
                  <a:pt x="96193" y="1571861"/>
                  <a:pt x="83598" y="1594532"/>
                </a:cubicBezTo>
                <a:cubicBezTo>
                  <a:pt x="64735" y="1783163"/>
                  <a:pt x="98793" y="1551116"/>
                  <a:pt x="30699" y="1745673"/>
                </a:cubicBezTo>
                <a:cubicBezTo>
                  <a:pt x="22336" y="1769567"/>
                  <a:pt x="27304" y="1796272"/>
                  <a:pt x="23142" y="1821243"/>
                </a:cubicBezTo>
                <a:cubicBezTo>
                  <a:pt x="19727" y="1841733"/>
                  <a:pt x="13066" y="1861547"/>
                  <a:pt x="8028" y="1881699"/>
                </a:cubicBezTo>
                <a:cubicBezTo>
                  <a:pt x="-7174" y="2033718"/>
                  <a:pt x="1406" y="1903259"/>
                  <a:pt x="15585" y="2153752"/>
                </a:cubicBezTo>
                <a:cubicBezTo>
                  <a:pt x="33747" y="2474616"/>
                  <a:pt x="3633" y="2262444"/>
                  <a:pt x="38256" y="2418248"/>
                </a:cubicBezTo>
                <a:cubicBezTo>
                  <a:pt x="43829" y="2443325"/>
                  <a:pt x="44884" y="2469571"/>
                  <a:pt x="53370" y="2493818"/>
                </a:cubicBezTo>
                <a:cubicBezTo>
                  <a:pt x="62674" y="2520400"/>
                  <a:pt x="79163" y="2543905"/>
                  <a:pt x="91155" y="2569388"/>
                </a:cubicBezTo>
                <a:cubicBezTo>
                  <a:pt x="119472" y="2629562"/>
                  <a:pt x="134379" y="2697554"/>
                  <a:pt x="174282" y="2750757"/>
                </a:cubicBezTo>
                <a:cubicBezTo>
                  <a:pt x="189396" y="2770909"/>
                  <a:pt x="207127" y="2789342"/>
                  <a:pt x="219625" y="2811213"/>
                </a:cubicBezTo>
                <a:cubicBezTo>
                  <a:pt x="272982" y="2904588"/>
                  <a:pt x="246026" y="2905628"/>
                  <a:pt x="317866" y="2977468"/>
                </a:cubicBezTo>
                <a:cubicBezTo>
                  <a:pt x="343182" y="3002784"/>
                  <a:pt x="376371" y="3019491"/>
                  <a:pt x="400993" y="3045481"/>
                </a:cubicBezTo>
                <a:cubicBezTo>
                  <a:pt x="422140" y="3067803"/>
                  <a:pt x="432150" y="3099309"/>
                  <a:pt x="453892" y="3121051"/>
                </a:cubicBezTo>
                <a:cubicBezTo>
                  <a:pt x="478119" y="3145278"/>
                  <a:pt x="508786" y="3162096"/>
                  <a:pt x="537020" y="3181507"/>
                </a:cubicBezTo>
                <a:cubicBezTo>
                  <a:pt x="589410" y="3217525"/>
                  <a:pt x="639739" y="3257164"/>
                  <a:pt x="695717" y="3287306"/>
                </a:cubicBezTo>
                <a:cubicBezTo>
                  <a:pt x="728464" y="3304939"/>
                  <a:pt x="760692" y="3323572"/>
                  <a:pt x="793958" y="3340205"/>
                </a:cubicBezTo>
                <a:cubicBezTo>
                  <a:pt x="848053" y="3367253"/>
                  <a:pt x="932472" y="3404699"/>
                  <a:pt x="990441" y="3423332"/>
                </a:cubicBezTo>
                <a:cubicBezTo>
                  <a:pt x="1027670" y="3435299"/>
                  <a:pt x="1066697" y="3441194"/>
                  <a:pt x="1103796" y="3453560"/>
                </a:cubicBezTo>
                <a:cubicBezTo>
                  <a:pt x="1142404" y="3466429"/>
                  <a:pt x="1177671" y="3489032"/>
                  <a:pt x="1217152" y="3498902"/>
                </a:cubicBezTo>
                <a:cubicBezTo>
                  <a:pt x="1258983" y="3509360"/>
                  <a:pt x="1302857" y="3508499"/>
                  <a:pt x="1345621" y="3514017"/>
                </a:cubicBezTo>
                <a:cubicBezTo>
                  <a:pt x="1523069" y="3536914"/>
                  <a:pt x="1380717" y="3524972"/>
                  <a:pt x="1579889" y="3536688"/>
                </a:cubicBezTo>
                <a:cubicBezTo>
                  <a:pt x="2003872" y="3593219"/>
                  <a:pt x="1730367" y="3567881"/>
                  <a:pt x="2403605" y="3559359"/>
                </a:cubicBezTo>
                <a:cubicBezTo>
                  <a:pt x="2497038" y="3546011"/>
                  <a:pt x="2529106" y="3543426"/>
                  <a:pt x="2622758" y="3521574"/>
                </a:cubicBezTo>
                <a:cubicBezTo>
                  <a:pt x="2660841" y="3512688"/>
                  <a:pt x="2699286" y="3504498"/>
                  <a:pt x="2736114" y="3491345"/>
                </a:cubicBezTo>
                <a:cubicBezTo>
                  <a:pt x="2770079" y="3479214"/>
                  <a:pt x="2801139" y="3460056"/>
                  <a:pt x="2834355" y="3446003"/>
                </a:cubicBezTo>
                <a:cubicBezTo>
                  <a:pt x="2866668" y="3432332"/>
                  <a:pt x="2901490" y="3424447"/>
                  <a:pt x="2932596" y="3408218"/>
                </a:cubicBezTo>
                <a:cubicBezTo>
                  <a:pt x="2959857" y="3393995"/>
                  <a:pt x="2982023" y="3371504"/>
                  <a:pt x="3008167" y="3355319"/>
                </a:cubicBezTo>
                <a:cubicBezTo>
                  <a:pt x="3066549" y="3319178"/>
                  <a:pt x="3100539" y="3315565"/>
                  <a:pt x="3144193" y="3264635"/>
                </a:cubicBezTo>
                <a:cubicBezTo>
                  <a:pt x="3176478" y="3226969"/>
                  <a:pt x="3188946" y="3189260"/>
                  <a:pt x="3204649" y="3143722"/>
                </a:cubicBezTo>
                <a:cubicBezTo>
                  <a:pt x="3222827" y="3091008"/>
                  <a:pt x="3239916" y="3037924"/>
                  <a:pt x="3257549" y="2985025"/>
                </a:cubicBezTo>
                <a:cubicBezTo>
                  <a:pt x="3272323" y="2837287"/>
                  <a:pt x="3271841" y="2897697"/>
                  <a:pt x="3234877" y="2660073"/>
                </a:cubicBezTo>
                <a:cubicBezTo>
                  <a:pt x="3230088" y="2629285"/>
                  <a:pt x="3223560" y="2598404"/>
                  <a:pt x="3212206" y="2569388"/>
                </a:cubicBezTo>
                <a:cubicBezTo>
                  <a:pt x="3200705" y="2539995"/>
                  <a:pt x="3179297" y="2515272"/>
                  <a:pt x="3166864" y="2486261"/>
                </a:cubicBezTo>
                <a:cubicBezTo>
                  <a:pt x="3156504" y="2462088"/>
                  <a:pt x="3153181" y="2435407"/>
                  <a:pt x="3144193" y="2410691"/>
                </a:cubicBezTo>
                <a:cubicBezTo>
                  <a:pt x="3122932" y="2352222"/>
                  <a:pt x="3097311" y="2295396"/>
                  <a:pt x="3076180" y="2236879"/>
                </a:cubicBezTo>
                <a:cubicBezTo>
                  <a:pt x="3064543" y="2204654"/>
                  <a:pt x="3058370" y="2170570"/>
                  <a:pt x="3045952" y="2138638"/>
                </a:cubicBezTo>
                <a:cubicBezTo>
                  <a:pt x="2912532" y="1795558"/>
                  <a:pt x="3023249" y="2090393"/>
                  <a:pt x="2925039" y="1881699"/>
                </a:cubicBezTo>
                <a:cubicBezTo>
                  <a:pt x="2898139" y="1824536"/>
                  <a:pt x="2883789" y="1760929"/>
                  <a:pt x="2849469" y="1707888"/>
                </a:cubicBezTo>
                <a:cubicBezTo>
                  <a:pt x="2740480" y="1539449"/>
                  <a:pt x="2754726" y="1548892"/>
                  <a:pt x="2584973" y="1367822"/>
                </a:cubicBezTo>
                <a:cubicBezTo>
                  <a:pt x="2572549" y="1354570"/>
                  <a:pt x="2554279" y="1348335"/>
                  <a:pt x="2539631" y="1337593"/>
                </a:cubicBezTo>
                <a:cubicBezTo>
                  <a:pt x="2491245" y="1302110"/>
                  <a:pt x="2464213" y="1273434"/>
                  <a:pt x="2411162" y="1246909"/>
                </a:cubicBezTo>
                <a:cubicBezTo>
                  <a:pt x="2378379" y="1230518"/>
                  <a:pt x="2341058" y="1227213"/>
                  <a:pt x="2305363" y="1224238"/>
                </a:cubicBezTo>
                <a:cubicBezTo>
                  <a:pt x="2265120" y="1220884"/>
                  <a:pt x="2224755" y="1219200"/>
                  <a:pt x="2184451" y="1216681"/>
                </a:cubicBezTo>
                <a:cubicBezTo>
                  <a:pt x="2146666" y="1224238"/>
                  <a:pt x="2107841" y="1227748"/>
                  <a:pt x="2071096" y="1239352"/>
                </a:cubicBezTo>
                <a:cubicBezTo>
                  <a:pt x="2059086" y="1243145"/>
                  <a:pt x="2049565" y="1252912"/>
                  <a:pt x="2040868" y="1262023"/>
                </a:cubicBezTo>
                <a:cubicBezTo>
                  <a:pt x="1966981" y="1339428"/>
                  <a:pt x="1916700" y="1377272"/>
                  <a:pt x="1882170" y="1466063"/>
                </a:cubicBezTo>
                <a:cubicBezTo>
                  <a:pt x="1872638" y="1490574"/>
                  <a:pt x="1868861" y="1517057"/>
                  <a:pt x="1859499" y="1541633"/>
                </a:cubicBezTo>
                <a:cubicBezTo>
                  <a:pt x="1822415" y="1638980"/>
                  <a:pt x="1816803" y="1611365"/>
                  <a:pt x="1791486" y="1715445"/>
                </a:cubicBezTo>
                <a:cubicBezTo>
                  <a:pt x="1776307" y="1777848"/>
                  <a:pt x="1768502" y="1841877"/>
                  <a:pt x="1753701" y="1904370"/>
                </a:cubicBezTo>
                <a:cubicBezTo>
                  <a:pt x="1745805" y="1937710"/>
                  <a:pt x="1732558" y="1969576"/>
                  <a:pt x="1723473" y="2002612"/>
                </a:cubicBezTo>
                <a:cubicBezTo>
                  <a:pt x="1704843" y="2070359"/>
                  <a:pt x="1689203" y="2138904"/>
                  <a:pt x="1670573" y="2206651"/>
                </a:cubicBezTo>
                <a:cubicBezTo>
                  <a:pt x="1661488" y="2239687"/>
                  <a:pt x="1648341" y="2271577"/>
                  <a:pt x="1640345" y="2304893"/>
                </a:cubicBezTo>
                <a:cubicBezTo>
                  <a:pt x="1633193" y="2334692"/>
                  <a:pt x="1631241" y="2365527"/>
                  <a:pt x="1625231" y="2395577"/>
                </a:cubicBezTo>
                <a:cubicBezTo>
                  <a:pt x="1618640" y="2428532"/>
                  <a:pt x="1609699" y="2460977"/>
                  <a:pt x="1602560" y="2493818"/>
                </a:cubicBezTo>
                <a:cubicBezTo>
                  <a:pt x="1597103" y="2518921"/>
                  <a:pt x="1593330" y="2544382"/>
                  <a:pt x="1587446" y="2569388"/>
                </a:cubicBezTo>
                <a:cubicBezTo>
                  <a:pt x="1583246" y="2587239"/>
                  <a:pt x="1576961" y="2604543"/>
                  <a:pt x="1572332" y="2622288"/>
                </a:cubicBezTo>
                <a:cubicBezTo>
                  <a:pt x="1561845" y="2662487"/>
                  <a:pt x="1553035" y="2703119"/>
                  <a:pt x="1542104" y="2743200"/>
                </a:cubicBezTo>
                <a:cubicBezTo>
                  <a:pt x="1537912" y="2758570"/>
                  <a:pt x="1536942" y="2776102"/>
                  <a:pt x="1526990" y="2788542"/>
                </a:cubicBezTo>
                <a:cubicBezTo>
                  <a:pt x="1515643" y="2802726"/>
                  <a:pt x="1496762" y="2808694"/>
                  <a:pt x="1481648" y="2818770"/>
                </a:cubicBezTo>
                <a:cubicBezTo>
                  <a:pt x="1438825" y="2816251"/>
                  <a:pt x="1395142" y="2820114"/>
                  <a:pt x="1353178" y="2811213"/>
                </a:cubicBezTo>
                <a:cubicBezTo>
                  <a:pt x="1311070" y="2802281"/>
                  <a:pt x="1272442" y="2781323"/>
                  <a:pt x="1232266" y="2765871"/>
                </a:cubicBezTo>
                <a:cubicBezTo>
                  <a:pt x="1175855" y="2744175"/>
                  <a:pt x="1139078" y="2731455"/>
                  <a:pt x="1088682" y="2697858"/>
                </a:cubicBezTo>
                <a:cubicBezTo>
                  <a:pt x="1049695" y="2671867"/>
                  <a:pt x="1012598" y="2643128"/>
                  <a:pt x="975327" y="2614731"/>
                </a:cubicBezTo>
                <a:cubicBezTo>
                  <a:pt x="959678" y="2602808"/>
                  <a:pt x="941267" y="2593063"/>
                  <a:pt x="929985" y="2576945"/>
                </a:cubicBezTo>
                <a:cubicBezTo>
                  <a:pt x="729253" y="2290184"/>
                  <a:pt x="870769" y="2490150"/>
                  <a:pt x="786401" y="2289779"/>
                </a:cubicBezTo>
                <a:cubicBezTo>
                  <a:pt x="779352" y="2273037"/>
                  <a:pt x="764297" y="2260683"/>
                  <a:pt x="756173" y="2244436"/>
                </a:cubicBezTo>
                <a:cubicBezTo>
                  <a:pt x="731524" y="2195138"/>
                  <a:pt x="729317" y="2163056"/>
                  <a:pt x="718388" y="2108410"/>
                </a:cubicBezTo>
                <a:cubicBezTo>
                  <a:pt x="704316" y="1953613"/>
                  <a:pt x="691296" y="1887100"/>
                  <a:pt x="710831" y="1723002"/>
                </a:cubicBezTo>
                <a:cubicBezTo>
                  <a:pt x="715561" y="1683267"/>
                  <a:pt x="798493" y="1470724"/>
                  <a:pt x="801516" y="1466063"/>
                </a:cubicBezTo>
                <a:cubicBezTo>
                  <a:pt x="861972" y="1372860"/>
                  <a:pt x="902117" y="1262732"/>
                  <a:pt x="982884" y="1186453"/>
                </a:cubicBezTo>
                <a:cubicBezTo>
                  <a:pt x="1073568" y="1100807"/>
                  <a:pt x="1148587" y="994696"/>
                  <a:pt x="1254937" y="929514"/>
                </a:cubicBezTo>
                <a:cubicBezTo>
                  <a:pt x="1333026" y="881653"/>
                  <a:pt x="1406209" y="824663"/>
                  <a:pt x="1489205" y="785931"/>
                </a:cubicBezTo>
                <a:cubicBezTo>
                  <a:pt x="1526990" y="768298"/>
                  <a:pt x="1565805" y="752721"/>
                  <a:pt x="1602560" y="733031"/>
                </a:cubicBezTo>
                <a:cubicBezTo>
                  <a:pt x="1636454" y="714874"/>
                  <a:pt x="1666874" y="690669"/>
                  <a:pt x="1700801" y="672575"/>
                </a:cubicBezTo>
                <a:cubicBezTo>
                  <a:pt x="1796969" y="621286"/>
                  <a:pt x="1963631" y="554536"/>
                  <a:pt x="2055982" y="528992"/>
                </a:cubicBezTo>
                <a:cubicBezTo>
                  <a:pt x="2097540" y="517497"/>
                  <a:pt x="2141476" y="517386"/>
                  <a:pt x="2184451" y="513878"/>
                </a:cubicBezTo>
                <a:cubicBezTo>
                  <a:pt x="2264949" y="507307"/>
                  <a:pt x="2345668" y="503802"/>
                  <a:pt x="2426276" y="498764"/>
                </a:cubicBezTo>
                <a:cubicBezTo>
                  <a:pt x="2469099" y="501283"/>
                  <a:pt x="2512362" y="499699"/>
                  <a:pt x="2554745" y="506321"/>
                </a:cubicBezTo>
                <a:cubicBezTo>
                  <a:pt x="2611562" y="515199"/>
                  <a:pt x="2731551" y="555156"/>
                  <a:pt x="2781456" y="581891"/>
                </a:cubicBezTo>
                <a:cubicBezTo>
                  <a:pt x="2816564" y="600699"/>
                  <a:pt x="2845776" y="629030"/>
                  <a:pt x="2879697" y="649904"/>
                </a:cubicBezTo>
                <a:cubicBezTo>
                  <a:pt x="2911373" y="669397"/>
                  <a:pt x="2945192" y="685170"/>
                  <a:pt x="2977939" y="702803"/>
                </a:cubicBezTo>
                <a:cubicBezTo>
                  <a:pt x="3000610" y="730512"/>
                  <a:pt x="3019996" y="761272"/>
                  <a:pt x="3045952" y="785931"/>
                </a:cubicBezTo>
                <a:cubicBezTo>
                  <a:pt x="3070792" y="809529"/>
                  <a:pt x="3106984" y="820201"/>
                  <a:pt x="3129079" y="846387"/>
                </a:cubicBezTo>
                <a:cubicBezTo>
                  <a:pt x="3176581" y="902686"/>
                  <a:pt x="3248878" y="1025899"/>
                  <a:pt x="3295334" y="1103326"/>
                </a:cubicBezTo>
                <a:cubicBezTo>
                  <a:pt x="3312967" y="1221719"/>
                  <a:pt x="3340358" y="1339066"/>
                  <a:pt x="3348233" y="1458506"/>
                </a:cubicBezTo>
                <a:cubicBezTo>
                  <a:pt x="3366117" y="1729749"/>
                  <a:pt x="3342194" y="1783173"/>
                  <a:pt x="3295334" y="2025283"/>
                </a:cubicBezTo>
                <a:cubicBezTo>
                  <a:pt x="3297853" y="2178942"/>
                  <a:pt x="3293732" y="2332854"/>
                  <a:pt x="3302891" y="2486261"/>
                </a:cubicBezTo>
                <a:cubicBezTo>
                  <a:pt x="3303898" y="2503129"/>
                  <a:pt x="3319787" y="2515722"/>
                  <a:pt x="3325562" y="2531603"/>
                </a:cubicBezTo>
                <a:cubicBezTo>
                  <a:pt x="3329951" y="2543674"/>
                  <a:pt x="3327375" y="2557900"/>
                  <a:pt x="3333119" y="2569388"/>
                </a:cubicBezTo>
                <a:cubicBezTo>
                  <a:pt x="3353926" y="2611003"/>
                  <a:pt x="3373314" y="2609888"/>
                  <a:pt x="3408689" y="2637402"/>
                </a:cubicBezTo>
                <a:cubicBezTo>
                  <a:pt x="3483217" y="2695368"/>
                  <a:pt x="3358701" y="2618380"/>
                  <a:pt x="3476702" y="2682744"/>
                </a:cubicBezTo>
                <a:cubicBezTo>
                  <a:pt x="3489597" y="2689777"/>
                  <a:pt x="3500396" y="2701271"/>
                  <a:pt x="3514487" y="2705415"/>
                </a:cubicBezTo>
                <a:cubicBezTo>
                  <a:pt x="3543887" y="2714062"/>
                  <a:pt x="3575122" y="2714519"/>
                  <a:pt x="3605172" y="2720529"/>
                </a:cubicBezTo>
                <a:cubicBezTo>
                  <a:pt x="3700656" y="2739626"/>
                  <a:pt x="3655252" y="2732457"/>
                  <a:pt x="3741198" y="2743200"/>
                </a:cubicBezTo>
                <a:cubicBezTo>
                  <a:pt x="3915889" y="2693705"/>
                  <a:pt x="4183264" y="2651413"/>
                  <a:pt x="4353317" y="2531603"/>
                </a:cubicBezTo>
                <a:cubicBezTo>
                  <a:pt x="4416082" y="2487382"/>
                  <a:pt x="4475248" y="2437060"/>
                  <a:pt x="4527129" y="2380463"/>
                </a:cubicBezTo>
                <a:cubicBezTo>
                  <a:pt x="4586704" y="2315472"/>
                  <a:pt x="4639619" y="2243953"/>
                  <a:pt x="4685826" y="2168866"/>
                </a:cubicBezTo>
                <a:cubicBezTo>
                  <a:pt x="4720680" y="2112228"/>
                  <a:pt x="4741245" y="2047954"/>
                  <a:pt x="4768954" y="1987498"/>
                </a:cubicBezTo>
                <a:cubicBezTo>
                  <a:pt x="4791625" y="1874142"/>
                  <a:pt x="4815780" y="1761073"/>
                  <a:pt x="4836967" y="1647431"/>
                </a:cubicBezTo>
                <a:cubicBezTo>
                  <a:pt x="4843496" y="1612410"/>
                  <a:pt x="4849481" y="1577162"/>
                  <a:pt x="4852081" y="1541633"/>
                </a:cubicBezTo>
                <a:cubicBezTo>
                  <a:pt x="4857048" y="1473755"/>
                  <a:pt x="4857119" y="1405606"/>
                  <a:pt x="4859638" y="1337593"/>
                </a:cubicBezTo>
                <a:cubicBezTo>
                  <a:pt x="4844524" y="1226757"/>
                  <a:pt x="4841427" y="1113606"/>
                  <a:pt x="4814296" y="1005084"/>
                </a:cubicBezTo>
                <a:cubicBezTo>
                  <a:pt x="4748126" y="740403"/>
                  <a:pt x="4697542" y="629938"/>
                  <a:pt x="4542243" y="430750"/>
                </a:cubicBezTo>
                <a:cubicBezTo>
                  <a:pt x="4404048" y="253500"/>
                  <a:pt x="4348451" y="175103"/>
                  <a:pt x="4156835" y="83127"/>
                </a:cubicBezTo>
                <a:cubicBezTo>
                  <a:pt x="3984136" y="231"/>
                  <a:pt x="3948080" y="14170"/>
                  <a:pt x="3763869" y="0"/>
                </a:cubicBezTo>
                <a:cubicBezTo>
                  <a:pt x="3658071" y="15114"/>
                  <a:pt x="3549869" y="18300"/>
                  <a:pt x="3446474" y="45342"/>
                </a:cubicBezTo>
                <a:cubicBezTo>
                  <a:pt x="3384342" y="61592"/>
                  <a:pt x="3327123" y="94431"/>
                  <a:pt x="3272663" y="128469"/>
                </a:cubicBezTo>
                <a:cubicBezTo>
                  <a:pt x="3172029" y="191365"/>
                  <a:pt x="2981415" y="322559"/>
                  <a:pt x="2902368" y="438307"/>
                </a:cubicBezTo>
                <a:cubicBezTo>
                  <a:pt x="2864249" y="494125"/>
                  <a:pt x="2841912" y="559220"/>
                  <a:pt x="2811684" y="619676"/>
                </a:cubicBezTo>
                <a:cubicBezTo>
                  <a:pt x="2780481" y="806895"/>
                  <a:pt x="2757333" y="910848"/>
                  <a:pt x="2758785" y="1118440"/>
                </a:cubicBezTo>
                <a:cubicBezTo>
                  <a:pt x="2761219" y="1466564"/>
                  <a:pt x="2782960" y="1784856"/>
                  <a:pt x="2804127" y="2123524"/>
                </a:cubicBezTo>
                <a:cubicBezTo>
                  <a:pt x="2790960" y="2461471"/>
                  <a:pt x="2800671" y="2613107"/>
                  <a:pt x="2758785" y="2894341"/>
                </a:cubicBezTo>
                <a:cubicBezTo>
                  <a:pt x="2738268" y="3032095"/>
                  <a:pt x="2717685" y="3133211"/>
                  <a:pt x="2660544" y="3264635"/>
                </a:cubicBezTo>
                <a:cubicBezTo>
                  <a:pt x="2608925" y="3383359"/>
                  <a:pt x="2540334" y="3460415"/>
                  <a:pt x="2448947" y="3551802"/>
                </a:cubicBezTo>
                <a:cubicBezTo>
                  <a:pt x="2434008" y="3566741"/>
                  <a:pt x="2317707" y="3674745"/>
                  <a:pt x="2267578" y="3702942"/>
                </a:cubicBezTo>
                <a:cubicBezTo>
                  <a:pt x="2220981" y="3729153"/>
                  <a:pt x="2142210" y="3754315"/>
                  <a:pt x="2093767" y="3763398"/>
                </a:cubicBezTo>
                <a:cubicBezTo>
                  <a:pt x="2048927" y="3771805"/>
                  <a:pt x="2003082" y="3773474"/>
                  <a:pt x="1957740" y="3778512"/>
                </a:cubicBezTo>
                <a:cubicBezTo>
                  <a:pt x="1707236" y="3663698"/>
                  <a:pt x="1782658" y="3712117"/>
                  <a:pt x="1511876" y="3506460"/>
                </a:cubicBezTo>
                <a:cubicBezTo>
                  <a:pt x="1310435" y="3353467"/>
                  <a:pt x="1173039" y="3253405"/>
                  <a:pt x="1013112" y="3075709"/>
                </a:cubicBezTo>
                <a:cubicBezTo>
                  <a:pt x="997215" y="3058045"/>
                  <a:pt x="985523" y="3036719"/>
                  <a:pt x="975327" y="3015253"/>
                </a:cubicBezTo>
                <a:cubicBezTo>
                  <a:pt x="937576" y="2935778"/>
                  <a:pt x="904795" y="2854036"/>
                  <a:pt x="869529" y="2773428"/>
                </a:cubicBezTo>
                <a:cubicBezTo>
                  <a:pt x="856934" y="2680225"/>
                  <a:pt x="843835" y="2587088"/>
                  <a:pt x="831744" y="2493818"/>
                </a:cubicBezTo>
                <a:cubicBezTo>
                  <a:pt x="826201" y="2451057"/>
                  <a:pt x="812443" y="2408264"/>
                  <a:pt x="816630" y="2365349"/>
                </a:cubicBezTo>
                <a:cubicBezTo>
                  <a:pt x="827198" y="2257028"/>
                  <a:pt x="862056" y="2155536"/>
                  <a:pt x="929985" y="2070625"/>
                </a:cubicBezTo>
                <a:cubicBezTo>
                  <a:pt x="953378" y="2041383"/>
                  <a:pt x="981645" y="2015356"/>
                  <a:pt x="1013112" y="1995055"/>
                </a:cubicBezTo>
                <a:cubicBezTo>
                  <a:pt x="1060443" y="1964519"/>
                  <a:pt x="1113873" y="1944674"/>
                  <a:pt x="1164253" y="1919484"/>
                </a:cubicBezTo>
                <a:cubicBezTo>
                  <a:pt x="1302798" y="1934598"/>
                  <a:pt x="1441674" y="1946939"/>
                  <a:pt x="1579889" y="1964826"/>
                </a:cubicBezTo>
                <a:cubicBezTo>
                  <a:pt x="1655868" y="1974659"/>
                  <a:pt x="1731199" y="1989040"/>
                  <a:pt x="1806600" y="2002612"/>
                </a:cubicBezTo>
                <a:cubicBezTo>
                  <a:pt x="1857165" y="2011714"/>
                  <a:pt x="1906518" y="2028838"/>
                  <a:pt x="1957740" y="2032840"/>
                </a:cubicBezTo>
                <a:cubicBezTo>
                  <a:pt x="2068268" y="2041475"/>
                  <a:pt x="2179413" y="2037878"/>
                  <a:pt x="2290249" y="2040397"/>
                </a:cubicBezTo>
                <a:lnTo>
                  <a:pt x="2554745" y="1987498"/>
                </a:lnTo>
                <a:cubicBezTo>
                  <a:pt x="2655300" y="1968728"/>
                  <a:pt x="2759482" y="1965401"/>
                  <a:pt x="2857026" y="1934598"/>
                </a:cubicBezTo>
                <a:cubicBezTo>
                  <a:pt x="2952658" y="1904398"/>
                  <a:pt x="3036506" y="1844701"/>
                  <a:pt x="3129079" y="1806129"/>
                </a:cubicBezTo>
                <a:cubicBezTo>
                  <a:pt x="3157841" y="1794145"/>
                  <a:pt x="3189535" y="1791015"/>
                  <a:pt x="3219763" y="1783458"/>
                </a:cubicBezTo>
                <a:cubicBezTo>
                  <a:pt x="3275181" y="1750711"/>
                  <a:pt x="3329692" y="1716376"/>
                  <a:pt x="3386018" y="1685217"/>
                </a:cubicBezTo>
                <a:cubicBezTo>
                  <a:pt x="3448129" y="1650858"/>
                  <a:pt x="3514493" y="1624176"/>
                  <a:pt x="3574944" y="1586975"/>
                </a:cubicBezTo>
                <a:cubicBezTo>
                  <a:pt x="3613140" y="1563469"/>
                  <a:pt x="3646476" y="1532784"/>
                  <a:pt x="3680742" y="1503848"/>
                </a:cubicBezTo>
                <a:cubicBezTo>
                  <a:pt x="3759862" y="1437036"/>
                  <a:pt x="3843686" y="1374886"/>
                  <a:pt x="3915010" y="1299808"/>
                </a:cubicBezTo>
                <a:cubicBezTo>
                  <a:pt x="4153036" y="1049255"/>
                  <a:pt x="3954999" y="1237351"/>
                  <a:pt x="4232405" y="1027755"/>
                </a:cubicBezTo>
                <a:cubicBezTo>
                  <a:pt x="4445417" y="866813"/>
                  <a:pt x="4322567" y="920263"/>
                  <a:pt x="4459116" y="869058"/>
                </a:cubicBezTo>
                <a:cubicBezTo>
                  <a:pt x="4494382" y="833792"/>
                  <a:pt x="4524647" y="792686"/>
                  <a:pt x="4564914" y="763260"/>
                </a:cubicBezTo>
                <a:cubicBezTo>
                  <a:pt x="4645637" y="704269"/>
                  <a:pt x="4808701" y="710164"/>
                  <a:pt x="4882309" y="702803"/>
                </a:cubicBezTo>
                <a:cubicBezTo>
                  <a:pt x="5278376" y="734744"/>
                  <a:pt x="5383960" y="709257"/>
                  <a:pt x="5743810" y="861501"/>
                </a:cubicBezTo>
                <a:cubicBezTo>
                  <a:pt x="5989714" y="965537"/>
                  <a:pt x="5894616" y="911657"/>
                  <a:pt x="6114104" y="1057983"/>
                </a:cubicBezTo>
                <a:cubicBezTo>
                  <a:pt x="6124584" y="1064970"/>
                  <a:pt x="6135160" y="1072023"/>
                  <a:pt x="6144332" y="1080655"/>
                </a:cubicBezTo>
                <a:cubicBezTo>
                  <a:pt x="6178056" y="1112395"/>
                  <a:pt x="6242573" y="1178896"/>
                  <a:pt x="6242573" y="1178896"/>
                </a:cubicBezTo>
                <a:lnTo>
                  <a:pt x="6219902" y="118645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Repeat&lt;T&gt;(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Repeat(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!=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2471146" y="1020198"/>
            <a:ext cx="1141111" cy="1734797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260810" y="1020196"/>
            <a:ext cx="1631058" cy="3521575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791934">
            <a:off x="4874280" y="1193926"/>
            <a:ext cx="1579418" cy="498764"/>
          </a:xfrm>
          <a:custGeom>
            <a:avLst/>
            <a:gdLst>
              <a:gd name="connsiteX0" fmla="*/ 0 w 1579418"/>
              <a:gd name="connsiteY0" fmla="*/ 0 h 498764"/>
              <a:gd name="connsiteX1" fmla="*/ 30228 w 1579418"/>
              <a:gd name="connsiteY1" fmla="*/ 45342 h 498764"/>
              <a:gd name="connsiteX2" fmla="*/ 68014 w 1579418"/>
              <a:gd name="connsiteY2" fmla="*/ 90684 h 498764"/>
              <a:gd name="connsiteX3" fmla="*/ 75571 w 1579418"/>
              <a:gd name="connsiteY3" fmla="*/ 113356 h 498764"/>
              <a:gd name="connsiteX4" fmla="*/ 98242 w 1579418"/>
              <a:gd name="connsiteY4" fmla="*/ 120913 h 498764"/>
              <a:gd name="connsiteX5" fmla="*/ 128470 w 1579418"/>
              <a:gd name="connsiteY5" fmla="*/ 136027 h 498764"/>
              <a:gd name="connsiteX6" fmla="*/ 151141 w 1579418"/>
              <a:gd name="connsiteY6" fmla="*/ 158698 h 498764"/>
              <a:gd name="connsiteX7" fmla="*/ 181369 w 1579418"/>
              <a:gd name="connsiteY7" fmla="*/ 173812 h 498764"/>
              <a:gd name="connsiteX8" fmla="*/ 204040 w 1579418"/>
              <a:gd name="connsiteY8" fmla="*/ 188926 h 498764"/>
              <a:gd name="connsiteX9" fmla="*/ 264496 w 1579418"/>
              <a:gd name="connsiteY9" fmla="*/ 204040 h 498764"/>
              <a:gd name="connsiteX10" fmla="*/ 294724 w 1579418"/>
              <a:gd name="connsiteY10" fmla="*/ 219154 h 498764"/>
              <a:gd name="connsiteX11" fmla="*/ 377852 w 1579418"/>
              <a:gd name="connsiteY11" fmla="*/ 234268 h 498764"/>
              <a:gd name="connsiteX12" fmla="*/ 445865 w 1579418"/>
              <a:gd name="connsiteY12" fmla="*/ 249382 h 498764"/>
              <a:gd name="connsiteX13" fmla="*/ 581891 w 1579418"/>
              <a:gd name="connsiteY13" fmla="*/ 234268 h 498764"/>
              <a:gd name="connsiteX14" fmla="*/ 627233 w 1579418"/>
              <a:gd name="connsiteY14" fmla="*/ 226711 h 498764"/>
              <a:gd name="connsiteX15" fmla="*/ 665018 w 1579418"/>
              <a:gd name="connsiteY15" fmla="*/ 211597 h 498764"/>
              <a:gd name="connsiteX16" fmla="*/ 702804 w 1579418"/>
              <a:gd name="connsiteY16" fmla="*/ 188926 h 498764"/>
              <a:gd name="connsiteX17" fmla="*/ 725475 w 1579418"/>
              <a:gd name="connsiteY17" fmla="*/ 173812 h 498764"/>
              <a:gd name="connsiteX18" fmla="*/ 785931 w 1579418"/>
              <a:gd name="connsiteY18" fmla="*/ 166255 h 498764"/>
              <a:gd name="connsiteX19" fmla="*/ 876615 w 1579418"/>
              <a:gd name="connsiteY19" fmla="*/ 136027 h 498764"/>
              <a:gd name="connsiteX20" fmla="*/ 899286 w 1579418"/>
              <a:gd name="connsiteY20" fmla="*/ 128470 h 498764"/>
              <a:gd name="connsiteX21" fmla="*/ 929514 w 1579418"/>
              <a:gd name="connsiteY21" fmla="*/ 113356 h 498764"/>
              <a:gd name="connsiteX22" fmla="*/ 1073098 w 1579418"/>
              <a:gd name="connsiteY22" fmla="*/ 105798 h 498764"/>
              <a:gd name="connsiteX23" fmla="*/ 1171339 w 1579418"/>
              <a:gd name="connsiteY23" fmla="*/ 128470 h 498764"/>
              <a:gd name="connsiteX24" fmla="*/ 1231795 w 1579418"/>
              <a:gd name="connsiteY24" fmla="*/ 143584 h 498764"/>
              <a:gd name="connsiteX25" fmla="*/ 1277137 w 1579418"/>
              <a:gd name="connsiteY25" fmla="*/ 166255 h 498764"/>
              <a:gd name="connsiteX26" fmla="*/ 1345151 w 1579418"/>
              <a:gd name="connsiteY26" fmla="*/ 188926 h 498764"/>
              <a:gd name="connsiteX27" fmla="*/ 1367822 w 1579418"/>
              <a:gd name="connsiteY27" fmla="*/ 204040 h 498764"/>
              <a:gd name="connsiteX28" fmla="*/ 1405607 w 1579418"/>
              <a:gd name="connsiteY28" fmla="*/ 219154 h 498764"/>
              <a:gd name="connsiteX29" fmla="*/ 1420721 w 1579418"/>
              <a:gd name="connsiteY29" fmla="*/ 241825 h 498764"/>
              <a:gd name="connsiteX30" fmla="*/ 1473620 w 1579418"/>
              <a:gd name="connsiteY30" fmla="*/ 287167 h 498764"/>
              <a:gd name="connsiteX31" fmla="*/ 1488734 w 1579418"/>
              <a:gd name="connsiteY31" fmla="*/ 309838 h 498764"/>
              <a:gd name="connsiteX32" fmla="*/ 1526519 w 1579418"/>
              <a:gd name="connsiteY32" fmla="*/ 370294 h 498764"/>
              <a:gd name="connsiteX33" fmla="*/ 1534076 w 1579418"/>
              <a:gd name="connsiteY33" fmla="*/ 400522 h 498764"/>
              <a:gd name="connsiteX34" fmla="*/ 1549190 w 1579418"/>
              <a:gd name="connsiteY34" fmla="*/ 423194 h 498764"/>
              <a:gd name="connsiteX35" fmla="*/ 1556747 w 1579418"/>
              <a:gd name="connsiteY35" fmla="*/ 468536 h 498764"/>
              <a:gd name="connsiteX36" fmla="*/ 1579418 w 1579418"/>
              <a:gd name="connsiteY36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79418" h="498764">
                <a:moveTo>
                  <a:pt x="0" y="0"/>
                </a:moveTo>
                <a:cubicBezTo>
                  <a:pt x="10076" y="15114"/>
                  <a:pt x="19076" y="31004"/>
                  <a:pt x="30228" y="45342"/>
                </a:cubicBezTo>
                <a:cubicBezTo>
                  <a:pt x="98130" y="132645"/>
                  <a:pt x="13988" y="9651"/>
                  <a:pt x="68014" y="90684"/>
                </a:cubicBezTo>
                <a:cubicBezTo>
                  <a:pt x="70533" y="98241"/>
                  <a:pt x="69938" y="107723"/>
                  <a:pt x="75571" y="113356"/>
                </a:cubicBezTo>
                <a:cubicBezTo>
                  <a:pt x="81204" y="118989"/>
                  <a:pt x="90920" y="117775"/>
                  <a:pt x="98242" y="120913"/>
                </a:cubicBezTo>
                <a:cubicBezTo>
                  <a:pt x="108596" y="125351"/>
                  <a:pt x="119303" y="129479"/>
                  <a:pt x="128470" y="136027"/>
                </a:cubicBezTo>
                <a:cubicBezTo>
                  <a:pt x="137167" y="142239"/>
                  <a:pt x="142444" y="152486"/>
                  <a:pt x="151141" y="158698"/>
                </a:cubicBezTo>
                <a:cubicBezTo>
                  <a:pt x="160308" y="165246"/>
                  <a:pt x="171588" y="168223"/>
                  <a:pt x="181369" y="173812"/>
                </a:cubicBezTo>
                <a:cubicBezTo>
                  <a:pt x="189255" y="178318"/>
                  <a:pt x="195504" y="185822"/>
                  <a:pt x="204040" y="188926"/>
                </a:cubicBezTo>
                <a:cubicBezTo>
                  <a:pt x="223562" y="196025"/>
                  <a:pt x="245917" y="194750"/>
                  <a:pt x="264496" y="204040"/>
                </a:cubicBezTo>
                <a:cubicBezTo>
                  <a:pt x="274572" y="209078"/>
                  <a:pt x="284176" y="215198"/>
                  <a:pt x="294724" y="219154"/>
                </a:cubicBezTo>
                <a:cubicBezTo>
                  <a:pt x="319332" y="228382"/>
                  <a:pt x="353945" y="229785"/>
                  <a:pt x="377852" y="234268"/>
                </a:cubicBezTo>
                <a:cubicBezTo>
                  <a:pt x="400678" y="238548"/>
                  <a:pt x="423194" y="244344"/>
                  <a:pt x="445865" y="249382"/>
                </a:cubicBezTo>
                <a:lnTo>
                  <a:pt x="581891" y="234268"/>
                </a:lnTo>
                <a:cubicBezTo>
                  <a:pt x="597095" y="232367"/>
                  <a:pt x="612450" y="230743"/>
                  <a:pt x="627233" y="226711"/>
                </a:cubicBezTo>
                <a:cubicBezTo>
                  <a:pt x="640320" y="223142"/>
                  <a:pt x="652423" y="216635"/>
                  <a:pt x="665018" y="211597"/>
                </a:cubicBezTo>
                <a:cubicBezTo>
                  <a:pt x="694542" y="182075"/>
                  <a:pt x="663562" y="208547"/>
                  <a:pt x="702804" y="188926"/>
                </a:cubicBezTo>
                <a:cubicBezTo>
                  <a:pt x="710928" y="184864"/>
                  <a:pt x="716713" y="176202"/>
                  <a:pt x="725475" y="173812"/>
                </a:cubicBezTo>
                <a:cubicBezTo>
                  <a:pt x="745068" y="168468"/>
                  <a:pt x="765779" y="168774"/>
                  <a:pt x="785931" y="166255"/>
                </a:cubicBezTo>
                <a:cubicBezTo>
                  <a:pt x="836930" y="128005"/>
                  <a:pt x="796366" y="150618"/>
                  <a:pt x="876615" y="136027"/>
                </a:cubicBezTo>
                <a:cubicBezTo>
                  <a:pt x="884452" y="134602"/>
                  <a:pt x="891964" y="131608"/>
                  <a:pt x="899286" y="128470"/>
                </a:cubicBezTo>
                <a:cubicBezTo>
                  <a:pt x="909640" y="124032"/>
                  <a:pt x="918343" y="114813"/>
                  <a:pt x="929514" y="113356"/>
                </a:cubicBezTo>
                <a:cubicBezTo>
                  <a:pt x="977039" y="107157"/>
                  <a:pt x="1025237" y="108317"/>
                  <a:pt x="1073098" y="105798"/>
                </a:cubicBezTo>
                <a:lnTo>
                  <a:pt x="1171339" y="128470"/>
                </a:lnTo>
                <a:cubicBezTo>
                  <a:pt x="1193393" y="133371"/>
                  <a:pt x="1211539" y="134581"/>
                  <a:pt x="1231795" y="143584"/>
                </a:cubicBezTo>
                <a:cubicBezTo>
                  <a:pt x="1247237" y="150447"/>
                  <a:pt x="1261754" y="159263"/>
                  <a:pt x="1277137" y="166255"/>
                </a:cubicBezTo>
                <a:cubicBezTo>
                  <a:pt x="1311917" y="182064"/>
                  <a:pt x="1311447" y="180500"/>
                  <a:pt x="1345151" y="188926"/>
                </a:cubicBezTo>
                <a:cubicBezTo>
                  <a:pt x="1352708" y="193964"/>
                  <a:pt x="1359698" y="199978"/>
                  <a:pt x="1367822" y="204040"/>
                </a:cubicBezTo>
                <a:cubicBezTo>
                  <a:pt x="1379955" y="210107"/>
                  <a:pt x="1394569" y="211269"/>
                  <a:pt x="1405607" y="219154"/>
                </a:cubicBezTo>
                <a:cubicBezTo>
                  <a:pt x="1412998" y="224433"/>
                  <a:pt x="1414907" y="234848"/>
                  <a:pt x="1420721" y="241825"/>
                </a:cubicBezTo>
                <a:cubicBezTo>
                  <a:pt x="1461851" y="291181"/>
                  <a:pt x="1423584" y="237131"/>
                  <a:pt x="1473620" y="287167"/>
                </a:cubicBezTo>
                <a:cubicBezTo>
                  <a:pt x="1480042" y="293589"/>
                  <a:pt x="1483920" y="302136"/>
                  <a:pt x="1488734" y="309838"/>
                </a:cubicBezTo>
                <a:cubicBezTo>
                  <a:pt x="1534307" y="382755"/>
                  <a:pt x="1491985" y="318494"/>
                  <a:pt x="1526519" y="370294"/>
                </a:cubicBezTo>
                <a:cubicBezTo>
                  <a:pt x="1529038" y="380370"/>
                  <a:pt x="1529985" y="390976"/>
                  <a:pt x="1534076" y="400522"/>
                </a:cubicBezTo>
                <a:cubicBezTo>
                  <a:pt x="1537654" y="408870"/>
                  <a:pt x="1546318" y="414577"/>
                  <a:pt x="1549190" y="423194"/>
                </a:cubicBezTo>
                <a:cubicBezTo>
                  <a:pt x="1554035" y="437730"/>
                  <a:pt x="1551902" y="454000"/>
                  <a:pt x="1556747" y="468536"/>
                </a:cubicBezTo>
                <a:cubicBezTo>
                  <a:pt x="1561020" y="481354"/>
                  <a:pt x="1570466" y="489812"/>
                  <a:pt x="1579418" y="4987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30</a:t>
            </a:r>
            <a:r>
              <a:rPr lang="ru-RU" dirty="0" smtClean="0"/>
              <a:t>мин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Composition/HOF/</a:t>
            </a:r>
            <a:r>
              <a:rPr lang="en-US" dirty="0" err="1" smtClean="0"/>
              <a:t>Summator.cs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Запустить 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7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Показывать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8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Записать 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56558" y="1782612"/>
            <a:ext cx="178594" cy="1318116"/>
          </a:xfrm>
          <a:custGeom>
            <a:avLst/>
            <a:gdLst>
              <a:gd name="connsiteX0" fmla="*/ 178594 w 178594"/>
              <a:gd name="connsiteY0" fmla="*/ 10810 h 1318116"/>
              <a:gd name="connsiteX1" fmla="*/ 57150 w 178594"/>
              <a:gd name="connsiteY1" fmla="*/ 10810 h 1318116"/>
              <a:gd name="connsiteX2" fmla="*/ 42863 w 178594"/>
              <a:gd name="connsiteY2" fmla="*/ 53673 h 1318116"/>
              <a:gd name="connsiteX3" fmla="*/ 28575 w 178594"/>
              <a:gd name="connsiteY3" fmla="*/ 103679 h 1318116"/>
              <a:gd name="connsiteX4" fmla="*/ 14288 w 178594"/>
              <a:gd name="connsiteY4" fmla="*/ 146541 h 1318116"/>
              <a:gd name="connsiteX5" fmla="*/ 7144 w 178594"/>
              <a:gd name="connsiteY5" fmla="*/ 418004 h 1318116"/>
              <a:gd name="connsiteX6" fmla="*/ 0 w 178594"/>
              <a:gd name="connsiteY6" fmla="*/ 582310 h 1318116"/>
              <a:gd name="connsiteX7" fmla="*/ 7144 w 178594"/>
              <a:gd name="connsiteY7" fmla="*/ 1225248 h 1318116"/>
              <a:gd name="connsiteX8" fmla="*/ 35719 w 178594"/>
              <a:gd name="connsiteY8" fmla="*/ 1289541 h 1318116"/>
              <a:gd name="connsiteX9" fmla="*/ 57150 w 178594"/>
              <a:gd name="connsiteY9" fmla="*/ 1296685 h 1318116"/>
              <a:gd name="connsiteX10" fmla="*/ 121444 w 178594"/>
              <a:gd name="connsiteY10" fmla="*/ 1303829 h 1318116"/>
              <a:gd name="connsiteX11" fmla="*/ 135731 w 178594"/>
              <a:gd name="connsiteY11" fmla="*/ 1318116 h 13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4" h="1318116">
                <a:moveTo>
                  <a:pt x="178594" y="10810"/>
                </a:moveTo>
                <a:cubicBezTo>
                  <a:pt x="139415" y="2974"/>
                  <a:pt x="96746" y="-8989"/>
                  <a:pt x="57150" y="10810"/>
                </a:cubicBezTo>
                <a:cubicBezTo>
                  <a:pt x="43680" y="17545"/>
                  <a:pt x="47625" y="39385"/>
                  <a:pt x="42863" y="53673"/>
                </a:cubicBezTo>
                <a:cubicBezTo>
                  <a:pt x="18850" y="125712"/>
                  <a:pt x="55491" y="13958"/>
                  <a:pt x="28575" y="103679"/>
                </a:cubicBezTo>
                <a:cubicBezTo>
                  <a:pt x="24248" y="118104"/>
                  <a:pt x="14288" y="146541"/>
                  <a:pt x="14288" y="146541"/>
                </a:cubicBezTo>
                <a:cubicBezTo>
                  <a:pt x="11907" y="237029"/>
                  <a:pt x="10110" y="327534"/>
                  <a:pt x="7144" y="418004"/>
                </a:cubicBezTo>
                <a:cubicBezTo>
                  <a:pt x="5348" y="472795"/>
                  <a:pt x="0" y="527490"/>
                  <a:pt x="0" y="582310"/>
                </a:cubicBezTo>
                <a:cubicBezTo>
                  <a:pt x="0" y="796636"/>
                  <a:pt x="450" y="1011027"/>
                  <a:pt x="7144" y="1225248"/>
                </a:cubicBezTo>
                <a:cubicBezTo>
                  <a:pt x="7452" y="1235101"/>
                  <a:pt x="22594" y="1279041"/>
                  <a:pt x="35719" y="1289541"/>
                </a:cubicBezTo>
                <a:cubicBezTo>
                  <a:pt x="41599" y="1294245"/>
                  <a:pt x="49722" y="1295447"/>
                  <a:pt x="57150" y="1296685"/>
                </a:cubicBezTo>
                <a:cubicBezTo>
                  <a:pt x="78420" y="1300230"/>
                  <a:pt x="100641" y="1298155"/>
                  <a:pt x="121444" y="1303829"/>
                </a:cubicBezTo>
                <a:cubicBezTo>
                  <a:pt x="127942" y="1305601"/>
                  <a:pt x="130969" y="1313354"/>
                  <a:pt x="135731" y="1318116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846095" y="3540239"/>
            <a:ext cx="171450" cy="836967"/>
          </a:xfrm>
          <a:custGeom>
            <a:avLst/>
            <a:gdLst>
              <a:gd name="connsiteX0" fmla="*/ 0 w 171450"/>
              <a:gd name="connsiteY0" fmla="*/ 0 h 836967"/>
              <a:gd name="connsiteX1" fmla="*/ 100012 w 171450"/>
              <a:gd name="connsiteY1" fmla="*/ 7144 h 836967"/>
              <a:gd name="connsiteX2" fmla="*/ 150019 w 171450"/>
              <a:gd name="connsiteY2" fmla="*/ 35719 h 836967"/>
              <a:gd name="connsiteX3" fmla="*/ 157162 w 171450"/>
              <a:gd name="connsiteY3" fmla="*/ 57150 h 836967"/>
              <a:gd name="connsiteX4" fmla="*/ 171450 w 171450"/>
              <a:gd name="connsiteY4" fmla="*/ 85725 h 836967"/>
              <a:gd name="connsiteX5" fmla="*/ 150019 w 171450"/>
              <a:gd name="connsiteY5" fmla="*/ 250032 h 836967"/>
              <a:gd name="connsiteX6" fmla="*/ 142875 w 171450"/>
              <a:gd name="connsiteY6" fmla="*/ 314325 h 836967"/>
              <a:gd name="connsiteX7" fmla="*/ 135731 w 171450"/>
              <a:gd name="connsiteY7" fmla="*/ 335757 h 836967"/>
              <a:gd name="connsiteX8" fmla="*/ 150019 w 171450"/>
              <a:gd name="connsiteY8" fmla="*/ 592932 h 836967"/>
              <a:gd name="connsiteX9" fmla="*/ 164306 w 171450"/>
              <a:gd name="connsiteY9" fmla="*/ 657225 h 836967"/>
              <a:gd name="connsiteX10" fmla="*/ 171450 w 171450"/>
              <a:gd name="connsiteY10" fmla="*/ 692944 h 836967"/>
              <a:gd name="connsiteX11" fmla="*/ 164306 w 171450"/>
              <a:gd name="connsiteY11" fmla="*/ 764382 h 836967"/>
              <a:gd name="connsiteX12" fmla="*/ 114300 w 171450"/>
              <a:gd name="connsiteY12" fmla="*/ 821532 h 836967"/>
              <a:gd name="connsiteX13" fmla="*/ 85725 w 171450"/>
              <a:gd name="connsiteY13" fmla="*/ 835819 h 836967"/>
              <a:gd name="connsiteX14" fmla="*/ 50006 w 171450"/>
              <a:gd name="connsiteY14" fmla="*/ 835819 h 8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50" h="836967">
                <a:moveTo>
                  <a:pt x="0" y="0"/>
                </a:moveTo>
                <a:cubicBezTo>
                  <a:pt x="33337" y="2381"/>
                  <a:pt x="67045" y="1649"/>
                  <a:pt x="100012" y="7144"/>
                </a:cubicBezTo>
                <a:cubicBezTo>
                  <a:pt x="112093" y="9158"/>
                  <a:pt x="139215" y="28517"/>
                  <a:pt x="150019" y="35719"/>
                </a:cubicBezTo>
                <a:cubicBezTo>
                  <a:pt x="152400" y="42863"/>
                  <a:pt x="154196" y="50229"/>
                  <a:pt x="157162" y="57150"/>
                </a:cubicBezTo>
                <a:cubicBezTo>
                  <a:pt x="161357" y="66938"/>
                  <a:pt x="171450" y="75076"/>
                  <a:pt x="171450" y="85725"/>
                </a:cubicBezTo>
                <a:cubicBezTo>
                  <a:pt x="171450" y="169951"/>
                  <a:pt x="164890" y="190544"/>
                  <a:pt x="150019" y="250032"/>
                </a:cubicBezTo>
                <a:cubicBezTo>
                  <a:pt x="147638" y="271463"/>
                  <a:pt x="146420" y="293056"/>
                  <a:pt x="142875" y="314325"/>
                </a:cubicBezTo>
                <a:cubicBezTo>
                  <a:pt x="141637" y="321753"/>
                  <a:pt x="135731" y="328227"/>
                  <a:pt x="135731" y="335757"/>
                </a:cubicBezTo>
                <a:cubicBezTo>
                  <a:pt x="135731" y="423722"/>
                  <a:pt x="136852" y="507346"/>
                  <a:pt x="150019" y="592932"/>
                </a:cubicBezTo>
                <a:cubicBezTo>
                  <a:pt x="155407" y="627954"/>
                  <a:pt x="157193" y="625218"/>
                  <a:pt x="164306" y="657225"/>
                </a:cubicBezTo>
                <a:cubicBezTo>
                  <a:pt x="166940" y="669078"/>
                  <a:pt x="169069" y="681038"/>
                  <a:pt x="171450" y="692944"/>
                </a:cubicBezTo>
                <a:cubicBezTo>
                  <a:pt x="169069" y="716757"/>
                  <a:pt x="171444" y="741540"/>
                  <a:pt x="164306" y="764382"/>
                </a:cubicBezTo>
                <a:cubicBezTo>
                  <a:pt x="155118" y="793782"/>
                  <a:pt x="137943" y="808022"/>
                  <a:pt x="114300" y="821532"/>
                </a:cubicBezTo>
                <a:cubicBezTo>
                  <a:pt x="105054" y="826816"/>
                  <a:pt x="96121" y="833509"/>
                  <a:pt x="85725" y="835819"/>
                </a:cubicBezTo>
                <a:cubicBezTo>
                  <a:pt x="74102" y="838402"/>
                  <a:pt x="61912" y="835819"/>
                  <a:pt x="50006" y="8358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7504680" y="4530838"/>
            <a:ext cx="221456" cy="1535907"/>
          </a:xfrm>
          <a:custGeom>
            <a:avLst/>
            <a:gdLst>
              <a:gd name="connsiteX0" fmla="*/ 0 w 221456"/>
              <a:gd name="connsiteY0" fmla="*/ 0 h 1535907"/>
              <a:gd name="connsiteX1" fmla="*/ 35719 w 221456"/>
              <a:gd name="connsiteY1" fmla="*/ 14288 h 1535907"/>
              <a:gd name="connsiteX2" fmla="*/ 50006 w 221456"/>
              <a:gd name="connsiteY2" fmla="*/ 35719 h 1535907"/>
              <a:gd name="connsiteX3" fmla="*/ 71437 w 221456"/>
              <a:gd name="connsiteY3" fmla="*/ 50007 h 1535907"/>
              <a:gd name="connsiteX4" fmla="*/ 78581 w 221456"/>
              <a:gd name="connsiteY4" fmla="*/ 71438 h 1535907"/>
              <a:gd name="connsiteX5" fmla="*/ 121444 w 221456"/>
              <a:gd name="connsiteY5" fmla="*/ 114300 h 1535907"/>
              <a:gd name="connsiteX6" fmla="*/ 157162 w 221456"/>
              <a:gd name="connsiteY6" fmla="*/ 157163 h 1535907"/>
              <a:gd name="connsiteX7" fmla="*/ 171450 w 221456"/>
              <a:gd name="connsiteY7" fmla="*/ 200025 h 1535907"/>
              <a:gd name="connsiteX8" fmla="*/ 185737 w 221456"/>
              <a:gd name="connsiteY8" fmla="*/ 257175 h 1535907"/>
              <a:gd name="connsiteX9" fmla="*/ 200025 w 221456"/>
              <a:gd name="connsiteY9" fmla="*/ 342900 h 1535907"/>
              <a:gd name="connsiteX10" fmla="*/ 207169 w 221456"/>
              <a:gd name="connsiteY10" fmla="*/ 435769 h 1535907"/>
              <a:gd name="connsiteX11" fmla="*/ 214312 w 221456"/>
              <a:gd name="connsiteY11" fmla="*/ 478632 h 1535907"/>
              <a:gd name="connsiteX12" fmla="*/ 221456 w 221456"/>
              <a:gd name="connsiteY12" fmla="*/ 935832 h 1535907"/>
              <a:gd name="connsiteX13" fmla="*/ 200025 w 221456"/>
              <a:gd name="connsiteY13" fmla="*/ 1250157 h 1535907"/>
              <a:gd name="connsiteX14" fmla="*/ 178594 w 221456"/>
              <a:gd name="connsiteY14" fmla="*/ 1314450 h 1535907"/>
              <a:gd name="connsiteX15" fmla="*/ 164306 w 221456"/>
              <a:gd name="connsiteY15" fmla="*/ 1364457 h 1535907"/>
              <a:gd name="connsiteX16" fmla="*/ 150019 w 221456"/>
              <a:gd name="connsiteY16" fmla="*/ 1385888 h 1535907"/>
              <a:gd name="connsiteX17" fmla="*/ 135731 w 221456"/>
              <a:gd name="connsiteY17" fmla="*/ 1435894 h 1535907"/>
              <a:gd name="connsiteX18" fmla="*/ 121444 w 221456"/>
              <a:gd name="connsiteY18" fmla="*/ 1457325 h 1535907"/>
              <a:gd name="connsiteX19" fmla="*/ 107156 w 221456"/>
              <a:gd name="connsiteY19" fmla="*/ 1507332 h 1535907"/>
              <a:gd name="connsiteX20" fmla="*/ 64294 w 221456"/>
              <a:gd name="connsiteY20" fmla="*/ 1535907 h 1535907"/>
              <a:gd name="connsiteX21" fmla="*/ 21431 w 221456"/>
              <a:gd name="connsiteY21" fmla="*/ 1521619 h 15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56" h="1535907">
                <a:moveTo>
                  <a:pt x="0" y="0"/>
                </a:moveTo>
                <a:cubicBezTo>
                  <a:pt x="11906" y="4763"/>
                  <a:pt x="25284" y="6834"/>
                  <a:pt x="35719" y="14288"/>
                </a:cubicBezTo>
                <a:cubicBezTo>
                  <a:pt x="42705" y="19278"/>
                  <a:pt x="43935" y="29648"/>
                  <a:pt x="50006" y="35719"/>
                </a:cubicBezTo>
                <a:cubicBezTo>
                  <a:pt x="56077" y="41790"/>
                  <a:pt x="64293" y="45244"/>
                  <a:pt x="71437" y="50007"/>
                </a:cubicBezTo>
                <a:cubicBezTo>
                  <a:pt x="73818" y="57151"/>
                  <a:pt x="73958" y="65494"/>
                  <a:pt x="78581" y="71438"/>
                </a:cubicBezTo>
                <a:cubicBezTo>
                  <a:pt x="90986" y="87387"/>
                  <a:pt x="107156" y="100012"/>
                  <a:pt x="121444" y="114300"/>
                </a:cubicBezTo>
                <a:cubicBezTo>
                  <a:pt x="134902" y="127758"/>
                  <a:pt x="149206" y="139262"/>
                  <a:pt x="157162" y="157163"/>
                </a:cubicBezTo>
                <a:cubicBezTo>
                  <a:pt x="163279" y="170925"/>
                  <a:pt x="167797" y="185414"/>
                  <a:pt x="171450" y="200025"/>
                </a:cubicBezTo>
                <a:cubicBezTo>
                  <a:pt x="176212" y="219075"/>
                  <a:pt x="182960" y="237736"/>
                  <a:pt x="185737" y="257175"/>
                </a:cubicBezTo>
                <a:cubicBezTo>
                  <a:pt x="194598" y="319202"/>
                  <a:pt x="189579" y="290671"/>
                  <a:pt x="200025" y="342900"/>
                </a:cubicBezTo>
                <a:cubicBezTo>
                  <a:pt x="202406" y="373856"/>
                  <a:pt x="203919" y="404892"/>
                  <a:pt x="207169" y="435769"/>
                </a:cubicBezTo>
                <a:cubicBezTo>
                  <a:pt x="208685" y="450174"/>
                  <a:pt x="213898" y="464153"/>
                  <a:pt x="214312" y="478632"/>
                </a:cubicBezTo>
                <a:cubicBezTo>
                  <a:pt x="218665" y="630988"/>
                  <a:pt x="219075" y="783432"/>
                  <a:pt x="221456" y="935832"/>
                </a:cubicBezTo>
                <a:cubicBezTo>
                  <a:pt x="208851" y="1402206"/>
                  <a:pt x="239506" y="1079069"/>
                  <a:pt x="200025" y="1250157"/>
                </a:cubicBezTo>
                <a:cubicBezTo>
                  <a:pt x="186438" y="1309035"/>
                  <a:pt x="203898" y="1276493"/>
                  <a:pt x="178594" y="1314450"/>
                </a:cubicBezTo>
                <a:cubicBezTo>
                  <a:pt x="176305" y="1323606"/>
                  <a:pt x="169430" y="1354208"/>
                  <a:pt x="164306" y="1364457"/>
                </a:cubicBezTo>
                <a:cubicBezTo>
                  <a:pt x="160466" y="1372136"/>
                  <a:pt x="154781" y="1378744"/>
                  <a:pt x="150019" y="1385888"/>
                </a:cubicBezTo>
                <a:cubicBezTo>
                  <a:pt x="147730" y="1395045"/>
                  <a:pt x="140856" y="1425644"/>
                  <a:pt x="135731" y="1435894"/>
                </a:cubicBezTo>
                <a:cubicBezTo>
                  <a:pt x="131891" y="1443573"/>
                  <a:pt x="126206" y="1450181"/>
                  <a:pt x="121444" y="1457325"/>
                </a:cubicBezTo>
                <a:cubicBezTo>
                  <a:pt x="121382" y="1457572"/>
                  <a:pt x="110572" y="1503916"/>
                  <a:pt x="107156" y="1507332"/>
                </a:cubicBezTo>
                <a:cubicBezTo>
                  <a:pt x="95014" y="1519474"/>
                  <a:pt x="64294" y="1535907"/>
                  <a:pt x="64294" y="1535907"/>
                </a:cubicBezTo>
                <a:cubicBezTo>
                  <a:pt x="19082" y="1528372"/>
                  <a:pt x="21431" y="1543248"/>
                  <a:pt x="21431" y="15216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3" name="Полилиния 2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4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346371" y="1393371"/>
            <a:ext cx="326583" cy="1600200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369628" y="4550229"/>
            <a:ext cx="609600" cy="1665514"/>
          </a:xfrm>
          <a:custGeom>
            <a:avLst/>
            <a:gdLst>
              <a:gd name="connsiteX0" fmla="*/ 0 w 609600"/>
              <a:gd name="connsiteY0" fmla="*/ 0 h 1665514"/>
              <a:gd name="connsiteX1" fmla="*/ 97971 w 609600"/>
              <a:gd name="connsiteY1" fmla="*/ 43543 h 1665514"/>
              <a:gd name="connsiteX2" fmla="*/ 261257 w 609600"/>
              <a:gd name="connsiteY2" fmla="*/ 130628 h 1665514"/>
              <a:gd name="connsiteX3" fmla="*/ 337457 w 609600"/>
              <a:gd name="connsiteY3" fmla="*/ 206828 h 1665514"/>
              <a:gd name="connsiteX4" fmla="*/ 370114 w 609600"/>
              <a:gd name="connsiteY4" fmla="*/ 239486 h 1665514"/>
              <a:gd name="connsiteX5" fmla="*/ 457200 w 609600"/>
              <a:gd name="connsiteY5" fmla="*/ 402771 h 1665514"/>
              <a:gd name="connsiteX6" fmla="*/ 566057 w 609600"/>
              <a:gd name="connsiteY6" fmla="*/ 664028 h 1665514"/>
              <a:gd name="connsiteX7" fmla="*/ 587828 w 609600"/>
              <a:gd name="connsiteY7" fmla="*/ 794657 h 1665514"/>
              <a:gd name="connsiteX8" fmla="*/ 609600 w 609600"/>
              <a:gd name="connsiteY8" fmla="*/ 914400 h 1665514"/>
              <a:gd name="connsiteX9" fmla="*/ 598714 w 609600"/>
              <a:gd name="connsiteY9" fmla="*/ 1240971 h 1665514"/>
              <a:gd name="connsiteX10" fmla="*/ 587828 w 609600"/>
              <a:gd name="connsiteY10" fmla="*/ 1273628 h 1665514"/>
              <a:gd name="connsiteX11" fmla="*/ 555171 w 609600"/>
              <a:gd name="connsiteY11" fmla="*/ 1317171 h 1665514"/>
              <a:gd name="connsiteX12" fmla="*/ 544286 w 609600"/>
              <a:gd name="connsiteY12" fmla="*/ 1360714 h 1665514"/>
              <a:gd name="connsiteX13" fmla="*/ 489857 w 609600"/>
              <a:gd name="connsiteY13" fmla="*/ 1447800 h 1665514"/>
              <a:gd name="connsiteX14" fmla="*/ 424543 w 609600"/>
              <a:gd name="connsiteY14" fmla="*/ 1524000 h 1665514"/>
              <a:gd name="connsiteX15" fmla="*/ 402771 w 609600"/>
              <a:gd name="connsiteY15" fmla="*/ 1545771 h 1665514"/>
              <a:gd name="connsiteX16" fmla="*/ 381000 w 609600"/>
              <a:gd name="connsiteY16" fmla="*/ 1578428 h 1665514"/>
              <a:gd name="connsiteX17" fmla="*/ 348343 w 609600"/>
              <a:gd name="connsiteY17" fmla="*/ 1589314 h 1665514"/>
              <a:gd name="connsiteX18" fmla="*/ 315686 w 609600"/>
              <a:gd name="connsiteY18" fmla="*/ 1621971 h 1665514"/>
              <a:gd name="connsiteX19" fmla="*/ 283028 w 609600"/>
              <a:gd name="connsiteY19" fmla="*/ 1632857 h 1665514"/>
              <a:gd name="connsiteX20" fmla="*/ 250371 w 609600"/>
              <a:gd name="connsiteY20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665514">
                <a:moveTo>
                  <a:pt x="0" y="0"/>
                </a:moveTo>
                <a:cubicBezTo>
                  <a:pt x="161356" y="64542"/>
                  <a:pt x="-39337" y="-17483"/>
                  <a:pt x="97971" y="43543"/>
                </a:cubicBezTo>
                <a:cubicBezTo>
                  <a:pt x="157425" y="69967"/>
                  <a:pt x="209846" y="79217"/>
                  <a:pt x="261257" y="130628"/>
                </a:cubicBezTo>
                <a:lnTo>
                  <a:pt x="337457" y="206828"/>
                </a:lnTo>
                <a:cubicBezTo>
                  <a:pt x="348343" y="217714"/>
                  <a:pt x="362193" y="226285"/>
                  <a:pt x="370114" y="239486"/>
                </a:cubicBezTo>
                <a:cubicBezTo>
                  <a:pt x="511891" y="475782"/>
                  <a:pt x="389045" y="257943"/>
                  <a:pt x="457200" y="402771"/>
                </a:cubicBezTo>
                <a:cubicBezTo>
                  <a:pt x="497410" y="488218"/>
                  <a:pt x="550139" y="568518"/>
                  <a:pt x="566057" y="664028"/>
                </a:cubicBezTo>
                <a:cubicBezTo>
                  <a:pt x="573314" y="707571"/>
                  <a:pt x="579171" y="751371"/>
                  <a:pt x="587828" y="794657"/>
                </a:cubicBezTo>
                <a:cubicBezTo>
                  <a:pt x="603043" y="870729"/>
                  <a:pt x="595672" y="830835"/>
                  <a:pt x="609600" y="914400"/>
                </a:cubicBezTo>
                <a:cubicBezTo>
                  <a:pt x="605971" y="1023257"/>
                  <a:pt x="605303" y="1132253"/>
                  <a:pt x="598714" y="1240971"/>
                </a:cubicBezTo>
                <a:cubicBezTo>
                  <a:pt x="598020" y="1252425"/>
                  <a:pt x="593521" y="1263665"/>
                  <a:pt x="587828" y="1273628"/>
                </a:cubicBezTo>
                <a:cubicBezTo>
                  <a:pt x="578827" y="1289380"/>
                  <a:pt x="566057" y="1302657"/>
                  <a:pt x="555171" y="1317171"/>
                </a:cubicBezTo>
                <a:cubicBezTo>
                  <a:pt x="551543" y="1331685"/>
                  <a:pt x="549539" y="1346706"/>
                  <a:pt x="544286" y="1360714"/>
                </a:cubicBezTo>
                <a:cubicBezTo>
                  <a:pt x="528135" y="1403783"/>
                  <a:pt x="516894" y="1409947"/>
                  <a:pt x="489857" y="1447800"/>
                </a:cubicBezTo>
                <a:cubicBezTo>
                  <a:pt x="448412" y="1505823"/>
                  <a:pt x="490340" y="1458204"/>
                  <a:pt x="424543" y="1524000"/>
                </a:cubicBezTo>
                <a:cubicBezTo>
                  <a:pt x="417286" y="1531257"/>
                  <a:pt x="408464" y="1537231"/>
                  <a:pt x="402771" y="1545771"/>
                </a:cubicBezTo>
                <a:cubicBezTo>
                  <a:pt x="395514" y="1556657"/>
                  <a:pt x="391216" y="1570255"/>
                  <a:pt x="381000" y="1578428"/>
                </a:cubicBezTo>
                <a:cubicBezTo>
                  <a:pt x="372040" y="1585596"/>
                  <a:pt x="359229" y="1585685"/>
                  <a:pt x="348343" y="1589314"/>
                </a:cubicBezTo>
                <a:cubicBezTo>
                  <a:pt x="337457" y="1600200"/>
                  <a:pt x="328495" y="1613432"/>
                  <a:pt x="315686" y="1621971"/>
                </a:cubicBezTo>
                <a:cubicBezTo>
                  <a:pt x="306138" y="1628336"/>
                  <a:pt x="292576" y="1626492"/>
                  <a:pt x="283028" y="1632857"/>
                </a:cubicBezTo>
                <a:cubicBezTo>
                  <a:pt x="270219" y="1641396"/>
                  <a:pt x="250371" y="1665514"/>
                  <a:pt x="250371" y="1665514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21149395">
            <a:off x="4249294" y="3271301"/>
            <a:ext cx="414408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PM&gt; 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Install-Pack</a:t>
            </a:r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ge 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F</a:t>
            </a:r>
            <a:r>
              <a:rPr lang="en-US" sz="2400" dirty="0" err="1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keItE</a:t>
            </a:r>
            <a:r>
              <a:rPr lang="ru-RU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sy</a:t>
            </a:r>
            <a:endParaRPr lang="ru-RU" sz="24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8" name="Полилиния 7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7422</TotalTime>
  <Words>1177</Words>
  <Application>Microsoft Office PowerPoint</Application>
  <PresentationFormat>Экран (4:3)</PresentationFormat>
  <Paragraphs>322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Albertus Extra Bold</vt:lpstr>
      <vt:lpstr>Arial</vt:lpstr>
      <vt:lpstr>Calibri</vt:lpstr>
      <vt:lpstr>Consolas</vt:lpstr>
      <vt:lpstr>Flow</vt:lpstr>
      <vt:lpstr>Segoe UI</vt:lpstr>
      <vt:lpstr>Wingdings</vt:lpstr>
      <vt:lpstr>Тема Office</vt:lpstr>
      <vt:lpstr>SOLID Можно ли иначе?</vt:lpstr>
      <vt:lpstr>Задача "Сыграть в морской бой"</vt:lpstr>
      <vt:lpstr>Задача "Сыграть в морской бой"</vt:lpstr>
      <vt:lpstr>1. Сгенерировать карту</vt:lpstr>
      <vt:lpstr>2. Запустить ИИ</vt:lpstr>
      <vt:lpstr>3. Показывать UI</vt:lpstr>
      <vt:lpstr>4. Записать результаты</vt:lpstr>
      <vt:lpstr>BOILERPLATE :-(</vt:lpstr>
      <vt:lpstr>BOILERPLATE</vt:lpstr>
      <vt:lpstr>Презентация PowerPoint</vt:lpstr>
      <vt:lpstr>Презентация PowerPoint</vt:lpstr>
      <vt:lpstr>Если фанатично следовать SRP...</vt:lpstr>
      <vt:lpstr>Минус 1 интерфейс и Mock-объект</vt:lpstr>
      <vt:lpstr>Интерфейс — описание протокола взаимодействия модулей</vt:lpstr>
      <vt:lpstr>Протокол "ПоставщикДанных"</vt:lpstr>
      <vt:lpstr>Передайте сами данные, вместо "ПоставщикаДанных"</vt:lpstr>
      <vt:lpstr>Протокол "ПолучательДанных"</vt:lpstr>
      <vt:lpstr>Просто верните данные  из метода!</vt:lpstr>
      <vt:lpstr>Итог: нет интерфейсов и mock-ов</vt:lpstr>
      <vt:lpstr>А можно выкинуть поля и конструктор?</vt:lpstr>
      <vt:lpstr>Как сохранять  текущее состояние?</vt:lpstr>
      <vt:lpstr>Генераторы спешат на помощь!</vt:lpstr>
      <vt:lpstr>Применённые техники:</vt:lpstr>
      <vt:lpstr>Если вы вдруг еще не догадались...</vt:lpstr>
      <vt:lpstr>SOLID → Functional</vt:lpstr>
      <vt:lpstr>FP Style</vt:lpstr>
      <vt:lpstr>OOP → FP. Task 1</vt:lpstr>
      <vt:lpstr>OOP → FP. Task 2</vt:lpstr>
      <vt:lpstr>OOP → FP. Task 3</vt:lpstr>
      <vt:lpstr>Практика</vt:lpstr>
      <vt:lpstr>Игра жизнь</vt:lpstr>
      <vt:lpstr>Design</vt:lpstr>
      <vt:lpstr>Практика (30 мин)</vt:lpstr>
      <vt:lpstr>Зависимости в FP и SOLID</vt:lpstr>
      <vt:lpstr>Functional vs SOLID</vt:lpstr>
      <vt:lpstr>Чем плохи зависимости от интерфейсов? </vt:lpstr>
      <vt:lpstr>Зависимость от интерфейса</vt:lpstr>
      <vt:lpstr>Презентация PowerPoint</vt:lpstr>
      <vt:lpstr>Презентация PowerPoint</vt:lpstr>
      <vt:lpstr>Презентация PowerPoint</vt:lpstr>
      <vt:lpstr>Зависимости от интерфейсов</vt:lpstr>
      <vt:lpstr>А как же DI Container?</vt:lpstr>
      <vt:lpstr>DI Container и FP?</vt:lpstr>
      <vt:lpstr>FP Style</vt:lpstr>
      <vt:lpstr>ФВП?! Примешивание?!</vt:lpstr>
      <vt:lpstr>ФВП?! Примешивание?!</vt:lpstr>
      <vt:lpstr>Практика 30мин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94</cp:revision>
  <dcterms:created xsi:type="dcterms:W3CDTF">2015-06-10T05:19:59Z</dcterms:created>
  <dcterms:modified xsi:type="dcterms:W3CDTF">2015-12-04T19:59:43Z</dcterms:modified>
</cp:coreProperties>
</file>