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3" r:id="rId6"/>
    <p:sldId id="278" r:id="rId7"/>
    <p:sldId id="286" r:id="rId8"/>
    <p:sldId id="264" r:id="rId9"/>
    <p:sldId id="265" r:id="rId10"/>
    <p:sldId id="270" r:id="rId11"/>
    <p:sldId id="288" r:id="rId12"/>
    <p:sldId id="289" r:id="rId13"/>
    <p:sldId id="274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8355" autoAdjust="0"/>
  </p:normalViewPr>
  <p:slideViewPr>
    <p:cSldViewPr snapToGrid="0" showGuides="1">
      <p:cViewPr>
        <p:scale>
          <a:sx n="86" d="100"/>
          <a:sy n="86" d="100"/>
        </p:scale>
        <p:origin x="1805" y="92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00707F8D-67AA-4445-89C4-2883E2500C69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3BF5047-6CED-44CC-A86C-D48A653D0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A9A067D9-116D-3843-ABDF-D6546C1962D4}" type="datetimeFigureOut">
              <a:rPr lang="de-DE" smtClean="0"/>
              <a:t>21.05.2023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339D21CC-DD94-204E-93C8-E1AAF3084C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sz="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339D21CC-DD94-204E-93C8-E1AAF3084C8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svg"/><Relationship Id="rId7" Type="http://schemas.openxmlformats.org/officeDocument/2006/relationships/image" Target="../media/image1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 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de-DE" sz="59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de-DE" sz="24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–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de-DE" sz="1200">
                <a:noFill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de-DE" sz="1200">
                <a:noFill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de-DE" sz="1200">
                <a:noFill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de-DE" sz="1200">
                <a:noFill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de-DE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MMM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4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36" name="Fußzeilenplatzhalt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2" name="Textplatzhalt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4" name="Foliennummernplatzhalt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" name="Freihand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 b="0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de-DE" sz="1400"/>
            </a:lvl1pPr>
            <a:lvl2pPr>
              <a:lnSpc>
                <a:spcPct val="150000"/>
              </a:lnSpc>
              <a:spcBef>
                <a:spcPts val="0"/>
              </a:spcBef>
              <a:defRPr lang="de-DE" sz="1200"/>
            </a:lvl2pPr>
            <a:lvl3pPr>
              <a:lnSpc>
                <a:spcPct val="150000"/>
              </a:lnSpc>
              <a:spcBef>
                <a:spcPts val="0"/>
              </a:spcBef>
              <a:defRPr lang="de-DE" sz="1100"/>
            </a:lvl3pPr>
            <a:lvl4pPr>
              <a:lnSpc>
                <a:spcPct val="150000"/>
              </a:lnSpc>
              <a:spcBef>
                <a:spcPts val="0"/>
              </a:spcBef>
              <a:defRPr lang="de-DE" sz="1050"/>
            </a:lvl4pPr>
            <a:lvl5pPr>
              <a:lnSpc>
                <a:spcPct val="150000"/>
              </a:lnSpc>
              <a:spcBef>
                <a:spcPts val="0"/>
              </a:spcBef>
              <a:defRPr lang="de-DE" sz="105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de-DE" sz="1800"/>
            </a:lvl1pPr>
            <a:lvl2pPr marL="283464">
              <a:defRPr lang="de-DE" sz="1800"/>
            </a:lvl2pPr>
            <a:lvl3pPr marL="566928">
              <a:defRPr lang="de-DE" sz="1600"/>
            </a:lvl3pPr>
            <a:lvl4pPr marL="758952">
              <a:defRPr lang="de-DE" sz="1400"/>
            </a:lvl4pPr>
            <a:lvl5pPr marL="1042416"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45" name="Grafik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6" name="Fußzeilenplatzhalt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Ellips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6" name="Grafik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el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de-DE" sz="66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ihandform: Form 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de-DE" sz="1800"/>
            </a:lvl1pPr>
            <a:lvl2pPr marL="283464">
              <a:defRPr lang="de-DE" sz="1800"/>
            </a:lvl2pPr>
            <a:lvl3pPr marL="566928">
              <a:defRPr lang="de-DE" sz="1600"/>
            </a:lvl3pPr>
            <a:lvl4pPr marL="758952">
              <a:defRPr lang="de-DE" sz="1400"/>
            </a:lvl4pPr>
            <a:lvl5pPr marL="1042416"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11" name="Freihand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0" name="Fußzeilenplatzhalt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61" name="Foliennummernplatzhalt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de-DE" sz="66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de-DE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de-DE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10" name="Grafik 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de-DE" sz="66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de-DE" sz="240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–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–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el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de-DE" sz="55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7" name="Grafik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9" name="Grafik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9" name="Freihand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6" name="Grafik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–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5" name="Titel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3" name="Freihand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Freihand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7" name="Freihand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45" name="Bildplatzhalt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6" name="Bildplatzhalt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1" name="Textplatzhalt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7" name="Textplatzhalt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8" name="Textplatzhalt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9" name="Textplatzhalt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4" name="Textplatzhalt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2" name="Bildplatzhalt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3" name="Bildplatzhalt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4" name="Textplatzhalt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–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3200" b="0">
                <a:noFill/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45" name="Bildplatzhalt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6" name="Bildplatzhalt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1" name="Textplatzhalt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7" name="Textplatzhalt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8" name="Textplatzhalt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9" name="Textplatzhalt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4" name="Textplatzhalt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2" name="Bildplatzhalt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3" name="Bildplatzhalt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4" name="Textplatzhalt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5" name="Titel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1" name="Bildplatzhalt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Bildplatzhalt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Textplatzhalt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4" name="Textplatzhalt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5" name="Textplatzhalt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6" name="Textplatzhalt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6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7" name="Textplatzhalt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8" name="Textplatzhalt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9" name="Bildplatzhalt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Textplatzhalt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2" name="Textplatzhalt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Prüfung von 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Kevin Peter, Dominic Moser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Aufgabe des Kunden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Erste Ideen</a:t>
            </a:r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Konzept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3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Auswertung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4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Weiteres Vorgehen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83B64C2-4E69-4E2D-9B1C-CAB20BF9D1B9}"/>
              </a:ext>
            </a:extLst>
          </p:cNvPr>
          <p:cNvGrpSpPr/>
          <p:nvPr/>
        </p:nvGrpSpPr>
        <p:grpSpPr>
          <a:xfrm>
            <a:off x="2432649" y="1731264"/>
            <a:ext cx="3261995" cy="3578352"/>
            <a:chOff x="5556195" y="2121408"/>
            <a:chExt cx="3261995" cy="357835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04C2F6D-54F4-405C-B352-BD1A148E0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6195" y="2121408"/>
              <a:ext cx="3261995" cy="3578352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D9C57-F764-41EE-8883-A8DD8638443B}"/>
                </a:ext>
              </a:extLst>
            </p:cNvPr>
            <p:cNvSpPr/>
            <p:nvPr/>
          </p:nvSpPr>
          <p:spPr>
            <a:xfrm>
              <a:off x="7412736" y="2731008"/>
              <a:ext cx="518160" cy="463296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C745E9F-591A-43CF-8CDF-24B0B73B4047}"/>
                </a:ext>
              </a:extLst>
            </p:cNvPr>
            <p:cNvSpPr/>
            <p:nvPr/>
          </p:nvSpPr>
          <p:spPr>
            <a:xfrm>
              <a:off x="5980176" y="4309872"/>
              <a:ext cx="518160" cy="463296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B913A95-9102-4057-B4FB-A5564AA41206}"/>
                </a:ext>
              </a:extLst>
            </p:cNvPr>
            <p:cNvSpPr/>
            <p:nvPr/>
          </p:nvSpPr>
          <p:spPr>
            <a:xfrm>
              <a:off x="6984492" y="3758184"/>
              <a:ext cx="757428" cy="688848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55DD2FD-46A7-4376-BFAC-7E566A7F6612}"/>
                </a:ext>
              </a:extLst>
            </p:cNvPr>
            <p:cNvSpPr txBox="1"/>
            <p:nvPr/>
          </p:nvSpPr>
          <p:spPr>
            <a:xfrm>
              <a:off x="5775816" y="2258044"/>
              <a:ext cx="64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Fail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71ACBF0-B0F4-4B73-A608-024073C7F875}"/>
              </a:ext>
            </a:extLst>
          </p:cNvPr>
          <p:cNvGrpSpPr/>
          <p:nvPr/>
        </p:nvGrpSpPr>
        <p:grpSpPr>
          <a:xfrm>
            <a:off x="5826380" y="1731264"/>
            <a:ext cx="3306021" cy="3578352"/>
            <a:chOff x="5826380" y="1731264"/>
            <a:chExt cx="3306021" cy="3578352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61BF538-389D-41D4-AC7A-DF7CB5FB0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6685" y="1731264"/>
              <a:ext cx="3305716" cy="3578352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0F90D1C-9E0E-407A-9761-B067B56F66CA}"/>
                </a:ext>
              </a:extLst>
            </p:cNvPr>
            <p:cNvSpPr/>
            <p:nvPr/>
          </p:nvSpPr>
          <p:spPr>
            <a:xfrm>
              <a:off x="7752251" y="2199132"/>
              <a:ext cx="629749" cy="585216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6D863C6-495A-4A28-B3D1-CDA27A62D386}"/>
                </a:ext>
              </a:extLst>
            </p:cNvPr>
            <p:cNvSpPr/>
            <p:nvPr/>
          </p:nvSpPr>
          <p:spPr>
            <a:xfrm>
              <a:off x="6096000" y="3889248"/>
              <a:ext cx="629749" cy="585216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AC79625-F7AE-4FE3-B8C7-F04512256896}"/>
                </a:ext>
              </a:extLst>
            </p:cNvPr>
            <p:cNvSpPr/>
            <p:nvPr/>
          </p:nvSpPr>
          <p:spPr>
            <a:xfrm>
              <a:off x="7334929" y="3299460"/>
              <a:ext cx="875956" cy="826008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F814A94-D3FF-45FD-A924-E40F2E852EF9}"/>
                </a:ext>
              </a:extLst>
            </p:cNvPr>
            <p:cNvSpPr txBox="1"/>
            <p:nvPr/>
          </p:nvSpPr>
          <p:spPr>
            <a:xfrm>
              <a:off x="5826380" y="1756910"/>
              <a:ext cx="213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rgbClr val="00B050"/>
                  </a:solidFill>
                </a:rPr>
                <a:t>True </a:t>
              </a:r>
              <a:r>
                <a:rPr lang="de-CH" dirty="0" err="1">
                  <a:solidFill>
                    <a:srgbClr val="00B050"/>
                  </a:solidFill>
                </a:rPr>
                <a:t>DeviceNet</a:t>
              </a:r>
              <a:endParaRPr lang="de-CH" dirty="0">
                <a:solidFill>
                  <a:srgbClr val="00B050"/>
                </a:solidFill>
              </a:endParaRPr>
            </a:p>
          </p:txBody>
        </p:sp>
      </p:grpSp>
      <p:sp>
        <p:nvSpPr>
          <p:cNvPr id="12" name="Titel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Aufgaben des Kunden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Erkennung der Schrauben links und rechts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Erkennung des Feldbussteckers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3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4B969-43A2-4EE4-8EB9-08482C904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A71EA-375A-4977-ACF1-33529B4E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Weshalb die Erkennung?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C3156-9F51-4AF0-B483-26C3D0AC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07" y="1639824"/>
            <a:ext cx="6510528" cy="3578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Pro Fehler ca. 5’000 CHF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Image der Firma</a:t>
            </a:r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0E65E-7B7C-4517-9CB4-E1B2F33CA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07DED-88CC-4478-AA19-ECD106700D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fld id="{AD2F44F3-0B5A-4D39-B6D1-5F99DE812D27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02ACF-940E-448F-AD16-35C5CDF23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26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Erste Ideen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blem Stock Illustrationen, Vektoren, &amp; Kliparts - 429,162 Stock  Illustrationen">
            <a:extLst>
              <a:ext uri="{FF2B5EF4-FFF2-40B4-BE49-F238E27FC236}">
                <a16:creationId xmlns:a16="http://schemas.microsoft.com/office/drawing/2014/main" id="{657AB41C-599E-44B3-9FB8-F2B50CCC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52" y="2207609"/>
            <a:ext cx="4283849" cy="32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el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Erste Ideen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F194AC-01CF-4513-8AF7-EDD436E69EE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fld id="{0685CB0B-7EDD-4770-B6B9-28C94F238FB9}" type="slidenum">
              <a:rPr lang="de-DE" dirty="0" smtClean="0"/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DDF753-A3D0-4F4F-9F18-E88D50BD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786" y="1573821"/>
            <a:ext cx="4271815" cy="448046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08CEB6A-3F24-40D4-8DAA-C49678AB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07" y="1639824"/>
            <a:ext cx="7791890" cy="2533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HoughCircles</a:t>
            </a:r>
            <a:r>
              <a:rPr lang="de-CH" dirty="0"/>
              <a:t> Kreise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Mit den verschiedenen Radien bestimmen welcher Sensor es ist.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Konzept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3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2166DB3-5B65-46CC-9450-96242F2511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fld id="{65D6BC76-C047-4B4A-89C8-4F7BBF523584}" type="slidenum">
              <a:rPr lang="de-DE"/>
              <a:t>7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8644D-BB61-47B2-A3DF-228FBB1C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74226"/>
            <a:ext cx="8284464" cy="4634550"/>
          </a:xfrm>
        </p:spPr>
        <p:txBody>
          <a:bodyPr/>
          <a:lstStyle/>
          <a:p>
            <a:r>
              <a:rPr lang="de-CH" dirty="0"/>
              <a:t>Mit Schwellwert grösster Radius finden</a:t>
            </a:r>
          </a:p>
          <a:p>
            <a:r>
              <a:rPr lang="de-CH" dirty="0"/>
              <a:t>Mit </a:t>
            </a:r>
            <a:r>
              <a:rPr lang="de-CH" dirty="0" err="1"/>
              <a:t>HoughCircles</a:t>
            </a:r>
            <a:r>
              <a:rPr lang="de-CH" dirty="0"/>
              <a:t> grössten Kreis suchen</a:t>
            </a:r>
          </a:p>
          <a:p>
            <a:r>
              <a:rPr lang="de-CH" dirty="0"/>
              <a:t>Mit definierten Distanzen die inneren Schrauben finden mithilfe </a:t>
            </a:r>
            <a:r>
              <a:rPr lang="de-CH" dirty="0" err="1"/>
              <a:t>HoughCircles</a:t>
            </a:r>
            <a:endParaRPr lang="de-CH" dirty="0"/>
          </a:p>
          <a:p>
            <a:r>
              <a:rPr lang="de-CH" dirty="0"/>
              <a:t>Linie verlängern und mit Histogramm äussere Schrauben finden</a:t>
            </a:r>
          </a:p>
          <a:p>
            <a:r>
              <a:rPr lang="de-CH" dirty="0"/>
              <a:t>Linie verschieben und mit Histogramm äussere Schrauben finden</a:t>
            </a: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360AB-7579-4D70-99BF-2C049D42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Auswertung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FC20EF-EDA7-4DD5-91D4-42634ECC4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04979-51FB-4E03-82B0-69E9D70C7E5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fld id="{55F74C21-65BE-44E1-BA60-3F4D51CE49AD}" type="slidenum">
              <a:rPr lang="de-DE"/>
              <a:t>8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3F498-BFB6-4930-843F-A66E6D3A97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pPr rtl="0"/>
            <a:r>
              <a:rPr lang="de-DE" dirty="0"/>
              <a:t>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EC0D387-6F3E-4058-A722-F13A26A7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3" y="1624457"/>
            <a:ext cx="6096000" cy="4572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14B709E8-007D-4B8B-98EF-DD752D11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91" y="1624458"/>
            <a:ext cx="5487029" cy="457252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E761C4C-6763-475D-AC76-A42DE1BC2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43" y="1624457"/>
            <a:ext cx="5433515" cy="4572000"/>
          </a:xfrm>
          <a:prstGeom prst="rect">
            <a:avLst/>
          </a:prstGeom>
        </p:spPr>
      </p:pic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FEBB9517-04B9-4236-805B-42985430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42843" y="1592887"/>
            <a:ext cx="5487029" cy="4641543"/>
          </a:xfrm>
        </p:spPr>
      </p:pic>
    </p:spTree>
    <p:extLst>
      <p:ext uri="{BB962C8B-B14F-4D97-AF65-F5344CB8AC3E}">
        <p14:creationId xmlns:p14="http://schemas.microsoft.com/office/powerpoint/2010/main" val="29475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BEB06-57BB-4AA3-BE11-91A0813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B055D-E2BE-4F69-9792-D4314C1D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903" y="1837323"/>
            <a:ext cx="6510528" cy="3578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Erkennung auf 12 Sensoren Ausbauen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Barcodeerkennung des Auftrages für den Vergleich Auftrag mit Sensor Typ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21074C-85C4-416E-84D2-2BCF2BAE3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9CC4C-53E8-42AC-B564-49BA33C975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fld id="{08CC9BBE-5AA5-43D9-AB83-A5E9FF09604E}" type="slidenum">
              <a:rPr lang="de-DE"/>
              <a:t>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5FA2C-0225-42DD-9C5F-E463E2D9B2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844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1_TF22529792_Win32" id="{EF6DECE6-363A-43F2-BA5F-D1F564E8488E}" vid="{256E5FB0-DE3B-44A8-B011-85BB56A1EB6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Design Metropole</Template>
  <TotalTime>0</TotalTime>
  <Words>146</Words>
  <Application>Microsoft Office PowerPoint</Application>
  <PresentationFormat>Breitbild</PresentationFormat>
  <Paragraphs>56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Office-Design</vt:lpstr>
      <vt:lpstr>Prüfung von Sensoren</vt:lpstr>
      <vt:lpstr>Inhaltsverzeichnis</vt:lpstr>
      <vt:lpstr>Aufgaben des Kunden</vt:lpstr>
      <vt:lpstr>Weshalb die Erkennung?</vt:lpstr>
      <vt:lpstr>Erste Ideen</vt:lpstr>
      <vt:lpstr>Erste Ideen</vt:lpstr>
      <vt:lpstr>Konzept</vt:lpstr>
      <vt:lpstr>Auswertung</vt:lpstr>
      <vt:lpstr>Weiteres Vorgehen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Prüfung von Sensoren</dc:title>
  <dc:creator>Dominic Moser</dc:creator>
  <cp:lastModifiedBy>Dominic Moser</cp:lastModifiedBy>
  <cp:revision>10</cp:revision>
  <dcterms:created xsi:type="dcterms:W3CDTF">2023-05-21T08:11:07Z</dcterms:created>
  <dcterms:modified xsi:type="dcterms:W3CDTF">2023-05-21T15:01:51Z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