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8" r:id="rId5"/>
    <p:sldId id="283" r:id="rId6"/>
    <p:sldId id="278" r:id="rId7"/>
    <p:sldId id="286" r:id="rId8"/>
    <p:sldId id="264" r:id="rId9"/>
    <p:sldId id="265" r:id="rId10"/>
    <p:sldId id="270" r:id="rId11"/>
    <p:sldId id="288" r:id="rId12"/>
    <p:sldId id="289" r:id="rId13"/>
    <p:sldId id="274" r:id="rId1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88355" autoAdjust="0"/>
  </p:normalViewPr>
  <p:slideViewPr>
    <p:cSldViewPr snapToGrid="0" showGuides="1">
      <p:cViewPr>
        <p:scale>
          <a:sx n="86" d="100"/>
          <a:sy n="86" d="100"/>
        </p:scale>
        <p:origin x="1805" y="922"/>
      </p:cViewPr>
      <p:guideLst>
        <p:guide orient="horz" pos="2184"/>
        <p:guide pos="456"/>
        <p:guide pos="3840"/>
        <p:guide pos="7224"/>
        <p:guide orient="horz" pos="408"/>
        <p:guide orient="horz" pos="1392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64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5127BB8-36A9-6BFA-7007-D84F312706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5923C2-8767-F856-585C-DC1948C11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00707F8D-67AA-4445-89C4-2883E2500C69}" type="datetimeFigureOut">
              <a:rPr lang="de-DE" smtClean="0"/>
              <a:t>21.05.2023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68407F-B311-7FF6-2ACB-3FAF0BF3AB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B6A444-69DF-AE10-DCD7-A23AEE20C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B3BF5047-6CED-44CC-A86C-D48A653D0A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391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A9A067D9-116D-3843-ABDF-D6546C1962D4}" type="datetimeFigureOut">
              <a:rPr lang="de-DE" smtClean="0"/>
              <a:t>21.05.2023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339D21CC-DD94-204E-93C8-E1AAF3084C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sz="1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339D21CC-DD94-204E-93C8-E1AAF3084C8D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339D21CC-DD94-204E-93C8-E1AAF3084C8D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59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339D21CC-DD94-204E-93C8-E1AAF3084C8D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684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339D21CC-DD94-204E-93C8-E1AAF3084C8D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8274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339D21CC-DD94-204E-93C8-E1AAF3084C8D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8592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339D21CC-DD94-204E-93C8-E1AAF3084C8D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7413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339D21CC-DD94-204E-93C8-E1AAF3084C8D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868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4.sv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8.svg"/><Relationship Id="rId7" Type="http://schemas.openxmlformats.org/officeDocument/2006/relationships/image" Target="../media/image18.sv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Grafik 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Ellipse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rtlCol="0" anchor="t">
            <a:noAutofit/>
          </a:bodyPr>
          <a:lstStyle>
            <a:lvl1pPr algn="l">
              <a:defRPr lang="de-DE" sz="5900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 rtlCol="0"/>
          <a:lstStyle>
            <a:lvl1pPr marL="0" indent="0" algn="l">
              <a:buNone/>
              <a:defRPr lang="de-DE" sz="2400"/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Master-Untertitelformat bearbeiten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–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Textplatzhalter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3200" b="0">
                <a:noFill/>
              </a:defRPr>
            </a:lvl1pPr>
          </a:lstStyle>
          <a:p>
            <a:pPr lvl="0" rtl="0"/>
            <a:r>
              <a:rPr lang="de-DE"/>
              <a:t>X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4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C43B8D3-9A08-F84C-9DD4-44948BA52D4B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3200" b="0">
                <a:noFill/>
              </a:defRPr>
            </a:lvl1pPr>
          </a:lstStyle>
          <a:p>
            <a:pPr lvl="0" rtl="0"/>
            <a:r>
              <a:rPr lang="de-DE"/>
              <a:t>X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4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C43B8D3-9A08-F84C-9DD4-44948BA52D4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 rtlCol="0">
            <a:noAutofit/>
          </a:bodyPr>
          <a:lstStyle>
            <a:lvl1pPr marL="0" indent="0">
              <a:buNone/>
              <a:defRPr lang="de-DE" sz="1200">
                <a:noFill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3" name="Textplatzhalter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 lang="de-DE" sz="1200">
                <a:noFill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4" name="Textplatzhalter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 rtlCol="0">
            <a:noAutofit/>
          </a:bodyPr>
          <a:lstStyle>
            <a:lvl1pPr marL="0" indent="0">
              <a:buNone/>
              <a:defRPr lang="de-DE" sz="1200">
                <a:noFill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5" name="Textplatzhalter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>
              <a:buNone/>
              <a:defRPr lang="de-DE" sz="1200">
                <a:noFill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1400" b="0"/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1400" b="0"/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de-DE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de-DE"/>
              <a:t>MMM</a:t>
            </a:r>
          </a:p>
        </p:txBody>
      </p:sp>
      <p:sp>
        <p:nvSpPr>
          <p:cNvPr id="19" name="Textplatzhalter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de-DE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de-DE"/>
              <a:t>MMM</a:t>
            </a:r>
          </a:p>
        </p:txBody>
      </p:sp>
      <p:sp>
        <p:nvSpPr>
          <p:cNvPr id="21" name="Textplatzhalter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de-DE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de-DE"/>
              <a:t>MMM</a:t>
            </a:r>
          </a:p>
        </p:txBody>
      </p:sp>
      <p:sp>
        <p:nvSpPr>
          <p:cNvPr id="23" name="Textplatzhalter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de-DE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de-DE"/>
              <a:t>MMM</a:t>
            </a:r>
          </a:p>
        </p:txBody>
      </p:sp>
      <p:sp>
        <p:nvSpPr>
          <p:cNvPr id="25" name="Textplatzhalter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de-DE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de-DE"/>
              <a:t>MMM</a:t>
            </a:r>
          </a:p>
        </p:txBody>
      </p:sp>
      <p:sp>
        <p:nvSpPr>
          <p:cNvPr id="26" name="Textplatzhalter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1400" b="0"/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27" name="Textplatzhalter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1400" b="0"/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28" name="Textplatzhalter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369296" y="4041648"/>
            <a:ext cx="156362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1400" b="0"/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36" name="Fußzeilenplatzhalter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4</a:t>
            </a:r>
            <a:endParaRPr lang="de-DE" dirty="0"/>
          </a:p>
        </p:txBody>
      </p:sp>
      <p:sp>
        <p:nvSpPr>
          <p:cNvPr id="2" name="Textplatzhalter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3200" b="0">
                <a:noFill/>
              </a:defRPr>
            </a:lvl1pPr>
          </a:lstStyle>
          <a:p>
            <a:pPr lvl="0" rtl="0"/>
            <a:r>
              <a:rPr lang="de-DE"/>
              <a:t>X</a:t>
            </a:r>
          </a:p>
        </p:txBody>
      </p:sp>
      <p:sp>
        <p:nvSpPr>
          <p:cNvPr id="4" name="Foliennummernplatzhalter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CC43B8D3-9A08-F84C-9DD4-44948BA52D4B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8" name="Freihandform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1800" b="0"/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de-DE" sz="1400"/>
            </a:lvl1pPr>
            <a:lvl2pPr>
              <a:lnSpc>
                <a:spcPct val="150000"/>
              </a:lnSpc>
              <a:spcBef>
                <a:spcPts val="0"/>
              </a:spcBef>
              <a:defRPr lang="de-DE" sz="1200"/>
            </a:lvl2pPr>
            <a:lvl3pPr>
              <a:lnSpc>
                <a:spcPct val="150000"/>
              </a:lnSpc>
              <a:spcBef>
                <a:spcPts val="0"/>
              </a:spcBef>
              <a:defRPr lang="de-DE" sz="1100"/>
            </a:lvl3pPr>
            <a:lvl4pPr>
              <a:lnSpc>
                <a:spcPct val="150000"/>
              </a:lnSpc>
              <a:spcBef>
                <a:spcPts val="0"/>
              </a:spcBef>
              <a:defRPr lang="de-DE" sz="1050"/>
            </a:lvl4pPr>
            <a:lvl5pPr>
              <a:lnSpc>
                <a:spcPct val="150000"/>
              </a:lnSpc>
              <a:spcBef>
                <a:spcPts val="0"/>
              </a:spcBef>
              <a:defRPr lang="de-DE" sz="105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1800" b="0"/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de-DE" sz="1400"/>
            </a:lvl1pPr>
            <a:lvl2pPr>
              <a:lnSpc>
                <a:spcPct val="150000"/>
              </a:lnSpc>
              <a:spcBef>
                <a:spcPts val="0"/>
              </a:spcBef>
              <a:defRPr lang="de-DE" sz="1200"/>
            </a:lvl2pPr>
            <a:lvl3pPr>
              <a:lnSpc>
                <a:spcPct val="150000"/>
              </a:lnSpc>
              <a:spcBef>
                <a:spcPts val="0"/>
              </a:spcBef>
              <a:defRPr lang="de-DE" sz="1100"/>
            </a:lvl3pPr>
            <a:lvl4pPr>
              <a:lnSpc>
                <a:spcPct val="150000"/>
              </a:lnSpc>
              <a:spcBef>
                <a:spcPts val="0"/>
              </a:spcBef>
              <a:defRPr lang="de-DE" sz="1050"/>
            </a:lvl4pPr>
            <a:lvl5pPr>
              <a:lnSpc>
                <a:spcPct val="150000"/>
              </a:lnSpc>
              <a:spcBef>
                <a:spcPts val="0"/>
              </a:spcBef>
              <a:defRPr lang="de-DE" sz="105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19" name="Textplatzhalter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3200" b="0">
                <a:noFill/>
              </a:defRPr>
            </a:lvl1pPr>
          </a:lstStyle>
          <a:p>
            <a:pPr lvl="0" rtl="0"/>
            <a:r>
              <a:rPr lang="de-DE"/>
              <a:t>X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4</a:t>
            </a:r>
            <a:endParaRPr lang="de-DE" dirty="0"/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C43B8D3-9A08-F84C-9DD4-44948BA52D4B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1800" b="0"/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de-DE" sz="1400"/>
            </a:lvl1pPr>
            <a:lvl2pPr>
              <a:lnSpc>
                <a:spcPct val="150000"/>
              </a:lnSpc>
              <a:spcBef>
                <a:spcPts val="0"/>
              </a:spcBef>
              <a:defRPr lang="de-DE" sz="1200"/>
            </a:lvl2pPr>
            <a:lvl3pPr>
              <a:lnSpc>
                <a:spcPct val="150000"/>
              </a:lnSpc>
              <a:spcBef>
                <a:spcPts val="0"/>
              </a:spcBef>
              <a:defRPr lang="de-DE" sz="1100"/>
            </a:lvl3pPr>
            <a:lvl4pPr>
              <a:lnSpc>
                <a:spcPct val="150000"/>
              </a:lnSpc>
              <a:spcBef>
                <a:spcPts val="0"/>
              </a:spcBef>
              <a:defRPr lang="de-DE" sz="1050"/>
            </a:lvl4pPr>
            <a:lvl5pPr>
              <a:lnSpc>
                <a:spcPct val="150000"/>
              </a:lnSpc>
              <a:spcBef>
                <a:spcPts val="0"/>
              </a:spcBef>
              <a:defRPr lang="de-DE" sz="105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1800" b="0"/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de-DE" sz="1400"/>
            </a:lvl1pPr>
            <a:lvl2pPr>
              <a:lnSpc>
                <a:spcPct val="150000"/>
              </a:lnSpc>
              <a:spcBef>
                <a:spcPts val="0"/>
              </a:spcBef>
              <a:defRPr lang="de-DE" sz="1200"/>
            </a:lvl2pPr>
            <a:lvl3pPr>
              <a:lnSpc>
                <a:spcPct val="150000"/>
              </a:lnSpc>
              <a:spcBef>
                <a:spcPts val="0"/>
              </a:spcBef>
              <a:defRPr lang="de-DE" sz="1100"/>
            </a:lvl3pPr>
            <a:lvl4pPr>
              <a:lnSpc>
                <a:spcPct val="150000"/>
              </a:lnSpc>
              <a:spcBef>
                <a:spcPts val="0"/>
              </a:spcBef>
              <a:defRPr lang="de-DE" sz="1050"/>
            </a:lvl4pPr>
            <a:lvl5pPr>
              <a:lnSpc>
                <a:spcPct val="150000"/>
              </a:lnSpc>
              <a:spcBef>
                <a:spcPts val="0"/>
              </a:spcBef>
              <a:defRPr lang="de-DE" sz="105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19" name="Textplatzhalter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3200" b="0">
                <a:noFill/>
              </a:defRPr>
            </a:lvl1pPr>
          </a:lstStyle>
          <a:p>
            <a:pPr lvl="0" rtl="0"/>
            <a:r>
              <a:rPr lang="de-DE"/>
              <a:t>X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4</a:t>
            </a:r>
            <a:endParaRPr lang="de-DE" dirty="0"/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C43B8D3-9A08-F84C-9DD4-44948BA52D4B}" type="slidenum">
              <a:rPr lang="de-DE" smtClean="0"/>
              <a:pPr rtl="0"/>
              <a:t>‹Nr.›</a:t>
            </a:fld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1800" b="0"/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9" name="Inhaltsplatzhalter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de-DE" sz="1400"/>
            </a:lvl1pPr>
            <a:lvl2pPr>
              <a:lnSpc>
                <a:spcPct val="150000"/>
              </a:lnSpc>
              <a:spcBef>
                <a:spcPts val="0"/>
              </a:spcBef>
              <a:defRPr lang="de-DE" sz="1200"/>
            </a:lvl2pPr>
            <a:lvl3pPr>
              <a:lnSpc>
                <a:spcPct val="150000"/>
              </a:lnSpc>
              <a:spcBef>
                <a:spcPts val="0"/>
              </a:spcBef>
              <a:defRPr lang="de-DE" sz="1100"/>
            </a:lvl3pPr>
            <a:lvl4pPr>
              <a:lnSpc>
                <a:spcPct val="150000"/>
              </a:lnSpc>
              <a:spcBef>
                <a:spcPts val="0"/>
              </a:spcBef>
              <a:defRPr lang="de-DE" sz="1050"/>
            </a:lvl4pPr>
            <a:lvl5pPr>
              <a:lnSpc>
                <a:spcPct val="150000"/>
              </a:lnSpc>
              <a:spcBef>
                <a:spcPts val="0"/>
              </a:spcBef>
              <a:defRPr lang="de-DE" sz="105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rafik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de-DE" sz="1800"/>
            </a:lvl1pPr>
            <a:lvl2pPr marL="283464">
              <a:defRPr lang="de-DE" sz="1800"/>
            </a:lvl2pPr>
            <a:lvl3pPr marL="566928">
              <a:defRPr lang="de-DE" sz="1600"/>
            </a:lvl3pPr>
            <a:lvl4pPr marL="758952">
              <a:defRPr lang="de-DE" sz="1400"/>
            </a:lvl4pPr>
            <a:lvl5pPr marL="1042416">
              <a:defRPr lang="de-DE" sz="14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Textplatzhalter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3200" b="0">
                <a:noFill/>
              </a:defRPr>
            </a:lvl1pPr>
          </a:lstStyle>
          <a:p>
            <a:pPr lvl="0" rtl="0"/>
            <a:r>
              <a:rPr lang="de-DE"/>
              <a:t>X</a:t>
            </a:r>
          </a:p>
        </p:txBody>
      </p:sp>
      <p:sp>
        <p:nvSpPr>
          <p:cNvPr id="45" name="Grafik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4"/>
              </a:solidFill>
            </a:endParaRP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Ellipse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46" name="Fußzeilenplatzhalter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4</a:t>
            </a:r>
            <a:endParaRPr lang="de-DE" dirty="0"/>
          </a:p>
        </p:txBody>
      </p:sp>
      <p:sp>
        <p:nvSpPr>
          <p:cNvPr id="47" name="Foliennummernplatzhalter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C43B8D3-9A08-F84C-9DD4-44948BA52D4B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elen Dank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Ellipse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4"/>
              </a:solidFill>
            </a:endParaRPr>
          </a:p>
        </p:txBody>
      </p:sp>
      <p:pic>
        <p:nvPicPr>
          <p:cNvPr id="72" name="Grafik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Ellipse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26" name="Grafik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itel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rtlCol="0" anchor="b">
            <a:noAutofit/>
          </a:bodyPr>
          <a:lstStyle>
            <a:lvl1pPr>
              <a:defRPr lang="de-DE" sz="6600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de-DE" sz="1800">
                <a:solidFill>
                  <a:schemeClr val="tx1"/>
                </a:solidFill>
              </a:defRPr>
            </a:lvl1pPr>
            <a:lvl2pPr marL="457200" indent="0">
              <a:buNone/>
              <a:defRPr lang="de-DE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de-DE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3200" b="0">
                <a:noFill/>
              </a:defRPr>
            </a:lvl1pPr>
          </a:lstStyle>
          <a:p>
            <a:pPr lvl="0" rtl="0"/>
            <a:r>
              <a:rPr lang="de-DE"/>
              <a:t>X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4</a:t>
            </a:r>
            <a:endParaRPr lang="de-DE" dirty="0"/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C43B8D3-9A08-F84C-9DD4-44948BA52D4B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3200" b="0">
                <a:noFill/>
              </a:defRPr>
            </a:lvl1pPr>
          </a:lstStyle>
          <a:p>
            <a:pPr lvl="0" rtl="0"/>
            <a:r>
              <a:rPr lang="de-DE"/>
              <a:t>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4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C43B8D3-9A08-F84C-9DD4-44948BA52D4B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3200" b="0">
                <a:noFill/>
              </a:defRPr>
            </a:lvl1pPr>
          </a:lstStyle>
          <a:p>
            <a:pPr lvl="0" rtl="0"/>
            <a:r>
              <a:rPr lang="de-DE"/>
              <a:t>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 rtlCol="0"/>
          <a:lstStyle>
            <a:lvl1pPr>
              <a:defRPr lang="de-DE" sz="3200"/>
            </a:lvl1pPr>
            <a:lvl2pPr>
              <a:defRPr lang="de-DE" sz="2800"/>
            </a:lvl2pPr>
            <a:lvl3pPr>
              <a:defRPr lang="de-DE" sz="2400"/>
            </a:lvl3pPr>
            <a:lvl4pPr>
              <a:defRPr lang="de-DE" sz="2000"/>
            </a:lvl4pPr>
            <a:lvl5pPr>
              <a:defRPr lang="de-DE" sz="2000"/>
            </a:lvl5pPr>
            <a:lvl6pPr>
              <a:defRPr lang="de-DE" sz="2000"/>
            </a:lvl6pPr>
            <a:lvl7pPr>
              <a:defRPr lang="de-DE" sz="2000"/>
            </a:lvl7pPr>
            <a:lvl8pPr>
              <a:defRPr lang="de-DE" sz="2000"/>
            </a:lvl8pPr>
            <a:lvl9pPr>
              <a:defRPr lang="de-DE"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 rtlCol="0"/>
          <a:lstStyle>
            <a:lvl1pPr marL="0" indent="0">
              <a:buNone/>
              <a:defRPr lang="de-DE" sz="1600"/>
            </a:lvl1pPr>
            <a:lvl2pPr marL="457200" indent="0">
              <a:buNone/>
              <a:defRPr lang="de-DE" sz="1400"/>
            </a:lvl2pPr>
            <a:lvl3pPr marL="914400" indent="0">
              <a:buNone/>
              <a:defRPr lang="de-DE" sz="1200"/>
            </a:lvl3pPr>
            <a:lvl4pPr marL="1371600" indent="0">
              <a:buNone/>
              <a:defRPr lang="de-DE" sz="1000"/>
            </a:lvl4pPr>
            <a:lvl5pPr marL="1828800" indent="0">
              <a:buNone/>
              <a:defRPr lang="de-DE" sz="1000"/>
            </a:lvl5pPr>
            <a:lvl6pPr marL="2286000" indent="0">
              <a:buNone/>
              <a:defRPr lang="de-DE" sz="1000"/>
            </a:lvl6pPr>
            <a:lvl7pPr marL="2743200" indent="0">
              <a:buNone/>
              <a:defRPr lang="de-DE" sz="1000"/>
            </a:lvl7pPr>
            <a:lvl8pPr marL="3200400" indent="0">
              <a:buNone/>
              <a:defRPr lang="de-DE" sz="1000"/>
            </a:lvl8pPr>
            <a:lvl9pPr marL="3657600" indent="0">
              <a:buNone/>
              <a:defRPr lang="de-DE"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4</a:t>
            </a:r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C43B8D3-9A08-F84C-9DD4-44948BA52D4B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reihandform: Form 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pic>
          <p:nvPicPr>
            <p:cNvPr id="55" name="Grafik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de-DE" sz="1800"/>
            </a:lvl1pPr>
            <a:lvl2pPr marL="283464">
              <a:defRPr lang="de-DE" sz="1800"/>
            </a:lvl2pPr>
            <a:lvl3pPr marL="566928">
              <a:defRPr lang="de-DE" sz="1600"/>
            </a:lvl3pPr>
            <a:lvl4pPr marL="758952">
              <a:defRPr lang="de-DE" sz="1400"/>
            </a:lvl4pPr>
            <a:lvl5pPr marL="1042416">
              <a:defRPr lang="de-DE" sz="14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Textplatzhalter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3200" b="0">
                <a:noFill/>
              </a:defRPr>
            </a:lvl1pPr>
          </a:lstStyle>
          <a:p>
            <a:pPr lvl="0" rtl="0"/>
            <a:r>
              <a:rPr lang="de-DE"/>
              <a:t>X</a:t>
            </a:r>
          </a:p>
        </p:txBody>
      </p:sp>
      <p:sp>
        <p:nvSpPr>
          <p:cNvPr id="11" name="Freihandform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60" name="Fußzeilenplatzhalter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4</a:t>
            </a:r>
            <a:endParaRPr lang="de-DE" dirty="0"/>
          </a:p>
        </p:txBody>
      </p:sp>
      <p:sp>
        <p:nvSpPr>
          <p:cNvPr id="61" name="Foliennummernplatzhalter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C43B8D3-9A08-F84C-9DD4-44948BA52D4B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3200" b="0">
                <a:noFill/>
              </a:defRPr>
            </a:lvl1pPr>
          </a:lstStyle>
          <a:p>
            <a:pPr lvl="0" rtl="0"/>
            <a:r>
              <a:rPr lang="de-DE"/>
              <a:t>X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 rtlCol="0"/>
          <a:lstStyle>
            <a:lvl1pPr marL="0" indent="0">
              <a:buNone/>
              <a:defRPr lang="de-DE" sz="3200"/>
            </a:lvl1pPr>
            <a:lvl2pPr marL="457200" indent="0">
              <a:buNone/>
              <a:defRPr lang="de-DE" sz="2800"/>
            </a:lvl2pPr>
            <a:lvl3pPr marL="914400" indent="0">
              <a:buNone/>
              <a:defRPr lang="de-DE" sz="2400"/>
            </a:lvl3pPr>
            <a:lvl4pPr marL="1371600" indent="0">
              <a:buNone/>
              <a:defRPr lang="de-DE" sz="2000"/>
            </a:lvl4pPr>
            <a:lvl5pPr marL="1828800" indent="0">
              <a:buNone/>
              <a:defRPr lang="de-DE" sz="2000"/>
            </a:lvl5pPr>
            <a:lvl6pPr marL="2286000" indent="0">
              <a:buNone/>
              <a:defRPr lang="de-DE" sz="2000"/>
            </a:lvl6pPr>
            <a:lvl7pPr marL="2743200" indent="0">
              <a:buNone/>
              <a:defRPr lang="de-DE" sz="2000"/>
            </a:lvl7pPr>
            <a:lvl8pPr marL="3200400" indent="0">
              <a:buNone/>
              <a:defRPr lang="de-DE" sz="2000"/>
            </a:lvl8pPr>
            <a:lvl9pPr marL="3657600" indent="0">
              <a:buNone/>
              <a:defRPr lang="de-DE"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de-DE" sz="1600"/>
            </a:lvl1pPr>
            <a:lvl2pPr marL="457200" indent="0">
              <a:buNone/>
              <a:defRPr lang="de-DE" sz="1400"/>
            </a:lvl2pPr>
            <a:lvl3pPr marL="914400" indent="0">
              <a:buNone/>
              <a:defRPr lang="de-DE" sz="1200"/>
            </a:lvl3pPr>
            <a:lvl4pPr marL="1371600" indent="0">
              <a:buNone/>
              <a:defRPr lang="de-DE" sz="1000"/>
            </a:lvl4pPr>
            <a:lvl5pPr marL="1828800" indent="0">
              <a:buNone/>
              <a:defRPr lang="de-DE" sz="1000"/>
            </a:lvl5pPr>
            <a:lvl6pPr marL="2286000" indent="0">
              <a:buNone/>
              <a:defRPr lang="de-DE" sz="1000"/>
            </a:lvl6pPr>
            <a:lvl7pPr marL="2743200" indent="0">
              <a:buNone/>
              <a:defRPr lang="de-DE" sz="1000"/>
            </a:lvl7pPr>
            <a:lvl8pPr marL="3200400" indent="0">
              <a:buNone/>
              <a:defRPr lang="de-DE" sz="1000"/>
            </a:lvl8pPr>
            <a:lvl9pPr marL="3657600" indent="0">
              <a:buNone/>
              <a:defRPr lang="de-DE"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4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C43B8D3-9A08-F84C-9DD4-44948BA52D4B}" type="slidenum">
              <a:rPr lang="de-DE" smtClean="0"/>
              <a:pPr rtl="0"/>
              <a:t>‹Nr.›</a:t>
            </a:fld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 rtlCol="0"/>
          <a:lstStyle>
            <a:lvl1pPr>
              <a:defRPr lang="de-DE" sz="6600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de-DE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de-DE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de-DE"/>
              <a:t>00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de-DE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de-DE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de-DE"/>
              <a:t>00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de-DE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de-DE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de-DE"/>
              <a:t>00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de-DE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7" name="Textplatzhalter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de-DE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de-DE"/>
              <a:t>00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de-DE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8" name="Textplatzhalter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de-DE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de-DE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Ellipse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4"/>
              </a:solidFill>
            </a:endParaRPr>
          </a:p>
        </p:txBody>
      </p:sp>
      <p:pic>
        <p:nvPicPr>
          <p:cNvPr id="10" name="Grafik 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rtlCol="0" anchor="t">
            <a:noAutofit/>
          </a:bodyPr>
          <a:lstStyle>
            <a:lvl1pPr>
              <a:defRPr lang="de-DE" sz="6600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744" y="1885193"/>
            <a:ext cx="5943600" cy="411480"/>
          </a:xfrm>
        </p:spPr>
        <p:txBody>
          <a:bodyPr rtlCol="0"/>
          <a:lstStyle>
            <a:lvl1pPr marL="0" indent="0">
              <a:buNone/>
              <a:defRPr lang="de-DE" sz="2400">
                <a:solidFill>
                  <a:schemeClr val="tx1"/>
                </a:solidFill>
              </a:defRPr>
            </a:lvl1pPr>
            <a:lvl2pPr marL="457200" indent="0">
              <a:buNone/>
              <a:defRPr lang="de-DE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de-DE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–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3200">
                <a:noFill/>
              </a:defRPr>
            </a:lvl1pPr>
          </a:lstStyle>
          <a:p>
            <a:pPr lvl="0" rtl="0"/>
            <a:r>
              <a:rPr lang="de-DE"/>
              <a:t>X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4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C43B8D3-9A08-F84C-9DD4-44948BA52D4B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–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3200">
                <a:noFill/>
              </a:defRPr>
            </a:lvl1pPr>
          </a:lstStyle>
          <a:p>
            <a:pPr lvl="0" rtl="0"/>
            <a:r>
              <a:rPr lang="de-DE"/>
              <a:t>X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40" name="Fußzeilenplatzhalter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4</a:t>
            </a:r>
            <a:endParaRPr lang="de-DE" dirty="0"/>
          </a:p>
        </p:txBody>
      </p:sp>
      <p:sp>
        <p:nvSpPr>
          <p:cNvPr id="41" name="Foliennummernplatzhalter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C43B8D3-9A08-F84C-9DD4-44948BA52D4B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afik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Titel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rtlCol="0" anchor="t">
            <a:noAutofit/>
          </a:bodyPr>
          <a:lstStyle>
            <a:lvl1pPr>
              <a:defRPr lang="de-DE" sz="5500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67" name="Grafik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9" name="Grafik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9" name="Freihandform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26" name="Grafik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 rtlCol="0">
            <a:normAutofit/>
          </a:bodyPr>
          <a:lstStyle>
            <a:lvl1pPr marL="0" indent="0">
              <a:buNone/>
              <a:defRPr lang="de-DE" sz="1800">
                <a:solidFill>
                  <a:schemeClr val="tx1"/>
                </a:solidFill>
              </a:defRPr>
            </a:lvl1pPr>
            <a:lvl2pPr marL="457200" indent="0">
              <a:buNone/>
              <a:defRPr lang="de-DE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de-DE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–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chteck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75" name="Titel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fik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23" name="Freihandform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5" name="Freihandform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7" name="Freihandform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3200" b="0">
                <a:noFill/>
              </a:defRPr>
            </a:lvl1pPr>
          </a:lstStyle>
          <a:p>
            <a:pPr lvl="0" rtl="0"/>
            <a:r>
              <a:rPr lang="de-DE"/>
              <a:t>X</a:t>
            </a:r>
          </a:p>
        </p:txBody>
      </p:sp>
      <p:sp>
        <p:nvSpPr>
          <p:cNvPr id="45" name="Bildplatzhalter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de-DE" sz="8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6" name="Bildplatzhalter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de-DE" sz="8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0" name="Textplatzhalter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4" y="506487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de-DE" sz="180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1" name="Textplatzhalter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de-DE" sz="180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7" name="Textplatzhalter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de-DE" sz="180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8" name="Textplatzhalter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de-DE" sz="180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9" name="Textplatzhalter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de-DE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4" name="Textplatzhalter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de-DE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2" name="Bildplatzhalter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de-DE" sz="8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3" name="Bildplatzhalter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de-DE" sz="8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6" name="Textplatzhalter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de-DE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4" name="Textplatzhalter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de-DE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4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C43B8D3-9A08-F84C-9DD4-44948BA52D4B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–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fik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3200" b="0">
                <a:noFill/>
              </a:defRPr>
            </a:lvl1pPr>
          </a:lstStyle>
          <a:p>
            <a:pPr lvl="0" rtl="0"/>
            <a:r>
              <a:rPr lang="de-DE"/>
              <a:t>X</a:t>
            </a:r>
          </a:p>
        </p:txBody>
      </p:sp>
      <p:sp>
        <p:nvSpPr>
          <p:cNvPr id="45" name="Bildplatzhalter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de-DE" sz="8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6" name="Bildplatzhalter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de-DE" sz="8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0" name="Textplatzhalter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60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1" name="Textplatzhalter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60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7" name="Textplatzhalter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60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8" name="Textplatzhalter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60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9" name="Textplatzhalter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4" name="Textplatzhalter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2" name="Bildplatzhalter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de-DE" sz="8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3" name="Bildplatzhalter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de-DE" sz="8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6" name="Textplatzhalter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4" name="Textplatzhalter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5" name="Titel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31" name="Bildplatzhalter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de-DE" sz="8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2" name="Bildplatzhalter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de-DE" sz="8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3" name="Textplatzhalter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60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4" name="Textplatzhalter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60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5" name="Textplatzhalter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60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6" name="Textplatzhalter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60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7" name="Textplatzhalter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8" name="Textplatzhalter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9" name="Bildplatzhalter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de-DE" sz="8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0" name="Bildplatzhalter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de-DE" sz="8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1" name="Textplatzhalter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2" name="Textplatzhalter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C43B8D3-9A08-F84C-9DD4-44948BA52D4B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/>
              <a:t>4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3200">
                <a:solidFill>
                  <a:schemeClr val="bg2"/>
                </a:solidFill>
              </a:defRPr>
            </a:lvl1pPr>
          </a:lstStyle>
          <a:p>
            <a:pPr rtl="0"/>
            <a:fld id="{CC43B8D3-9A08-F84C-9DD4-44948BA52D4B}" type="slidenum">
              <a:rPr lang="de-DE" smtClean="0"/>
              <a:pPr rtl="0"/>
              <a:t>‹Nr.›</a:t>
            </a:fld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de-DE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Prüfung von Sensoren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7451B7-2A25-8813-BC77-07DE3529F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Kevin Peter, Dominic Moser</a:t>
            </a:r>
          </a:p>
        </p:txBody>
      </p: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945C2F8-2E24-F46B-AC7B-3070B381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316121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D6DF6-5B25-79AF-09F2-0008B7DD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Inhaltsverzeichnis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A49DED-F98B-AA29-6402-0A09C4EFE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Aufgabe des Kunden</a:t>
            </a:r>
          </a:p>
        </p:txBody>
      </p:sp>
      <p:sp>
        <p:nvSpPr>
          <p:cNvPr id="48" name="Textplatzhalter 47">
            <a:extLst>
              <a:ext uri="{FF2B5EF4-FFF2-40B4-BE49-F238E27FC236}">
                <a16:creationId xmlns:a16="http://schemas.microsoft.com/office/drawing/2014/main" id="{B79EAB77-EA1B-845C-B39D-F4147B3C0E4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1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BAF7CB-A8CE-582C-C1DB-E6D72AC69A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Erste Ideen</a:t>
            </a:r>
          </a:p>
        </p:txBody>
      </p:sp>
      <p:sp>
        <p:nvSpPr>
          <p:cNvPr id="49" name="Textplatzhalter 48">
            <a:extLst>
              <a:ext uri="{FF2B5EF4-FFF2-40B4-BE49-F238E27FC236}">
                <a16:creationId xmlns:a16="http://schemas.microsoft.com/office/drawing/2014/main" id="{9AD6ED5E-6255-A10D-1B61-1C38A65A01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2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C403DC-3521-3A53-9255-0D192EBD4F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Konzept</a:t>
            </a:r>
          </a:p>
        </p:txBody>
      </p:sp>
      <p:sp>
        <p:nvSpPr>
          <p:cNvPr id="50" name="Textplatzhalter 49">
            <a:extLst>
              <a:ext uri="{FF2B5EF4-FFF2-40B4-BE49-F238E27FC236}">
                <a16:creationId xmlns:a16="http://schemas.microsoft.com/office/drawing/2014/main" id="{725D92A4-EE14-BE47-EFF6-F0FD3F4AE6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3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1F6EA68-2AA8-DF86-685C-EC38431277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Auswertung</a:t>
            </a:r>
          </a:p>
        </p:txBody>
      </p:sp>
      <p:sp>
        <p:nvSpPr>
          <p:cNvPr id="51" name="Textplatzhalter 50">
            <a:extLst>
              <a:ext uri="{FF2B5EF4-FFF2-40B4-BE49-F238E27FC236}">
                <a16:creationId xmlns:a16="http://schemas.microsoft.com/office/drawing/2014/main" id="{7FFFF704-D039-7DC7-A34E-489FEE26CD8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4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2545FBC-2F5C-8772-F385-63E1035583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Weiteres Vorgehen</a:t>
            </a:r>
          </a:p>
        </p:txBody>
      </p:sp>
      <p:sp>
        <p:nvSpPr>
          <p:cNvPr id="52" name="Textplatzhalter 51">
            <a:extLst>
              <a:ext uri="{FF2B5EF4-FFF2-40B4-BE49-F238E27FC236}">
                <a16:creationId xmlns:a16="http://schemas.microsoft.com/office/drawing/2014/main" id="{B834A08F-B9C1-B3EF-25F5-A69D401C8B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5285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83B64C2-4E69-4E2D-9B1C-CAB20BF9D1B9}"/>
              </a:ext>
            </a:extLst>
          </p:cNvPr>
          <p:cNvGrpSpPr/>
          <p:nvPr/>
        </p:nvGrpSpPr>
        <p:grpSpPr>
          <a:xfrm>
            <a:off x="2432649" y="1731264"/>
            <a:ext cx="3261995" cy="3578352"/>
            <a:chOff x="5556195" y="2121408"/>
            <a:chExt cx="3261995" cy="3578352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704C2F6D-54F4-405C-B352-BD1A148E0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6195" y="2121408"/>
              <a:ext cx="3261995" cy="3578352"/>
            </a:xfrm>
            <a:prstGeom prst="rect">
              <a:avLst/>
            </a:prstGeom>
          </p:spPr>
        </p:pic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D3ED9C57-F764-41EE-8883-A8DD8638443B}"/>
                </a:ext>
              </a:extLst>
            </p:cNvPr>
            <p:cNvSpPr/>
            <p:nvPr/>
          </p:nvSpPr>
          <p:spPr>
            <a:xfrm>
              <a:off x="7412736" y="2731008"/>
              <a:ext cx="518160" cy="463296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4C745E9F-591A-43CF-8CDF-24B0B73B4047}"/>
                </a:ext>
              </a:extLst>
            </p:cNvPr>
            <p:cNvSpPr/>
            <p:nvPr/>
          </p:nvSpPr>
          <p:spPr>
            <a:xfrm>
              <a:off x="5980176" y="4309872"/>
              <a:ext cx="518160" cy="463296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5B913A95-9102-4057-B4FB-A5564AA41206}"/>
                </a:ext>
              </a:extLst>
            </p:cNvPr>
            <p:cNvSpPr/>
            <p:nvPr/>
          </p:nvSpPr>
          <p:spPr>
            <a:xfrm>
              <a:off x="6984492" y="3758184"/>
              <a:ext cx="757428" cy="688848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055DD2FD-46A7-4376-BFAC-7E566A7F6612}"/>
                </a:ext>
              </a:extLst>
            </p:cNvPr>
            <p:cNvSpPr txBox="1"/>
            <p:nvPr/>
          </p:nvSpPr>
          <p:spPr>
            <a:xfrm>
              <a:off x="5775816" y="2258044"/>
              <a:ext cx="640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>
                  <a:solidFill>
                    <a:srgbClr val="FF0000"/>
                  </a:solidFill>
                </a:rPr>
                <a:t>Fail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371ACBF0-B0F4-4B73-A608-024073C7F875}"/>
              </a:ext>
            </a:extLst>
          </p:cNvPr>
          <p:cNvGrpSpPr/>
          <p:nvPr/>
        </p:nvGrpSpPr>
        <p:grpSpPr>
          <a:xfrm>
            <a:off x="5826380" y="1731264"/>
            <a:ext cx="3306021" cy="3578352"/>
            <a:chOff x="5826380" y="1731264"/>
            <a:chExt cx="3306021" cy="3578352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361BF538-389D-41D4-AC7A-DF7CB5FB0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26685" y="1731264"/>
              <a:ext cx="3305716" cy="3578352"/>
            </a:xfrm>
            <a:prstGeom prst="rect">
              <a:avLst/>
            </a:prstGeom>
          </p:spPr>
        </p:pic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0F90D1C-9E0E-407A-9761-B067B56F66CA}"/>
                </a:ext>
              </a:extLst>
            </p:cNvPr>
            <p:cNvSpPr/>
            <p:nvPr/>
          </p:nvSpPr>
          <p:spPr>
            <a:xfrm>
              <a:off x="7752251" y="2199132"/>
              <a:ext cx="629749" cy="585216"/>
            </a:xfrm>
            <a:prstGeom prst="ellipse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6D863C6-495A-4A28-B3D1-CDA27A62D386}"/>
                </a:ext>
              </a:extLst>
            </p:cNvPr>
            <p:cNvSpPr/>
            <p:nvPr/>
          </p:nvSpPr>
          <p:spPr>
            <a:xfrm>
              <a:off x="6096000" y="3889248"/>
              <a:ext cx="629749" cy="585216"/>
            </a:xfrm>
            <a:prstGeom prst="ellipse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AC79625-F7AE-4FE3-B8C7-F04512256896}"/>
                </a:ext>
              </a:extLst>
            </p:cNvPr>
            <p:cNvSpPr/>
            <p:nvPr/>
          </p:nvSpPr>
          <p:spPr>
            <a:xfrm>
              <a:off x="7334929" y="3299460"/>
              <a:ext cx="875956" cy="826008"/>
            </a:xfrm>
            <a:prstGeom prst="ellipse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1F814A94-D3FF-45FD-A924-E40F2E852EF9}"/>
                </a:ext>
              </a:extLst>
            </p:cNvPr>
            <p:cNvSpPr txBox="1"/>
            <p:nvPr/>
          </p:nvSpPr>
          <p:spPr>
            <a:xfrm>
              <a:off x="5826380" y="1756910"/>
              <a:ext cx="2138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>
                  <a:solidFill>
                    <a:srgbClr val="00B050"/>
                  </a:solidFill>
                </a:rPr>
                <a:t>True </a:t>
              </a:r>
              <a:r>
                <a:rPr lang="de-CH" dirty="0" err="1">
                  <a:solidFill>
                    <a:srgbClr val="00B050"/>
                  </a:solidFill>
                </a:rPr>
                <a:t>DeviceNet</a:t>
              </a:r>
              <a:endParaRPr lang="de-CH" dirty="0">
                <a:solidFill>
                  <a:srgbClr val="00B050"/>
                </a:solidFill>
              </a:endParaRPr>
            </a:p>
          </p:txBody>
        </p:sp>
      </p:grpSp>
      <p:sp>
        <p:nvSpPr>
          <p:cNvPr id="12" name="Titel 11">
            <a:extLst>
              <a:ext uri="{FF2B5EF4-FFF2-40B4-BE49-F238E27FC236}">
                <a16:creationId xmlns:a16="http://schemas.microsoft.com/office/drawing/2014/main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Aufgaben des Kunden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BA91497-60EB-6CC6-BE1A-11323E8A9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/>
              <a:t>Erkennung der Schrauben links und rechts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/>
              <a:t>Erkennung des Feldbussteckers</a:t>
            </a:r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3</a:t>
            </a:r>
          </a:p>
        </p:txBody>
      </p:sp>
      <p:sp>
        <p:nvSpPr>
          <p:cNvPr id="27" name="Foliennummernplatzhalter 26">
            <a:extLst>
              <a:ext uri="{FF2B5EF4-FFF2-40B4-BE49-F238E27FC236}">
                <a16:creationId xmlns:a16="http://schemas.microsoft.com/office/drawing/2014/main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1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94B969-43A2-4EE4-8EB9-08482C904A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rtl="0"/>
            <a:r>
              <a:rPr lang="de-D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4322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DA71EA-375A-4977-ACF1-33529B4EB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Weshalb die Erkennung?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CC3156-9F51-4AF0-B483-26C3D0ACC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807" y="1639824"/>
            <a:ext cx="6510528" cy="35783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Pro Fehler ca. 5’000 CHF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Image der Firma</a:t>
            </a:r>
          </a:p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80E65E-7B7C-4517-9CB4-E1B2F33CAC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A07DED-88CC-4478-AA19-ECD106700D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rtl="0"/>
            <a:fld id="{AD2F44F3-0B5A-4D39-B6D1-5F99DE812D27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902ACF-940E-448F-AD16-35C5CDF237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6126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9D881F-CA86-A4F1-802F-E64731BD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Erste Ideen</a:t>
            </a:r>
          </a:p>
        </p:txBody>
      </p:sp>
    </p:spTree>
    <p:extLst>
      <p:ext uri="{BB962C8B-B14F-4D97-AF65-F5344CB8AC3E}">
        <p14:creationId xmlns:p14="http://schemas.microsoft.com/office/powerpoint/2010/main" val="416335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blem Stock Illustrationen, Vektoren, &amp; Kliparts - 429,162 Stock  Illustrationen">
            <a:extLst>
              <a:ext uri="{FF2B5EF4-FFF2-40B4-BE49-F238E27FC236}">
                <a16:creationId xmlns:a16="http://schemas.microsoft.com/office/drawing/2014/main" id="{657AB41C-599E-44B3-9FB8-F2B50CCCD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752" y="2207609"/>
            <a:ext cx="4283849" cy="321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itel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Erste Ideen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F194AC-01CF-4513-8AF7-EDD436E69EE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rtl="0"/>
            <a:fld id="{0685CB0B-7EDD-4770-B6B9-28C94F238FB9}" type="slidenum">
              <a:rPr lang="de-DE" dirty="0" smtClean="0"/>
              <a:t>6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CDDF753-A3D0-4F4F-9F18-E88D50BD4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1786" y="1573821"/>
            <a:ext cx="4271815" cy="4480465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08CEB6A-3F24-40D4-8DAA-C49678AB5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807" y="1639824"/>
            <a:ext cx="7791890" cy="253331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Mit </a:t>
            </a:r>
            <a:r>
              <a:rPr lang="de-CH" dirty="0" err="1"/>
              <a:t>HoughCircles</a:t>
            </a:r>
            <a:r>
              <a:rPr lang="de-CH" dirty="0"/>
              <a:t> Kreise Erkennen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Mit den verschiedenen Radien bestimmen welcher Sensor es ist.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8932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1D625AD-D853-E707-6C7F-E31923C4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Konzept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1B742BF8-0956-7E94-FAF4-D42A92ACE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A96F7733-7434-FA95-04A6-9FA221A264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3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2166DB3-5B65-46CC-9450-96242F25111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rtl="0"/>
            <a:fld id="{65D6BC76-C047-4B4A-89C8-4F7BBF523584}" type="slidenum">
              <a:rPr lang="de-DE"/>
              <a:t>7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18644D-BB61-47B2-A3DF-228FBB1CF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574226"/>
            <a:ext cx="8284464" cy="4634550"/>
          </a:xfrm>
        </p:spPr>
        <p:txBody>
          <a:bodyPr/>
          <a:lstStyle/>
          <a:p>
            <a:r>
              <a:rPr lang="de-CH" dirty="0"/>
              <a:t>Mit Schwellwert grösster Radius finden</a:t>
            </a:r>
          </a:p>
          <a:p>
            <a:r>
              <a:rPr lang="de-CH" dirty="0"/>
              <a:t>Mit </a:t>
            </a:r>
            <a:r>
              <a:rPr lang="de-CH" dirty="0" err="1"/>
              <a:t>HoughCircles</a:t>
            </a:r>
            <a:r>
              <a:rPr lang="de-CH" dirty="0"/>
              <a:t> grössten Kreis suchen</a:t>
            </a:r>
          </a:p>
          <a:p>
            <a:r>
              <a:rPr lang="de-CH" dirty="0"/>
              <a:t>Mit definierten Distanzen die inneren Schrauben finden mithilfe </a:t>
            </a:r>
            <a:r>
              <a:rPr lang="de-CH" dirty="0" err="1"/>
              <a:t>HoughCircles</a:t>
            </a:r>
            <a:endParaRPr lang="de-CH" dirty="0"/>
          </a:p>
          <a:p>
            <a:r>
              <a:rPr lang="de-CH" dirty="0"/>
              <a:t>Linie verlängern und mit Histogramm äussere Schrauben finden</a:t>
            </a:r>
          </a:p>
          <a:p>
            <a:r>
              <a:rPr lang="de-CH" dirty="0"/>
              <a:t>Linie verschieben und mit Histogramm äussere Schrauben finden</a:t>
            </a:r>
          </a:p>
        </p:txBody>
      </p:sp>
    </p:spTree>
    <p:extLst>
      <p:ext uri="{BB962C8B-B14F-4D97-AF65-F5344CB8AC3E}">
        <p14:creationId xmlns:p14="http://schemas.microsoft.com/office/powerpoint/2010/main" val="246184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7360AB-7579-4D70-99BF-2C049D42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Auswertung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FC20EF-EDA7-4DD5-91D4-42634ECC48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C04979-51FB-4E03-82B0-69E9D70C7E5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rtl="0"/>
            <a:fld id="{55F74C21-65BE-44E1-BA60-3F4D51CE49AD}" type="slidenum">
              <a:rPr lang="de-DE"/>
              <a:t>8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C3F498-BFB6-4930-843F-A66E6D3A97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651903" y="809244"/>
            <a:ext cx="941832" cy="621792"/>
          </a:xfrm>
        </p:spPr>
        <p:txBody>
          <a:bodyPr/>
          <a:lstStyle/>
          <a:p>
            <a:pPr rtl="0"/>
            <a:r>
              <a:rPr lang="de-DE" dirty="0"/>
              <a:t>4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EC0D387-6F3E-4058-A722-F13A26A77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43" y="1624457"/>
            <a:ext cx="6096000" cy="45720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14B709E8-007D-4B8B-98EF-DD752D112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091" y="1624458"/>
            <a:ext cx="5487029" cy="4572524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DE761C4C-6763-475D-AC76-A42DE1BC2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843" y="1624457"/>
            <a:ext cx="5433515" cy="4572000"/>
          </a:xfrm>
          <a:prstGeom prst="rect">
            <a:avLst/>
          </a:prstGeom>
        </p:spPr>
      </p:pic>
      <p:pic>
        <p:nvPicPr>
          <p:cNvPr id="20" name="Inhaltsplatzhalter 19">
            <a:extLst>
              <a:ext uri="{FF2B5EF4-FFF2-40B4-BE49-F238E27FC236}">
                <a16:creationId xmlns:a16="http://schemas.microsoft.com/office/drawing/2014/main" id="{FEBB9517-04B9-4236-805B-429854304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542843" y="1592887"/>
            <a:ext cx="5487029" cy="4641543"/>
          </a:xfrm>
        </p:spPr>
      </p:pic>
    </p:spTree>
    <p:extLst>
      <p:ext uri="{BB962C8B-B14F-4D97-AF65-F5344CB8AC3E}">
        <p14:creationId xmlns:p14="http://schemas.microsoft.com/office/powerpoint/2010/main" val="294759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BEB06-57BB-4AA3-BE11-91A0813D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Weiteres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7B055D-E2BE-4F69-9792-D4314C1D8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903" y="1837323"/>
            <a:ext cx="6510528" cy="35783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Die Erkennung auf 12 Sensoren Ausbauen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Barcodeerkennung des Auftrages für den Vergleich Auftrag mit Sensor Typ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21074C-85C4-416E-84D2-2BCF2BAE34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29CC4C-53E8-42AC-B564-49BA33C975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rtl="0"/>
            <a:fld id="{08CC9BBE-5AA5-43D9-AB83-A5E9FF09604E}" type="slidenum">
              <a:rPr lang="de-DE"/>
              <a:t>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45FA2C-0225-42DD-9C5F-E463E2D9B26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r>
              <a:rPr lang="de-DE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5844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94341_TF22529792_Win32" id="{EF6DECE6-363A-43F2-BA5F-D1F564E8488E}" vid="{256E5FB0-DE3B-44A8-B011-85BB56A1EB6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441F37-C10B-49C7-9131-D813AD6E94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65A588-1D2A-427C-AA32-A236D95C8F8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FB0F111-FD6B-4279-A9B8-A9ADF27746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Design Metropole</Template>
  <TotalTime>0</TotalTime>
  <Words>146</Words>
  <Application>Microsoft Office PowerPoint</Application>
  <PresentationFormat>Breitbild</PresentationFormat>
  <Paragraphs>56</Paragraphs>
  <Slides>10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Calibri</vt:lpstr>
      <vt:lpstr>Office-Design</vt:lpstr>
      <vt:lpstr>Prüfung von Sensoren</vt:lpstr>
      <vt:lpstr>Inhaltsverzeichnis</vt:lpstr>
      <vt:lpstr>Aufgaben des Kunden</vt:lpstr>
      <vt:lpstr>Weshalb die Erkennung?</vt:lpstr>
      <vt:lpstr>Erste Ideen</vt:lpstr>
      <vt:lpstr>Erste Ideen</vt:lpstr>
      <vt:lpstr>Konzept</vt:lpstr>
      <vt:lpstr>Auswertung</vt:lpstr>
      <vt:lpstr>Weiteres Vorgehen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Prüfung von Sensoren</dc:title>
  <dc:creator>Dominic Moser</dc:creator>
  <cp:lastModifiedBy>Dominic Moser</cp:lastModifiedBy>
  <cp:revision>10</cp:revision>
  <dcterms:created xsi:type="dcterms:W3CDTF">2023-05-21T08:11:07Z</dcterms:created>
  <dcterms:modified xsi:type="dcterms:W3CDTF">2023-05-21T17:19:48Z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