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00"/>
  </p:normalViewPr>
  <p:slideViewPr>
    <p:cSldViewPr snapToGrid="0" snapToObjects="1">
      <p:cViewPr varScale="1">
        <p:scale>
          <a:sx n="36" d="100"/>
          <a:sy n="3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4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F7FC-5883-384B-AEF3-CB3ABEBBB5A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7D38-96AC-A347-AE82-A15E44B5C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Performance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analytics Assignment 6 Presentation</a:t>
            </a:r>
          </a:p>
          <a:p>
            <a:r>
              <a:rPr lang="en-US" dirty="0" err="1" smtClean="0"/>
              <a:t>Xuyang</a:t>
            </a:r>
            <a:r>
              <a:rPr lang="en-US" dirty="0" smtClean="0"/>
              <a:t> 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Student Performance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</dc:title>
  <dc:creator>Doris Bai</dc:creator>
  <cp:lastModifiedBy>Doris Bai</cp:lastModifiedBy>
  <cp:revision>1</cp:revision>
  <dcterms:created xsi:type="dcterms:W3CDTF">2018-04-19T00:03:36Z</dcterms:created>
  <dcterms:modified xsi:type="dcterms:W3CDTF">2018-04-19T00:04:42Z</dcterms:modified>
</cp:coreProperties>
</file>