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1" r:id="rId7"/>
    <p:sldId id="263" r:id="rId8"/>
    <p:sldId id="266" r:id="rId9"/>
    <p:sldId id="264" r:id="rId10"/>
    <p:sldId id="267" r:id="rId11"/>
    <p:sldId id="270" r:id="rId12"/>
    <p:sldId id="268" r:id="rId13"/>
    <p:sldId id="265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F3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7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9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4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6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40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2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68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DF5A-FA67-4283-9516-9928C5355851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992FD-36F3-41BD-9108-6559EFAF8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1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0152" y="5301208"/>
            <a:ext cx="266429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20143175 </a:t>
            </a:r>
            <a:r>
              <a:rPr lang="ko-KR" altLang="en-US" dirty="0" smtClean="0"/>
              <a:t>정동묵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3608" y="1700808"/>
            <a:ext cx="6912768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모바일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응용 실습 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1</a:t>
            </a:r>
            <a:r>
              <a:rPr lang="ko-KR" altLang="en-US" sz="2800" dirty="0" smtClean="0"/>
              <a:t>차 프로젝트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199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5027" y="1412776"/>
            <a:ext cx="8784976" cy="34163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void HelloWorld::menuCallback3(Ref* sender)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//Come and Go(action) : </a:t>
            </a:r>
            <a:r>
              <a:rPr lang="ko-KR" altLang="en-US" dirty="0">
                <a:solidFill>
                  <a:schemeClr val="bg1"/>
                </a:solidFill>
              </a:rPr>
              <a:t>비행기가 좌우로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번 왕복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//</a:t>
            </a:r>
            <a:r>
              <a:rPr lang="ko-KR" altLang="en-US" dirty="0">
                <a:solidFill>
                  <a:schemeClr val="bg1"/>
                </a:solidFill>
              </a:rPr>
              <a:t>이동 후 다시 첫 화면으로 돌아옴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    auto comeGo_0 = MoveTo::create(1.0, Vec2(50, 100));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    auto comeGo_1 = MoveTo::create(2.0, Vec2(400, 100));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    auto comeGo_2 = MoveTo::create(1.0, Vec2(225, 100));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    auto comeGo_3 = Sequence::create(comeGo_0, comeGo_1, comeGo_2, nullptr);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auto action_3 = Repeat::create(comeGo_3, 3);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plane_1-&gt;</a:t>
            </a:r>
            <a:r>
              <a:rPr lang="en-US" altLang="ko-KR" dirty="0" err="1">
                <a:solidFill>
                  <a:schemeClr val="bg1"/>
                </a:solidFill>
              </a:rPr>
              <a:t>runAction</a:t>
            </a:r>
            <a:r>
              <a:rPr lang="en-US" altLang="ko-KR" dirty="0">
                <a:solidFill>
                  <a:schemeClr val="bg1"/>
                </a:solidFill>
              </a:rPr>
              <a:t>(action_3);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6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5936" y="476672"/>
            <a:ext cx="4392488" cy="5784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 비행기는 왼쪽으로 이동 후 왼쪽에서 오른쪽 방향으로 </a:t>
            </a:r>
            <a:r>
              <a:rPr lang="en-US" altLang="ko-KR" dirty="0" smtClean="0">
                <a:solidFill>
                  <a:schemeClr val="bg1"/>
                </a:solidFill>
              </a:rPr>
              <a:t>20</a:t>
            </a:r>
            <a:r>
              <a:rPr lang="ko-KR" altLang="en-US" dirty="0" smtClean="0">
                <a:solidFill>
                  <a:schemeClr val="bg1"/>
                </a:solidFill>
              </a:rPr>
              <a:t>번 점프하며 서서히 움직임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 이때 점프 높이는 점차 감소하며 점프 후 착지까지의 시간이 빨라짐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vector&lt;</a:t>
            </a:r>
            <a:r>
              <a:rPr lang="en-US" altLang="ko-KR" dirty="0" err="1" smtClean="0">
                <a:solidFill>
                  <a:schemeClr val="bg1"/>
                </a:solidFill>
              </a:rPr>
              <a:t>FiniteTimeAction</a:t>
            </a:r>
            <a:r>
              <a:rPr lang="en-US" altLang="ko-KR" dirty="0" smtClean="0">
                <a:solidFill>
                  <a:schemeClr val="bg1"/>
                </a:solidFill>
              </a:rPr>
              <a:t>&gt; </a:t>
            </a:r>
            <a:r>
              <a:rPr lang="ko-KR" altLang="en-US" dirty="0" smtClean="0">
                <a:solidFill>
                  <a:schemeClr val="bg1"/>
                </a:solidFill>
              </a:rPr>
              <a:t>함수를 통해 비행기의 다양한 활동 횟수 저장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통해 점프부터 착지까지의 시간 감소 설정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점프마다 이동하는 </a:t>
            </a:r>
            <a:r>
              <a:rPr lang="en-US" altLang="ko-KR" dirty="0" smtClean="0">
                <a:solidFill>
                  <a:schemeClr val="bg1"/>
                </a:solidFill>
              </a:rPr>
              <a:t>x</a:t>
            </a:r>
            <a:r>
              <a:rPr lang="ko-KR" altLang="en-US" dirty="0" smtClean="0">
                <a:solidFill>
                  <a:schemeClr val="bg1"/>
                </a:solidFill>
              </a:rPr>
              <a:t>좌표 거리 설정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점프횟수</a:t>
            </a:r>
            <a:r>
              <a:rPr lang="en-US" altLang="ko-KR" dirty="0" smtClean="0">
                <a:solidFill>
                  <a:schemeClr val="bg1"/>
                </a:solidFill>
              </a:rPr>
              <a:t>(20</a:t>
            </a:r>
            <a:r>
              <a:rPr lang="ko-KR" altLang="en-US" dirty="0" smtClean="0">
                <a:solidFill>
                  <a:schemeClr val="bg1"/>
                </a:solidFill>
              </a:rPr>
              <a:t>번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</a:rPr>
              <a:t>설정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Sequence </a:t>
            </a:r>
            <a:r>
              <a:rPr lang="ko-KR" altLang="en-US" dirty="0" smtClean="0">
                <a:solidFill>
                  <a:schemeClr val="bg1"/>
                </a:solidFill>
              </a:rPr>
              <a:t>함수를 통해 비행기는 왼쪽으로 이동 후 점프를 시작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82103\Desktop\e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3444875" cy="57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87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3540" y="476672"/>
            <a:ext cx="8784976" cy="52629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void HelloWorld::menuCallback4(Ref* sender)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//Jump(action) : </a:t>
            </a:r>
            <a:r>
              <a:rPr lang="ko-KR" altLang="en-US" sz="1400" dirty="0">
                <a:solidFill>
                  <a:schemeClr val="bg1"/>
                </a:solidFill>
              </a:rPr>
              <a:t>해당 메뉴를 누르면 비행기가 왼쪽부터 오른쪽으로 서서히 움직이면서 </a:t>
            </a:r>
            <a:r>
              <a:rPr lang="en-US" altLang="ko-KR" sz="1400" dirty="0">
                <a:solidFill>
                  <a:schemeClr val="bg1"/>
                </a:solidFill>
              </a:rPr>
              <a:t>20</a:t>
            </a:r>
            <a:r>
              <a:rPr lang="ko-KR" altLang="en-US" sz="1400" dirty="0">
                <a:solidFill>
                  <a:schemeClr val="bg1"/>
                </a:solidFill>
              </a:rPr>
              <a:t>번 점프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// </a:t>
            </a:r>
            <a:r>
              <a:rPr lang="ko-KR" altLang="en-US" sz="1400" dirty="0">
                <a:solidFill>
                  <a:schemeClr val="bg1"/>
                </a:solidFill>
              </a:rPr>
              <a:t>높이는 서서히 줄어들고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점프 시간은 짧아짐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//</a:t>
            </a:r>
            <a:r>
              <a:rPr lang="ko-KR" altLang="en-US" sz="1400" dirty="0">
                <a:solidFill>
                  <a:schemeClr val="bg1"/>
                </a:solidFill>
              </a:rPr>
              <a:t>이동 후 다시 첫 화면으로 돌아옴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jump = </a:t>
            </a:r>
            <a:r>
              <a:rPr lang="en-US" altLang="ko-KR" sz="1400" dirty="0" err="1">
                <a:solidFill>
                  <a:schemeClr val="bg1"/>
                </a:solidFill>
              </a:rPr>
              <a:t>MoveTo</a:t>
            </a:r>
            <a:r>
              <a:rPr lang="en-US" altLang="ko-KR" sz="1400" dirty="0">
                <a:solidFill>
                  <a:schemeClr val="bg1"/>
                </a:solidFill>
              </a:rPr>
              <a:t>::create(1.0, Vec2(50, 100));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Vector&lt;</a:t>
            </a:r>
            <a:r>
              <a:rPr lang="en-US" altLang="ko-KR" sz="1400" dirty="0" err="1">
                <a:solidFill>
                  <a:schemeClr val="bg1"/>
                </a:solidFill>
              </a:rPr>
              <a:t>FiniteTimeAction</a:t>
            </a:r>
            <a:r>
              <a:rPr lang="en-US" altLang="ko-KR" sz="1400" dirty="0">
                <a:solidFill>
                  <a:schemeClr val="bg1"/>
                </a:solidFill>
              </a:rPr>
              <a:t>*&gt; actions1;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nn-NO" altLang="ko-KR" sz="1400" dirty="0">
                <a:solidFill>
                  <a:schemeClr val="bg1"/>
                </a:solidFill>
              </a:rPr>
              <a:t>    for (int i = 1; i &lt;= 20; i++) {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      </a:t>
            </a:r>
            <a:r>
              <a:rPr lang="en-US" altLang="ko-KR" sz="1400" dirty="0">
                <a:solidFill>
                  <a:schemeClr val="bg1"/>
                </a:solidFill>
              </a:rPr>
              <a:t>auto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jump_0 = </a:t>
            </a:r>
            <a:r>
              <a:rPr lang="en-US" altLang="ko-KR" sz="1400" dirty="0" err="1">
                <a:solidFill>
                  <a:schemeClr val="bg1"/>
                </a:solidFill>
              </a:rPr>
              <a:t>JumpBy</a:t>
            </a:r>
            <a:r>
              <a:rPr lang="en-US" altLang="ko-KR" sz="1400" dirty="0">
                <a:solidFill>
                  <a:schemeClr val="bg1"/>
                </a:solidFill>
              </a:rPr>
              <a:t>::create(1.0 - 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*0.03, Vec2(17.5,0), 600 - (</a:t>
            </a:r>
            <a:r>
              <a:rPr lang="en-US" altLang="ko-KR" sz="1400" dirty="0" err="1">
                <a:solidFill>
                  <a:schemeClr val="bg1"/>
                </a:solidFill>
              </a:rPr>
              <a:t>i</a:t>
            </a:r>
            <a:r>
              <a:rPr lang="en-US" altLang="ko-KR" sz="1400" dirty="0">
                <a:solidFill>
                  <a:schemeClr val="bg1"/>
                </a:solidFill>
              </a:rPr>
              <a:t> * 25), 1); //20</a:t>
            </a:r>
            <a:r>
              <a:rPr lang="ko-KR" altLang="en-US" sz="1400" dirty="0">
                <a:solidFill>
                  <a:schemeClr val="bg1"/>
                </a:solidFill>
              </a:rPr>
              <a:t>번 반복 </a:t>
            </a:r>
            <a:r>
              <a:rPr lang="en-US" altLang="ko-KR" sz="1400" dirty="0">
                <a:solidFill>
                  <a:schemeClr val="bg1"/>
                </a:solidFill>
              </a:rPr>
              <a:t>. </a:t>
            </a:r>
            <a:r>
              <a:rPr lang="ko-KR" altLang="en-US" sz="1400" dirty="0">
                <a:solidFill>
                  <a:schemeClr val="bg1"/>
                </a:solidFill>
              </a:rPr>
              <a:t>크기가 점점 줄어드는 반면 점프 후 착지 동안 걸리는 시간은 단축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   actions1.pushBack(jump_0);    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actions2 = Sequence::create(actions1);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</a:t>
            </a:r>
            <a:r>
              <a:rPr lang="en-US" altLang="ko-KR" sz="1400" dirty="0" err="1">
                <a:solidFill>
                  <a:schemeClr val="bg1"/>
                </a:solidFill>
              </a:rPr>
              <a:t>actionDelay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DelayTime</a:t>
            </a:r>
            <a:r>
              <a:rPr lang="en-US" altLang="ko-KR" sz="1400" dirty="0">
                <a:solidFill>
                  <a:schemeClr val="bg1"/>
                </a:solidFill>
              </a:rPr>
              <a:t>::create(1.0);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</a:t>
            </a:r>
            <a:r>
              <a:rPr lang="en-US" altLang="ko-KR" sz="1400" dirty="0" err="1">
                <a:solidFill>
                  <a:schemeClr val="bg1"/>
                </a:solidFill>
              </a:rPr>
              <a:t>myAction</a:t>
            </a:r>
            <a:r>
              <a:rPr lang="en-US" altLang="ko-KR" sz="1400" dirty="0">
                <a:solidFill>
                  <a:schemeClr val="bg1"/>
                </a:solidFill>
              </a:rPr>
              <a:t> = Place::create(Vec2(225, 100));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action_4 = Sequence::create(jump,actions2,actionDelay,myAction,nullptr);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plane_1-&gt;</a:t>
            </a:r>
            <a:r>
              <a:rPr lang="en-US" altLang="ko-KR" sz="1400" dirty="0" err="1">
                <a:solidFill>
                  <a:schemeClr val="bg1"/>
                </a:solidFill>
              </a:rPr>
              <a:t>runAction</a:t>
            </a:r>
            <a:r>
              <a:rPr lang="en-US" altLang="ko-KR" sz="1400" dirty="0">
                <a:solidFill>
                  <a:schemeClr val="bg1"/>
                </a:solidFill>
              </a:rPr>
              <a:t>(action_4);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4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9272"/>
            <a:ext cx="2870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95936" y="476672"/>
            <a:ext cx="4392488" cy="5784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</a:rPr>
              <a:t> 비행기가 빨간색으로 변하며 </a:t>
            </a:r>
            <a:r>
              <a:rPr lang="en-US" altLang="ko-KR" sz="1600" dirty="0" smtClean="0">
                <a:solidFill>
                  <a:schemeClr val="bg1"/>
                </a:solidFill>
              </a:rPr>
              <a:t>5</a:t>
            </a:r>
            <a:r>
              <a:rPr lang="ko-KR" altLang="en-US" sz="1600" dirty="0" smtClean="0">
                <a:solidFill>
                  <a:schemeClr val="bg1"/>
                </a:solidFill>
              </a:rPr>
              <a:t>초 동안 </a:t>
            </a:r>
            <a:r>
              <a:rPr lang="en-US" altLang="ko-KR" sz="1600" dirty="0" smtClean="0">
                <a:solidFill>
                  <a:schemeClr val="bg1"/>
                </a:solidFill>
              </a:rPr>
              <a:t>10</a:t>
            </a:r>
            <a:r>
              <a:rPr lang="ko-KR" altLang="en-US" sz="1600" dirty="0" smtClean="0">
                <a:solidFill>
                  <a:schemeClr val="bg1"/>
                </a:solidFill>
              </a:rPr>
              <a:t>번 깜빡임을 반복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TintTo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함수와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Bliink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 사용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ScaleTo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함수를 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개 선언해 커지는 크기와 작아지는 크기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 Spawn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함수를 통해 동시에 행동하도록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 Repeat 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함수를 통해 이 행동이 </a:t>
            </a:r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</a:rPr>
              <a:t>번 반복되도록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 Sequence 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함수를 통해 </a:t>
            </a:r>
            <a:r>
              <a:rPr lang="en-US" altLang="ko-KR" sz="1600" dirty="0" smtClean="0">
                <a:solidFill>
                  <a:schemeClr val="bg1"/>
                </a:solidFill>
              </a:rPr>
              <a:t>Spawn 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함수와 </a:t>
            </a:r>
            <a:r>
              <a:rPr lang="en-US" altLang="ko-KR" sz="1600" dirty="0" smtClean="0">
                <a:solidFill>
                  <a:schemeClr val="bg1"/>
                </a:solidFill>
              </a:rPr>
              <a:t>Repeat 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함수가 순차적으로 진행되게 설정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 1</a:t>
            </a:r>
            <a:r>
              <a:rPr lang="ko-KR" altLang="en-US" sz="1600" dirty="0" smtClean="0">
                <a:solidFill>
                  <a:schemeClr val="bg1"/>
                </a:solidFill>
              </a:rPr>
              <a:t>초의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딜레이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후원색으로</a:t>
            </a:r>
            <a:r>
              <a:rPr lang="ko-KR" altLang="en-US" sz="1600" dirty="0" smtClean="0">
                <a:solidFill>
                  <a:schemeClr val="bg1"/>
                </a:solidFill>
              </a:rPr>
              <a:t> 바뀌는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TintTo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함수와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원크기로</a:t>
            </a:r>
            <a:r>
              <a:rPr lang="ko-KR" altLang="en-US" sz="1600" dirty="0" smtClean="0">
                <a:solidFill>
                  <a:schemeClr val="bg1"/>
                </a:solidFill>
              </a:rPr>
              <a:t> 돌아가는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ScaleTo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함수를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설정함으로서</a:t>
            </a:r>
            <a:r>
              <a:rPr lang="ko-KR" altLang="en-US" sz="1600" dirty="0" smtClean="0">
                <a:solidFill>
                  <a:schemeClr val="bg1"/>
                </a:solidFill>
              </a:rPr>
              <a:t> 비행기는 다시 원상태로 돌아감 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bg1"/>
                </a:solidFill>
              </a:rPr>
              <a:t> QUIT</a:t>
            </a:r>
            <a:r>
              <a:rPr lang="ko-KR" altLang="en-US" sz="1600" dirty="0" smtClean="0">
                <a:solidFill>
                  <a:schemeClr val="bg1"/>
                </a:solidFill>
              </a:rPr>
              <a:t>버튼을 누르면 프로그램 종료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1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021" y="332656"/>
            <a:ext cx="8784976" cy="517064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void HelloWorld::menuCallback5(Ref* </a:t>
            </a:r>
            <a:r>
              <a:rPr lang="en-US" altLang="ko-KR" sz="1400" dirty="0" err="1">
                <a:solidFill>
                  <a:schemeClr val="bg1"/>
                </a:solidFill>
              </a:rPr>
              <a:t>pSender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//Blink : </a:t>
            </a:r>
            <a:r>
              <a:rPr lang="ko-KR" altLang="en-US" sz="1400" dirty="0">
                <a:solidFill>
                  <a:schemeClr val="bg1"/>
                </a:solidFill>
              </a:rPr>
              <a:t>해당 메뉴를 누르면 비행기가 빨간색으로 변하고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// </a:t>
            </a:r>
            <a:r>
              <a:rPr lang="ko-KR" altLang="en-US" sz="1400" dirty="0">
                <a:solidFill>
                  <a:schemeClr val="bg1"/>
                </a:solidFill>
              </a:rPr>
              <a:t>커졌다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</a:rPr>
              <a:t>작아졌다를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>
                <a:solidFill>
                  <a:schemeClr val="bg1"/>
                </a:solidFill>
              </a:rPr>
              <a:t>회 반복하면서 </a:t>
            </a:r>
            <a:r>
              <a:rPr lang="ko-KR" altLang="en-US" sz="1400" dirty="0" err="1">
                <a:solidFill>
                  <a:schemeClr val="bg1"/>
                </a:solidFill>
              </a:rPr>
              <a:t>깜빡거리기를</a:t>
            </a:r>
            <a:r>
              <a:rPr lang="ko-KR" altLang="en-US" sz="1400" dirty="0">
                <a:solidFill>
                  <a:schemeClr val="bg1"/>
                </a:solidFill>
              </a:rPr>
              <a:t> 일정시간 동안 반복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//</a:t>
            </a:r>
            <a:r>
              <a:rPr lang="ko-KR" altLang="en-US" sz="1400" dirty="0">
                <a:solidFill>
                  <a:schemeClr val="bg1"/>
                </a:solidFill>
              </a:rPr>
              <a:t>끝나면 첫 화면으로 돌아옴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blink_0 = </a:t>
            </a:r>
            <a:r>
              <a:rPr lang="en-US" altLang="ko-KR" sz="1400" dirty="0" err="1">
                <a:solidFill>
                  <a:schemeClr val="bg1"/>
                </a:solidFill>
              </a:rPr>
              <a:t>TintTo</a:t>
            </a:r>
            <a:r>
              <a:rPr lang="en-US" altLang="ko-KR" sz="1400" dirty="0">
                <a:solidFill>
                  <a:schemeClr val="bg1"/>
                </a:solidFill>
              </a:rPr>
              <a:t>::create(0.05, 255, 0, 0); //</a:t>
            </a:r>
            <a:r>
              <a:rPr lang="ko-KR" altLang="en-US" sz="1400" dirty="0">
                <a:solidFill>
                  <a:schemeClr val="bg1"/>
                </a:solidFill>
              </a:rPr>
              <a:t>빨간색으로 변화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blink_1 = Blink::create(5.0, 10); //5</a:t>
            </a:r>
            <a:r>
              <a:rPr lang="ko-KR" altLang="en-US" sz="1400" dirty="0" err="1">
                <a:solidFill>
                  <a:schemeClr val="bg1"/>
                </a:solidFill>
              </a:rPr>
              <a:t>초동안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it-IT" altLang="ko-KR" sz="1400" dirty="0">
                <a:solidFill>
                  <a:schemeClr val="bg1"/>
                </a:solidFill>
              </a:rPr>
              <a:t>    auto blink_2 = ScaleTo::create(1.0, 0.09);</a:t>
            </a:r>
          </a:p>
          <a:p>
            <a:r>
              <a:rPr lang="it-IT" altLang="ko-KR" sz="1400" dirty="0">
                <a:solidFill>
                  <a:schemeClr val="bg1"/>
                </a:solidFill>
              </a:rPr>
              <a:t>    auto blink_3 = ScaleTo::create(1.0, 0.04);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blink_4 = Sequence::create(blink_2, blink_3, NULL);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blink_5 = Repeat::create(blink_4, 3);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blink_6 = Spawn::create(blink_0, blink_1, blink_5, </a:t>
            </a:r>
            <a:r>
              <a:rPr lang="en-US" altLang="ko-KR" sz="1400" dirty="0" err="1">
                <a:solidFill>
                  <a:schemeClr val="bg1"/>
                </a:solidFill>
              </a:rPr>
              <a:t>nullptr</a:t>
            </a:r>
            <a:r>
              <a:rPr lang="en-US" altLang="ko-KR" sz="1400" dirty="0">
                <a:solidFill>
                  <a:schemeClr val="bg1"/>
                </a:solidFill>
              </a:rPr>
              <a:t>);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</a:t>
            </a:r>
            <a:r>
              <a:rPr lang="en-US" altLang="ko-KR" sz="1400" dirty="0" err="1">
                <a:solidFill>
                  <a:schemeClr val="bg1"/>
                </a:solidFill>
              </a:rPr>
              <a:t>actionDelay</a:t>
            </a:r>
            <a:r>
              <a:rPr lang="en-US" altLang="ko-KR" sz="1400" dirty="0">
                <a:solidFill>
                  <a:schemeClr val="bg1"/>
                </a:solidFill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</a:rPr>
              <a:t>DelayTime</a:t>
            </a:r>
            <a:r>
              <a:rPr lang="en-US" altLang="ko-KR" sz="1400" dirty="0">
                <a:solidFill>
                  <a:schemeClr val="bg1"/>
                </a:solidFill>
              </a:rPr>
              <a:t>::create(1.0);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comeBack_1 = </a:t>
            </a:r>
            <a:r>
              <a:rPr lang="en-US" altLang="ko-KR" sz="1400" dirty="0" err="1">
                <a:solidFill>
                  <a:schemeClr val="bg1"/>
                </a:solidFill>
              </a:rPr>
              <a:t>TintTo</a:t>
            </a:r>
            <a:r>
              <a:rPr lang="en-US" altLang="ko-KR" sz="1400" dirty="0">
                <a:solidFill>
                  <a:schemeClr val="bg1"/>
                </a:solidFill>
              </a:rPr>
              <a:t>::create(0,255,255,255); //</a:t>
            </a:r>
            <a:r>
              <a:rPr lang="ko-KR" altLang="en-US" sz="1400" dirty="0">
                <a:solidFill>
                  <a:schemeClr val="bg1"/>
                </a:solidFill>
              </a:rPr>
              <a:t>원색</a:t>
            </a:r>
          </a:p>
          <a:p>
            <a:r>
              <a:rPr lang="it-IT" altLang="ko-KR" sz="1400" dirty="0">
                <a:solidFill>
                  <a:schemeClr val="bg1"/>
                </a:solidFill>
              </a:rPr>
              <a:t>    auto comeBack_2 = ScaleTo::create(0, 0.06);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comeBack_3 = Spawn::create(comeBack_1, comeBack_2, </a:t>
            </a:r>
            <a:r>
              <a:rPr lang="en-US" altLang="ko-KR" sz="1400" dirty="0" err="1">
                <a:solidFill>
                  <a:schemeClr val="bg1"/>
                </a:solidFill>
              </a:rPr>
              <a:t>nullptr</a:t>
            </a:r>
            <a:r>
              <a:rPr lang="en-US" altLang="ko-KR" sz="1400" dirty="0">
                <a:solidFill>
                  <a:schemeClr val="bg1"/>
                </a:solidFill>
              </a:rPr>
              <a:t>);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    auto action_5 = Sequence::create(blink_6, </a:t>
            </a:r>
            <a:r>
              <a:rPr lang="en-US" altLang="ko-KR" sz="1400" dirty="0" err="1">
                <a:solidFill>
                  <a:schemeClr val="bg1"/>
                </a:solidFill>
              </a:rPr>
              <a:t>actionDelay</a:t>
            </a:r>
            <a:r>
              <a:rPr lang="en-US" altLang="ko-KR" sz="1400" dirty="0">
                <a:solidFill>
                  <a:schemeClr val="bg1"/>
                </a:solidFill>
              </a:rPr>
              <a:t>, comeBack_3,nullptr);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plane_1-&gt;</a:t>
            </a:r>
            <a:r>
              <a:rPr lang="en-US" altLang="ko-KR" sz="1400" dirty="0" err="1">
                <a:solidFill>
                  <a:schemeClr val="bg1"/>
                </a:solidFill>
              </a:rPr>
              <a:t>runAction</a:t>
            </a:r>
            <a:r>
              <a:rPr lang="en-US" altLang="ko-KR" sz="1400" dirty="0">
                <a:solidFill>
                  <a:schemeClr val="bg1"/>
                </a:solidFill>
              </a:rPr>
              <a:t>(action_5);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021" y="5661248"/>
            <a:ext cx="8784976" cy="101566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void HelloWorld::menuCallback6(Ref* sender)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{    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//Quit : </a:t>
            </a:r>
            <a:r>
              <a:rPr lang="ko-KR" altLang="en-US" sz="1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프로그램 종료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Director::</a:t>
            </a:r>
            <a:r>
              <a:rPr lang="en-US" altLang="ko-KR" sz="1200" dirty="0" err="1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getInstance</a:t>
            </a:r>
            <a:r>
              <a:rPr lang="en-US" altLang="ko-KR" sz="1200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()-&gt;end();</a:t>
            </a:r>
            <a:endParaRPr lang="ko-KR" altLang="en-US" sz="12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7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7147"/>
            <a:ext cx="2870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635896" y="620688"/>
            <a:ext cx="4824536" cy="51125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배경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윈도우 정의</a:t>
            </a: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상단 왼쪽 텍스트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6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개에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Label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함수를 이용해 시스템폰트와 크기 색을 입힘</a:t>
            </a: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위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Label 6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개에 각자 메뉴를 할당하였고 이름을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item_1,item_2,item_3,item_4.item_5.item_6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로 지어줌</a:t>
            </a: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sz="1400" b="1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Sprite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함수를 통해 비행기 이미지를 저장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(plane_1)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*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이미지 크기가 다소 크기에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setScale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함수를 이용해 화면에 적합한 크기로 바꿈</a:t>
            </a: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sz="1400" b="1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이때 메뉴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6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개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비행기를 이후에 다른 함수에서 호출 가능하도록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HelloWorldScene.h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에 저장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endParaRPr lang="en-US" altLang="ko-KR" sz="1400" b="1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ko-KR" altLang="en-US" sz="14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1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16632"/>
            <a:ext cx="8532440" cy="581697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bool HelloWorld::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if (!Scene::</a:t>
            </a:r>
            <a:r>
              <a:rPr lang="en-US" altLang="ko-KR" sz="1200" dirty="0" err="1">
                <a:solidFill>
                  <a:schemeClr val="bg1"/>
                </a:solidFill>
              </a:rPr>
              <a:t>init</a:t>
            </a:r>
            <a:r>
              <a:rPr lang="en-US" altLang="ko-KR" sz="1200" dirty="0">
                <a:solidFill>
                  <a:schemeClr val="bg1"/>
                </a:solidFill>
              </a:rPr>
              <a:t>())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return false;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}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//</a:t>
            </a:r>
            <a:r>
              <a:rPr lang="ko-KR" altLang="en-US" sz="1200" dirty="0">
                <a:solidFill>
                  <a:schemeClr val="bg1"/>
                </a:solidFill>
              </a:rPr>
              <a:t>배경 만들기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layer = Sprite::create("pics/darkSky.jpg");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this-&gt;</a:t>
            </a:r>
            <a:r>
              <a:rPr lang="en-US" altLang="ko-KR" sz="1200" dirty="0" err="1">
                <a:solidFill>
                  <a:schemeClr val="bg1"/>
                </a:solidFill>
              </a:rPr>
              <a:t>addChild</a:t>
            </a:r>
            <a:r>
              <a:rPr lang="en-US" altLang="ko-KR" sz="1200" dirty="0">
                <a:solidFill>
                  <a:schemeClr val="bg1"/>
                </a:solidFill>
              </a:rPr>
              <a:t>(layer);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//</a:t>
            </a:r>
            <a:r>
              <a:rPr lang="ko-KR" altLang="en-US" sz="1200" dirty="0">
                <a:solidFill>
                  <a:schemeClr val="bg1"/>
                </a:solidFill>
              </a:rPr>
              <a:t>윈도우 정의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Size </a:t>
            </a:r>
            <a:r>
              <a:rPr lang="en-US" altLang="ko-KR" sz="1200" dirty="0" err="1">
                <a:solidFill>
                  <a:schemeClr val="bg1"/>
                </a:solidFill>
              </a:rPr>
              <a:t>winSize</a:t>
            </a:r>
            <a:r>
              <a:rPr lang="en-US" altLang="ko-KR" sz="1200" dirty="0">
                <a:solidFill>
                  <a:schemeClr val="bg1"/>
                </a:solidFill>
              </a:rPr>
              <a:t> = Director::</a:t>
            </a:r>
            <a:r>
              <a:rPr lang="en-US" altLang="ko-KR" sz="1200" dirty="0" err="1">
                <a:solidFill>
                  <a:schemeClr val="bg1"/>
                </a:solidFill>
              </a:rPr>
              <a:t>getInstance</a:t>
            </a:r>
            <a:r>
              <a:rPr lang="en-US" altLang="ko-KR" sz="1200" dirty="0">
                <a:solidFill>
                  <a:schemeClr val="bg1"/>
                </a:solidFill>
              </a:rPr>
              <a:t>()-&gt;</a:t>
            </a:r>
            <a:r>
              <a:rPr lang="en-US" altLang="ko-KR" sz="1200" dirty="0" err="1">
                <a:solidFill>
                  <a:schemeClr val="bg1"/>
                </a:solidFill>
              </a:rPr>
              <a:t>getVisibleSize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//</a:t>
            </a:r>
            <a:r>
              <a:rPr lang="ko-KR" altLang="en-US" sz="1200" dirty="0">
                <a:solidFill>
                  <a:schemeClr val="bg1"/>
                </a:solidFill>
              </a:rPr>
              <a:t>폰트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상단 왼쪽 텍스트 정의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label_1 = Label::</a:t>
            </a:r>
            <a:r>
              <a:rPr lang="en-US" altLang="ko-KR" sz="1200" dirty="0" err="1">
                <a:solidFill>
                  <a:schemeClr val="bg1"/>
                </a:solidFill>
              </a:rPr>
              <a:t>createWithSystemFont</a:t>
            </a:r>
            <a:r>
              <a:rPr lang="en-US" altLang="ko-KR" sz="1200" dirty="0">
                <a:solidFill>
                  <a:schemeClr val="bg1"/>
                </a:solidFill>
              </a:rPr>
              <a:t>("MOVE UP </a:t>
            </a:r>
            <a:r>
              <a:rPr lang="en-US" altLang="ko-KR" sz="1200" dirty="0" err="1">
                <a:solidFill>
                  <a:schemeClr val="bg1"/>
                </a:solidFill>
              </a:rPr>
              <a:t>RIGHT","Gill</a:t>
            </a:r>
            <a:r>
              <a:rPr lang="en-US" altLang="ko-KR" sz="1200" dirty="0">
                <a:solidFill>
                  <a:schemeClr val="bg1"/>
                </a:solidFill>
              </a:rPr>
              <a:t> Sans Ultra Bold Condensed", 20);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label_1-&gt;</a:t>
            </a:r>
            <a:r>
              <a:rPr lang="en-US" altLang="ko-KR" sz="1200" dirty="0" err="1">
                <a:solidFill>
                  <a:schemeClr val="bg1"/>
                </a:solidFill>
              </a:rPr>
              <a:t>setColor</a:t>
            </a:r>
            <a:r>
              <a:rPr lang="en-US" altLang="ko-KR" sz="1200" dirty="0">
                <a:solidFill>
                  <a:schemeClr val="bg1"/>
                </a:solidFill>
              </a:rPr>
              <a:t>(Color3B::RED);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label_2 = Label::</a:t>
            </a:r>
            <a:r>
              <a:rPr lang="en-US" altLang="ko-KR" sz="1200" dirty="0" err="1">
                <a:solidFill>
                  <a:schemeClr val="bg1"/>
                </a:solidFill>
              </a:rPr>
              <a:t>createWithSystemFont</a:t>
            </a:r>
            <a:r>
              <a:rPr lang="en-US" altLang="ko-KR" sz="1200" dirty="0">
                <a:solidFill>
                  <a:schemeClr val="bg1"/>
                </a:solidFill>
              </a:rPr>
              <a:t>("ROTATE", "Gill Sans Ultra Bold Condensed", 20);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label_2-&gt;</a:t>
            </a:r>
            <a:r>
              <a:rPr lang="en-US" altLang="ko-KR" sz="1200" dirty="0" err="1">
                <a:solidFill>
                  <a:schemeClr val="bg1"/>
                </a:solidFill>
              </a:rPr>
              <a:t>setColor</a:t>
            </a:r>
            <a:r>
              <a:rPr lang="en-US" altLang="ko-KR" sz="1200" dirty="0">
                <a:solidFill>
                  <a:schemeClr val="bg1"/>
                </a:solidFill>
              </a:rPr>
              <a:t>(Color3B::RED);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label_3 = Label::</a:t>
            </a:r>
            <a:r>
              <a:rPr lang="en-US" altLang="ko-KR" sz="1200" dirty="0" err="1">
                <a:solidFill>
                  <a:schemeClr val="bg1"/>
                </a:solidFill>
              </a:rPr>
              <a:t>createWithSystemFont</a:t>
            </a:r>
            <a:r>
              <a:rPr lang="en-US" altLang="ko-KR" sz="1200" dirty="0">
                <a:solidFill>
                  <a:schemeClr val="bg1"/>
                </a:solidFill>
              </a:rPr>
              <a:t>("COME AND GO", "Gill Sans Ultra Bold Condensed", 20);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label_3-&gt;</a:t>
            </a:r>
            <a:r>
              <a:rPr lang="en-US" altLang="ko-KR" sz="1200" dirty="0" err="1">
                <a:solidFill>
                  <a:schemeClr val="bg1"/>
                </a:solidFill>
              </a:rPr>
              <a:t>setColor</a:t>
            </a:r>
            <a:r>
              <a:rPr lang="en-US" altLang="ko-KR" sz="1200" dirty="0">
                <a:solidFill>
                  <a:schemeClr val="bg1"/>
                </a:solidFill>
              </a:rPr>
              <a:t>(Color3B::RED);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label_4 = Label::</a:t>
            </a:r>
            <a:r>
              <a:rPr lang="en-US" altLang="ko-KR" sz="1200" dirty="0" err="1">
                <a:solidFill>
                  <a:schemeClr val="bg1"/>
                </a:solidFill>
              </a:rPr>
              <a:t>createWithSystemFont</a:t>
            </a:r>
            <a:r>
              <a:rPr lang="en-US" altLang="ko-KR" sz="1200" dirty="0">
                <a:solidFill>
                  <a:schemeClr val="bg1"/>
                </a:solidFill>
              </a:rPr>
              <a:t>("JUMP", "Gill Sans Ultra Bold Condensed", 20);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label_4-&gt;</a:t>
            </a:r>
            <a:r>
              <a:rPr lang="en-US" altLang="ko-KR" sz="1200" dirty="0" err="1">
                <a:solidFill>
                  <a:schemeClr val="bg1"/>
                </a:solidFill>
              </a:rPr>
              <a:t>setColor</a:t>
            </a:r>
            <a:r>
              <a:rPr lang="en-US" altLang="ko-KR" sz="1200" dirty="0">
                <a:solidFill>
                  <a:schemeClr val="bg1"/>
                </a:solidFill>
              </a:rPr>
              <a:t>(Color3B::RED);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label_5 = Label::</a:t>
            </a:r>
            <a:r>
              <a:rPr lang="en-US" altLang="ko-KR" sz="1200" dirty="0" err="1">
                <a:solidFill>
                  <a:schemeClr val="bg1"/>
                </a:solidFill>
              </a:rPr>
              <a:t>createWithSystemFont</a:t>
            </a:r>
            <a:r>
              <a:rPr lang="en-US" altLang="ko-KR" sz="1200" dirty="0">
                <a:solidFill>
                  <a:schemeClr val="bg1"/>
                </a:solidFill>
              </a:rPr>
              <a:t>("BLINK", "Gill Sans Ultra Bold Condensed", 20);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label_5-&gt;</a:t>
            </a:r>
            <a:r>
              <a:rPr lang="en-US" altLang="ko-KR" sz="1200" dirty="0" err="1">
                <a:solidFill>
                  <a:schemeClr val="bg1"/>
                </a:solidFill>
              </a:rPr>
              <a:t>setColor</a:t>
            </a:r>
            <a:r>
              <a:rPr lang="en-US" altLang="ko-KR" sz="1200" dirty="0">
                <a:solidFill>
                  <a:schemeClr val="bg1"/>
                </a:solidFill>
              </a:rPr>
              <a:t>(Color3B::RED);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auto label_6 = Label::</a:t>
            </a:r>
            <a:r>
              <a:rPr lang="en-US" altLang="ko-KR" sz="1200" dirty="0" err="1">
                <a:solidFill>
                  <a:schemeClr val="bg1"/>
                </a:solidFill>
              </a:rPr>
              <a:t>createWithSystemFont</a:t>
            </a:r>
            <a:r>
              <a:rPr lang="en-US" altLang="ko-KR" sz="1200" dirty="0">
                <a:solidFill>
                  <a:schemeClr val="bg1"/>
                </a:solidFill>
              </a:rPr>
              <a:t>("QUIT", "Gill Sans Ultra Bold Condensed", 20);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label_6-&gt;</a:t>
            </a:r>
            <a:r>
              <a:rPr lang="en-US" altLang="ko-KR" sz="1200" dirty="0" err="1">
                <a:solidFill>
                  <a:schemeClr val="bg1"/>
                </a:solidFill>
              </a:rPr>
              <a:t>setColor</a:t>
            </a:r>
            <a:r>
              <a:rPr lang="en-US" altLang="ko-KR" sz="1200" dirty="0">
                <a:solidFill>
                  <a:schemeClr val="bg1"/>
                </a:solidFill>
              </a:rPr>
              <a:t>(Color3B(127, 255, 212));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0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8011" y="188640"/>
            <a:ext cx="8064896" cy="655564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//</a:t>
            </a:r>
            <a:r>
              <a:rPr lang="ko-KR" altLang="en-US" sz="1400" dirty="0" smtClean="0">
                <a:solidFill>
                  <a:schemeClr val="bg1"/>
                </a:solidFill>
              </a:rPr>
              <a:t>메뉴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r>
              <a:rPr lang="ko-KR" altLang="en-US" sz="1400" dirty="0" smtClean="0">
                <a:solidFill>
                  <a:schemeClr val="bg1"/>
                </a:solidFill>
              </a:rPr>
              <a:t>개 선언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auto item_1 =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MenuItemLabel</a:t>
            </a:r>
            <a:r>
              <a:rPr lang="en-US" altLang="ko-KR" sz="1400" dirty="0" smtClean="0">
                <a:solidFill>
                  <a:schemeClr val="bg1"/>
                </a:solidFill>
              </a:rPr>
              <a:t>::create(label_1, CC_CALLBACK_1(HelloWorld::menuCallback1, this));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auto item_2 =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MenuItemLabel</a:t>
            </a:r>
            <a:r>
              <a:rPr lang="en-US" altLang="ko-KR" sz="1400" dirty="0" smtClean="0">
                <a:solidFill>
                  <a:schemeClr val="bg1"/>
                </a:solidFill>
              </a:rPr>
              <a:t>::create(label_2, CC_CALLBACK_1(HelloWorld::menuCallback2, this));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auto item_3 =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MenuItemLabel</a:t>
            </a:r>
            <a:r>
              <a:rPr lang="en-US" altLang="ko-KR" sz="1400" dirty="0" smtClean="0">
                <a:solidFill>
                  <a:schemeClr val="bg1"/>
                </a:solidFill>
              </a:rPr>
              <a:t>::create(label_3, CC_CALLBACK_1(HelloWorld::menuCallback3, this));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auto item_4 =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MenuItemLabel</a:t>
            </a:r>
            <a:r>
              <a:rPr lang="en-US" altLang="ko-KR" sz="1400" dirty="0" smtClean="0">
                <a:solidFill>
                  <a:schemeClr val="bg1"/>
                </a:solidFill>
              </a:rPr>
              <a:t>::create(label_4, CC_CALLBACK_1(HelloWorld::menuCallback4, this));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auto item_5 =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MenuItemLabel</a:t>
            </a:r>
            <a:r>
              <a:rPr lang="en-US" altLang="ko-KR" sz="1400" dirty="0" smtClean="0">
                <a:solidFill>
                  <a:schemeClr val="bg1"/>
                </a:solidFill>
              </a:rPr>
              <a:t>::create(label_5, CC_CALLBACK_1(HelloWorld::menuCallback5, this));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auto item_6 =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MenuItemLabel</a:t>
            </a:r>
            <a:r>
              <a:rPr lang="en-US" altLang="ko-KR" sz="1400" dirty="0" smtClean="0">
                <a:solidFill>
                  <a:schemeClr val="bg1"/>
                </a:solidFill>
              </a:rPr>
              <a:t>::create(label_6, CC_CALLBACK_1(HelloWorld::menuCallback6, this));</a:t>
            </a:r>
          </a:p>
          <a:p>
            <a:r>
              <a:rPr lang="pt-BR" altLang="ko-KR" sz="1400" dirty="0" smtClean="0">
                <a:solidFill>
                  <a:schemeClr val="bg1"/>
                </a:solidFill>
              </a:rPr>
              <a:t>    auto menu = Menu::create(item_1, item_2, item_3, item_4, item_5, item_6, nullptr);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menu-&gt;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alignItemsVertically</a:t>
            </a:r>
            <a:r>
              <a:rPr lang="en-US" altLang="ko-KR" sz="14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menu-&gt;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setPosition</a:t>
            </a:r>
            <a:r>
              <a:rPr lang="en-US" altLang="ko-KR" sz="1400" dirty="0" smtClean="0">
                <a:solidFill>
                  <a:schemeClr val="bg1"/>
                </a:solidFill>
              </a:rPr>
              <a:t>(Vec2(80,610));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this-&gt;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addChild</a:t>
            </a:r>
            <a:r>
              <a:rPr lang="en-US" altLang="ko-KR" sz="1400" dirty="0" smtClean="0">
                <a:solidFill>
                  <a:schemeClr val="bg1"/>
                </a:solidFill>
              </a:rPr>
              <a:t>(menu);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   </a:t>
            </a:r>
            <a:r>
              <a:rPr lang="en-US" altLang="ko-KR" sz="1400" dirty="0" smtClean="0">
                <a:solidFill>
                  <a:schemeClr val="bg1"/>
                </a:solidFill>
              </a:rPr>
              <a:t>//</a:t>
            </a:r>
            <a:r>
              <a:rPr lang="ko-KR" altLang="en-US" sz="1400" dirty="0" smtClean="0">
                <a:solidFill>
                  <a:schemeClr val="bg1"/>
                </a:solidFill>
              </a:rPr>
              <a:t>비행기 이미지 불러오기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plane_1 = Sprite::create("pics/airplane.png");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plane_1-&gt;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setAnchorPoint</a:t>
            </a:r>
            <a:r>
              <a:rPr lang="en-US" altLang="ko-KR" sz="1400" dirty="0" smtClean="0">
                <a:solidFill>
                  <a:schemeClr val="bg1"/>
                </a:solidFill>
              </a:rPr>
              <a:t>(Vec2(0.5, 0.5));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plane_1-&gt;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setPosition</a:t>
            </a:r>
            <a:r>
              <a:rPr lang="en-US" altLang="ko-KR" sz="1400" dirty="0" smtClean="0">
                <a:solidFill>
                  <a:schemeClr val="bg1"/>
                </a:solidFill>
              </a:rPr>
              <a:t>(Vec2(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winSize.width</a:t>
            </a:r>
            <a:r>
              <a:rPr lang="en-US" altLang="ko-KR" sz="1400" dirty="0" smtClean="0">
                <a:solidFill>
                  <a:schemeClr val="bg1"/>
                </a:solidFill>
              </a:rPr>
              <a:t> / 2, 100));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plane_1-&gt;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setScale</a:t>
            </a:r>
            <a:r>
              <a:rPr lang="en-US" altLang="ko-KR" sz="1400" dirty="0" smtClean="0">
                <a:solidFill>
                  <a:schemeClr val="bg1"/>
                </a:solidFill>
              </a:rPr>
              <a:t>(0.06);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this-&gt;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addChild</a:t>
            </a:r>
            <a:r>
              <a:rPr lang="en-US" altLang="ko-KR" sz="1400" dirty="0" smtClean="0">
                <a:solidFill>
                  <a:schemeClr val="bg1"/>
                </a:solidFill>
              </a:rPr>
              <a:t>(plane_1);</a:t>
            </a:r>
          </a:p>
          <a:p>
            <a:endParaRPr lang="ko-KR" altLang="en-US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    return true;</a:t>
            </a:r>
          </a:p>
          <a:p>
            <a:endParaRPr lang="ko-KR" altLang="en-US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520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82103\Desktop\ex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740805"/>
            <a:ext cx="3024337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5936" y="476672"/>
            <a:ext cx="4392488" cy="5784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 비행기가 화면 상단 오른쪽으로 포물선을 그리면서 이동 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이동 후 다시 첫 화면으로 돌아옴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BezierTo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함수를 이용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1</a:t>
            </a:r>
            <a:r>
              <a:rPr lang="ko-KR" altLang="en-US" dirty="0" smtClean="0">
                <a:solidFill>
                  <a:schemeClr val="bg1"/>
                </a:solidFill>
              </a:rPr>
              <a:t>초의 액션 </a:t>
            </a:r>
            <a:r>
              <a:rPr lang="ko-KR" altLang="en-US" dirty="0" err="1" smtClean="0">
                <a:solidFill>
                  <a:schemeClr val="bg1"/>
                </a:solidFill>
              </a:rPr>
              <a:t>딜레이</a:t>
            </a:r>
            <a:r>
              <a:rPr lang="ko-KR" altLang="en-US" dirty="0" smtClean="0">
                <a:solidFill>
                  <a:schemeClr val="bg1"/>
                </a:solidFill>
              </a:rPr>
              <a:t> 후 다시 원위치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Sequence </a:t>
            </a:r>
            <a:r>
              <a:rPr lang="ko-KR" altLang="en-US" dirty="0" smtClean="0">
                <a:solidFill>
                  <a:schemeClr val="bg1"/>
                </a:solidFill>
              </a:rPr>
              <a:t>함수를 통해 순차적으로 진행함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5027" y="414091"/>
            <a:ext cx="8784976" cy="59093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void HelloWorld::menuCallback1(Ref* sender)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//Move Up Right(action) : </a:t>
            </a:r>
            <a:r>
              <a:rPr lang="ko-KR" altLang="en-US" dirty="0">
                <a:solidFill>
                  <a:schemeClr val="bg1"/>
                </a:solidFill>
              </a:rPr>
              <a:t>비행기가 화면 상단 오른쪽으로 포물선 그리면서 이동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//</a:t>
            </a:r>
            <a:r>
              <a:rPr lang="ko-KR" altLang="en-US" dirty="0">
                <a:solidFill>
                  <a:schemeClr val="bg1"/>
                </a:solidFill>
              </a:rPr>
              <a:t>이동 후 다시 첫 화면으로 돌아옴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ccBezierConfig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upRight</a:t>
            </a:r>
            <a:r>
              <a:rPr lang="en-US" altLang="ko-KR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upRight.controlPoint_1 = Vec2(165, 360);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upRight.controlPoint_2 = Vec2(265, 600);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upRight.endPosition</a:t>
            </a:r>
            <a:r>
              <a:rPr lang="en-US" altLang="ko-KR" dirty="0">
                <a:solidFill>
                  <a:schemeClr val="bg1"/>
                </a:solidFill>
              </a:rPr>
              <a:t> = Vec2(450, 750);</a:t>
            </a:r>
          </a:p>
          <a:p>
            <a:r>
              <a:rPr lang="de-DE" altLang="ko-KR" dirty="0">
                <a:solidFill>
                  <a:schemeClr val="bg1"/>
                </a:solidFill>
              </a:rPr>
              <a:t>    auto bezier = BezierTo::create(3.0, upRight);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//</a:t>
            </a:r>
            <a:r>
              <a:rPr lang="ko-KR" altLang="en-US" dirty="0" err="1">
                <a:solidFill>
                  <a:schemeClr val="bg1"/>
                </a:solidFill>
              </a:rPr>
              <a:t>딜레이타임</a:t>
            </a:r>
            <a:r>
              <a:rPr lang="ko-KR" altLang="en-US" dirty="0">
                <a:solidFill>
                  <a:schemeClr val="bg1"/>
                </a:solidFill>
              </a:rPr>
              <a:t> 후 다시 비행기 원위치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auto </a:t>
            </a:r>
            <a:r>
              <a:rPr lang="en-US" altLang="ko-KR" dirty="0" err="1">
                <a:solidFill>
                  <a:schemeClr val="bg1"/>
                </a:solidFill>
              </a:rPr>
              <a:t>actionDelay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DelayTime</a:t>
            </a:r>
            <a:r>
              <a:rPr lang="en-US" altLang="ko-KR" dirty="0">
                <a:solidFill>
                  <a:schemeClr val="bg1"/>
                </a:solidFill>
              </a:rPr>
              <a:t>::create(1.0);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auto </a:t>
            </a:r>
            <a:r>
              <a:rPr lang="en-US" altLang="ko-KR" dirty="0" err="1">
                <a:solidFill>
                  <a:schemeClr val="bg1"/>
                </a:solidFill>
              </a:rPr>
              <a:t>myAction</a:t>
            </a:r>
            <a:r>
              <a:rPr lang="en-US" altLang="ko-KR" dirty="0">
                <a:solidFill>
                  <a:schemeClr val="bg1"/>
                </a:solidFill>
              </a:rPr>
              <a:t> = Place::create(Vec2(225, 100));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auto action_1 = Sequence::create(</a:t>
            </a:r>
            <a:r>
              <a:rPr lang="en-US" altLang="ko-KR" dirty="0" err="1">
                <a:solidFill>
                  <a:schemeClr val="bg1"/>
                </a:solidFill>
              </a:rPr>
              <a:t>bezier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actionDelay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myAction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nullptr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plane_1-&gt;</a:t>
            </a:r>
            <a:r>
              <a:rPr lang="en-US" altLang="ko-KR" dirty="0" err="1">
                <a:solidFill>
                  <a:schemeClr val="bg1"/>
                </a:solidFill>
              </a:rPr>
              <a:t>runAction</a:t>
            </a:r>
            <a:r>
              <a:rPr lang="en-US" altLang="ko-KR" dirty="0">
                <a:solidFill>
                  <a:schemeClr val="bg1"/>
                </a:solidFill>
              </a:rPr>
              <a:t>(action_1);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8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82103\Desktop\e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3444875" cy="57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95936" y="476672"/>
            <a:ext cx="4392488" cy="5784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 비행기가 제자리에서 시계 방향으로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바퀴를 돌면서 점점 작아진다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RotateBy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함수로 회전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</a:rPr>
              <a:t>ScaleTo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함수로 크기 조절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* </a:t>
            </a:r>
            <a:r>
              <a:rPr lang="ko-KR" altLang="en-US" sz="1000" dirty="0" smtClean="0">
                <a:solidFill>
                  <a:schemeClr val="bg1"/>
                </a:solidFill>
              </a:rPr>
              <a:t>앞서 이미지의 크기를 화면구성에 맞게 미리 축소했기 때문에</a:t>
            </a:r>
            <a:r>
              <a:rPr lang="en-US" altLang="ko-KR" sz="1000" dirty="0" smtClean="0">
                <a:solidFill>
                  <a:schemeClr val="bg1"/>
                </a:solidFill>
              </a:rPr>
              <a:t>(0.06),               </a:t>
            </a:r>
            <a:r>
              <a:rPr lang="ko-KR" altLang="en-US" sz="1000" dirty="0" smtClean="0">
                <a:solidFill>
                  <a:schemeClr val="bg1"/>
                </a:solidFill>
              </a:rPr>
              <a:t>이에 맞는 </a:t>
            </a:r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r>
              <a:rPr lang="ko-KR" altLang="en-US" sz="1000" dirty="0" smtClean="0">
                <a:solidFill>
                  <a:schemeClr val="bg1"/>
                </a:solidFill>
              </a:rPr>
              <a:t>배 작은 크기 설정</a:t>
            </a:r>
            <a:r>
              <a:rPr lang="en-US" altLang="ko-KR" sz="1000" dirty="0" smtClean="0">
                <a:solidFill>
                  <a:schemeClr val="bg1"/>
                </a:solidFill>
              </a:rPr>
              <a:t>(0.02)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1</a:t>
            </a:r>
            <a:r>
              <a:rPr lang="ko-KR" altLang="en-US" dirty="0" smtClean="0">
                <a:solidFill>
                  <a:schemeClr val="bg1"/>
                </a:solidFill>
              </a:rPr>
              <a:t>초의 액션 </a:t>
            </a:r>
            <a:r>
              <a:rPr lang="ko-KR" altLang="en-US" dirty="0" err="1" smtClean="0">
                <a:solidFill>
                  <a:schemeClr val="bg1"/>
                </a:solidFill>
              </a:rPr>
              <a:t>딜레이</a:t>
            </a:r>
            <a:r>
              <a:rPr lang="ko-KR" altLang="en-US" dirty="0" smtClean="0">
                <a:solidFill>
                  <a:schemeClr val="bg1"/>
                </a:solidFill>
              </a:rPr>
              <a:t> 후 다시 원위치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Sequence </a:t>
            </a:r>
            <a:r>
              <a:rPr lang="ko-KR" altLang="en-US" dirty="0" smtClean="0">
                <a:solidFill>
                  <a:schemeClr val="bg1"/>
                </a:solidFill>
              </a:rPr>
              <a:t>함수를 통해 순차적으로 진행함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4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5027" y="414091"/>
            <a:ext cx="8784976" cy="563231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void HelloWorld::menuCallback2(Ref* sender)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{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//Rotate(action) : </a:t>
            </a:r>
            <a:r>
              <a:rPr lang="ko-KR" altLang="en-US" dirty="0">
                <a:solidFill>
                  <a:schemeClr val="bg1"/>
                </a:solidFill>
              </a:rPr>
              <a:t>제자리에서 시계 방향으로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바퀴를 돌면서 점점 작아진다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//</a:t>
            </a:r>
            <a:r>
              <a:rPr lang="ko-KR" altLang="en-US" dirty="0">
                <a:solidFill>
                  <a:schemeClr val="bg1"/>
                </a:solidFill>
              </a:rPr>
              <a:t>이동 후 다시 첫 화면으로 돌아옴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auto rotateSml_0 = </a:t>
            </a:r>
            <a:r>
              <a:rPr lang="en-US" altLang="ko-KR" dirty="0" err="1">
                <a:solidFill>
                  <a:schemeClr val="bg1"/>
                </a:solidFill>
              </a:rPr>
              <a:t>RotateBy</a:t>
            </a:r>
            <a:r>
              <a:rPr lang="en-US" altLang="ko-KR" dirty="0">
                <a:solidFill>
                  <a:schemeClr val="bg1"/>
                </a:solidFill>
              </a:rPr>
              <a:t>::create(3.0, 1080);//3</a:t>
            </a:r>
            <a:r>
              <a:rPr lang="ko-KR" altLang="en-US" dirty="0">
                <a:solidFill>
                  <a:schemeClr val="bg1"/>
                </a:solidFill>
              </a:rPr>
              <a:t>초 동안 시계 방향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바퀴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</a:t>
            </a:r>
            <a:r>
              <a:rPr lang="en-US" altLang="ko-KR" dirty="0">
                <a:solidFill>
                  <a:schemeClr val="bg1"/>
                </a:solidFill>
              </a:rPr>
              <a:t>auto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rotateSml_1 = </a:t>
            </a:r>
            <a:r>
              <a:rPr lang="en-US" altLang="ko-KR" dirty="0" err="1">
                <a:solidFill>
                  <a:schemeClr val="bg1"/>
                </a:solidFill>
              </a:rPr>
              <a:t>ScaleTo</a:t>
            </a:r>
            <a:r>
              <a:rPr lang="en-US" altLang="ko-KR" dirty="0">
                <a:solidFill>
                  <a:schemeClr val="bg1"/>
                </a:solidFill>
              </a:rPr>
              <a:t>::create(3.0, 0.02); //0.06</a:t>
            </a:r>
            <a:r>
              <a:rPr lang="ko-KR" altLang="en-US" dirty="0">
                <a:solidFill>
                  <a:schemeClr val="bg1"/>
                </a:solidFill>
              </a:rPr>
              <a:t>으로 지정해놨기 때문에 </a:t>
            </a:r>
            <a:r>
              <a:rPr lang="en-US" altLang="ko-KR" dirty="0">
                <a:solidFill>
                  <a:schemeClr val="bg1"/>
                </a:solidFill>
              </a:rPr>
              <a:t>0.02</a:t>
            </a:r>
            <a:r>
              <a:rPr lang="ko-KR" altLang="en-US" dirty="0">
                <a:solidFill>
                  <a:schemeClr val="bg1"/>
                </a:solidFill>
              </a:rPr>
              <a:t>가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배 축소 </a:t>
            </a:r>
            <a:r>
              <a:rPr lang="en-US" altLang="ko-KR" dirty="0">
                <a:solidFill>
                  <a:schemeClr val="bg1"/>
                </a:solidFill>
              </a:rPr>
              <a:t>/ 3</a:t>
            </a:r>
            <a:r>
              <a:rPr lang="ko-KR" altLang="en-US" dirty="0">
                <a:solidFill>
                  <a:schemeClr val="bg1"/>
                </a:solidFill>
              </a:rPr>
              <a:t>초 동안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배 작아짐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auto rotateSml_2 = Spawn::create(rotateSml_0, rotateSml_1, </a:t>
            </a:r>
            <a:r>
              <a:rPr lang="en-US" altLang="ko-KR" dirty="0" err="1">
                <a:solidFill>
                  <a:schemeClr val="bg1"/>
                </a:solidFill>
              </a:rPr>
              <a:t>nullptr</a:t>
            </a:r>
            <a:r>
              <a:rPr lang="en-US" altLang="ko-KR" dirty="0">
                <a:solidFill>
                  <a:schemeClr val="bg1"/>
                </a:solidFill>
              </a:rPr>
              <a:t>);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auto </a:t>
            </a:r>
            <a:r>
              <a:rPr lang="en-US" altLang="ko-KR" dirty="0" err="1">
                <a:solidFill>
                  <a:schemeClr val="bg1"/>
                </a:solidFill>
              </a:rPr>
              <a:t>actionDelay</a:t>
            </a:r>
            <a:r>
              <a:rPr lang="en-US" altLang="ko-KR" dirty="0">
                <a:solidFill>
                  <a:schemeClr val="bg1"/>
                </a:solidFill>
              </a:rPr>
              <a:t> = </a:t>
            </a:r>
            <a:r>
              <a:rPr lang="en-US" altLang="ko-KR" dirty="0" err="1">
                <a:solidFill>
                  <a:schemeClr val="bg1"/>
                </a:solidFill>
              </a:rPr>
              <a:t>DelayTime</a:t>
            </a:r>
            <a:r>
              <a:rPr lang="en-US" altLang="ko-KR" dirty="0">
                <a:solidFill>
                  <a:schemeClr val="bg1"/>
                </a:solidFill>
              </a:rPr>
              <a:t>::create(1.0);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    auto rotateSml_3 = ScaleTo::create(0, 0.06);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auto action_2 = Sequence::create(rotateSml_2, </a:t>
            </a:r>
            <a:r>
              <a:rPr lang="en-US" altLang="ko-KR" dirty="0" err="1">
                <a:solidFill>
                  <a:schemeClr val="bg1"/>
                </a:solidFill>
              </a:rPr>
              <a:t>actionDelay</a:t>
            </a:r>
            <a:r>
              <a:rPr lang="en-US" altLang="ko-KR" dirty="0">
                <a:solidFill>
                  <a:schemeClr val="bg1"/>
                </a:solidFill>
              </a:rPr>
              <a:t>, rotateSml_3,nullptr);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   plane_1-&gt;</a:t>
            </a:r>
            <a:r>
              <a:rPr lang="en-US" altLang="ko-KR" dirty="0" err="1">
                <a:solidFill>
                  <a:schemeClr val="bg1"/>
                </a:solidFill>
              </a:rPr>
              <a:t>runAction</a:t>
            </a:r>
            <a:r>
              <a:rPr lang="en-US" altLang="ko-KR" dirty="0">
                <a:solidFill>
                  <a:schemeClr val="bg1"/>
                </a:solidFill>
              </a:rPr>
              <a:t>(action_2);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 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}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0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95936" y="476672"/>
            <a:ext cx="4392488" cy="57848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 비행기가 왼쪽 오른쪽을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번 왕복함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양쪽에 각각 </a:t>
            </a:r>
            <a:r>
              <a:rPr lang="en-US" altLang="ko-KR" dirty="0" err="1" smtClean="0">
                <a:solidFill>
                  <a:schemeClr val="bg1"/>
                </a:solidFill>
              </a:rPr>
              <a:t>MoveTo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함수를 통해 위치 할당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Repeat</a:t>
            </a:r>
            <a:r>
              <a:rPr lang="ko-KR" altLang="en-US" dirty="0" smtClean="0">
                <a:solidFill>
                  <a:schemeClr val="bg1"/>
                </a:solidFill>
              </a:rPr>
              <a:t>함수로 반복 행동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 Sequence </a:t>
            </a:r>
            <a:r>
              <a:rPr lang="ko-KR" altLang="en-US" dirty="0" smtClean="0">
                <a:solidFill>
                  <a:schemeClr val="bg1"/>
                </a:solidFill>
              </a:rPr>
              <a:t>함수를 통해 왼쪽에서 오른쪽으로 진행함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82103\Desktop\e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3444875" cy="57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41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1409</Words>
  <Application>Microsoft Office PowerPoint</Application>
  <PresentationFormat>화면 슬라이드 쇼(4:3)</PresentationFormat>
  <Paragraphs>211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</dc:creator>
  <cp:lastModifiedBy>82103</cp:lastModifiedBy>
  <cp:revision>7</cp:revision>
  <dcterms:created xsi:type="dcterms:W3CDTF">2020-10-04T11:39:17Z</dcterms:created>
  <dcterms:modified xsi:type="dcterms:W3CDTF">2020-10-04T13:23:05Z</dcterms:modified>
</cp:coreProperties>
</file>