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  <p:sldId id="268" r:id="rId9"/>
    <p:sldId id="269" r:id="rId10"/>
    <p:sldId id="263" r:id="rId11"/>
    <p:sldId id="270" r:id="rId12"/>
    <p:sldId id="271" r:id="rId13"/>
    <p:sldId id="267" r:id="rId14"/>
    <p:sldId id="273" r:id="rId15"/>
    <p:sldId id="274" r:id="rId16"/>
    <p:sldId id="275" r:id="rId17"/>
    <p:sldId id="276" r:id="rId18"/>
    <p:sldId id="277" r:id="rId19"/>
    <p:sldId id="272" r:id="rId20"/>
    <p:sldId id="279" r:id="rId21"/>
    <p:sldId id="266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8" y="-2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99F7D-75DC-4474-B9A9-10A0A53ACE4A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17EF4-5BC0-489E-8030-3A135167B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196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17EF4-5BC0-489E-8030-3A135167BD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986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17EF4-5BC0-489E-8030-3A135167BD9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220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6C26-CB84-4F34-A0D4-1E067DDB0F0C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98DA-C68B-4DEF-B718-76FC9E12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16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6C26-CB84-4F34-A0D4-1E067DDB0F0C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98DA-C68B-4DEF-B718-76FC9E12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51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6C26-CB84-4F34-A0D4-1E067DDB0F0C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98DA-C68B-4DEF-B718-76FC9E12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3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6C26-CB84-4F34-A0D4-1E067DDB0F0C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98DA-C68B-4DEF-B718-76FC9E12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6C26-CB84-4F34-A0D4-1E067DDB0F0C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98DA-C68B-4DEF-B718-76FC9E12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11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6C26-CB84-4F34-A0D4-1E067DDB0F0C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98DA-C68B-4DEF-B718-76FC9E12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68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6C26-CB84-4F34-A0D4-1E067DDB0F0C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98DA-C68B-4DEF-B718-76FC9E12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91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6C26-CB84-4F34-A0D4-1E067DDB0F0C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98DA-C68B-4DEF-B718-76FC9E12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06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6C26-CB84-4F34-A0D4-1E067DDB0F0C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98DA-C68B-4DEF-B718-76FC9E12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2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6C26-CB84-4F34-A0D4-1E067DDB0F0C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98DA-C68B-4DEF-B718-76FC9E12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7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6C26-CB84-4F34-A0D4-1E067DDB0F0C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F98DA-C68B-4DEF-B718-76FC9E12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D6C26-CB84-4F34-A0D4-1E067DDB0F0C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F98DA-C68B-4DEF-B718-76FC9E120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92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940152" y="5301208"/>
            <a:ext cx="2664296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20143175 </a:t>
            </a:r>
            <a:r>
              <a:rPr lang="ko-KR" altLang="en-US" dirty="0" smtClean="0"/>
              <a:t>정동묵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43608" y="1700808"/>
            <a:ext cx="6912768" cy="266429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/>
              <a:t>모바일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안드로이드</a:t>
            </a:r>
            <a:r>
              <a:rPr lang="ko-KR" altLang="en-US" sz="2800" dirty="0" smtClean="0"/>
              <a:t> 응용 실습 </a:t>
            </a:r>
            <a:endParaRPr lang="en-US" altLang="ko-KR" sz="2800" dirty="0" smtClean="0"/>
          </a:p>
          <a:p>
            <a:pPr algn="ctr"/>
            <a:r>
              <a:rPr lang="en-US" altLang="ko-KR" sz="2800" dirty="0"/>
              <a:t>3</a:t>
            </a:r>
            <a:r>
              <a:rPr lang="ko-KR" altLang="en-US" sz="2800" dirty="0" smtClean="0"/>
              <a:t>차 </a:t>
            </a:r>
            <a:r>
              <a:rPr lang="ko-KR" altLang="en-US" sz="2800" dirty="0" smtClean="0"/>
              <a:t>프로젝트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24320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1555" y="548680"/>
            <a:ext cx="8496944" cy="604867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void 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setUfo</a:t>
            </a:r>
            <a:r>
              <a:rPr lang="en-US" altLang="ko-KR" sz="1100" dirty="0"/>
              <a:t>(float delta</a:t>
            </a:r>
            <a:r>
              <a:rPr lang="en-US" altLang="ko-KR" sz="1100" dirty="0" smtClean="0"/>
              <a:t>)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우주선 설정</a:t>
            </a:r>
            <a:endParaRPr lang="en-US" altLang="ko-KR" sz="1100" dirty="0"/>
          </a:p>
          <a:p>
            <a:r>
              <a:rPr lang="en-US" altLang="ko-KR" sz="1100" dirty="0"/>
              <a:t>{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float x = PADDING_SCREEN + rand() % ((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)</a:t>
            </a:r>
            <a:r>
              <a:rPr lang="en-US" altLang="ko-KR" sz="1100" dirty="0" err="1"/>
              <a:t>winSize.width</a:t>
            </a:r>
            <a:r>
              <a:rPr lang="en-US" altLang="ko-KR" sz="1100" dirty="0"/>
              <a:t> - PADDING_SCREEN * 2);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Sprite* </a:t>
            </a:r>
            <a:r>
              <a:rPr lang="en-US" altLang="ko-KR" sz="1100" dirty="0" err="1"/>
              <a:t>ufo_red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   Sprite* </a:t>
            </a:r>
            <a:r>
              <a:rPr lang="en-US" altLang="ko-KR" sz="1100" dirty="0" err="1"/>
              <a:t>ufo</a:t>
            </a:r>
            <a:r>
              <a:rPr lang="en-US" altLang="ko-KR" sz="1100" dirty="0"/>
              <a:t>;</a:t>
            </a:r>
          </a:p>
          <a:p>
            <a:endParaRPr lang="ko-KR" altLang="en-US" sz="1100" dirty="0"/>
          </a:p>
          <a:p>
            <a:r>
              <a:rPr lang="en-US" altLang="ko-KR" sz="1100" dirty="0" smtClean="0"/>
              <a:t>      if (rand() % 100 &lt; 30) {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30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의 확률로 빨간색 우주선 생성</a:t>
            </a:r>
            <a:endParaRPr lang="en-US" altLang="ko-KR" sz="1100" dirty="0" smtClean="0"/>
          </a:p>
          <a:p>
            <a:r>
              <a:rPr lang="en-US" altLang="ko-KR" sz="1100" dirty="0" smtClean="0"/>
              <a:t>        </a:t>
            </a:r>
            <a:r>
              <a:rPr lang="en-US" altLang="ko-KR" sz="1100" dirty="0" err="1"/>
              <a:t>SpriteFrameCache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getInstance</a:t>
            </a:r>
            <a:r>
              <a:rPr lang="en-US" altLang="ko-KR" sz="1100" dirty="0"/>
              <a:t>()-&gt;</a:t>
            </a:r>
            <a:r>
              <a:rPr lang="en-US" altLang="ko-KR" sz="1100" dirty="0" err="1"/>
              <a:t>addSpriteFramesWithFile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ufo_red.plist</a:t>
            </a:r>
            <a:r>
              <a:rPr lang="en-US" altLang="ko-KR" sz="1100" dirty="0"/>
              <a:t>");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ufo_red</a:t>
            </a:r>
            <a:r>
              <a:rPr lang="en-US" altLang="ko-KR" sz="1100" dirty="0"/>
              <a:t> = Sprite::create("ufo_red.png");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ufo_red</a:t>
            </a:r>
            <a:r>
              <a:rPr lang="en-US" altLang="ko-KR" sz="1100" dirty="0"/>
              <a:t>-&gt;</a:t>
            </a:r>
            <a:r>
              <a:rPr lang="en-US" altLang="ko-KR" sz="1100" dirty="0" err="1"/>
              <a:t>setScale</a:t>
            </a:r>
            <a:r>
              <a:rPr lang="en-US" altLang="ko-KR" sz="1100" dirty="0"/>
              <a:t>(0.4);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ufo_red</a:t>
            </a:r>
            <a:r>
              <a:rPr lang="en-US" altLang="ko-KR" sz="1100" dirty="0"/>
              <a:t>-&gt;</a:t>
            </a:r>
            <a:r>
              <a:rPr lang="en-US" altLang="ko-KR" sz="1100" dirty="0" err="1"/>
              <a:t>setTag</a:t>
            </a:r>
            <a:r>
              <a:rPr lang="en-US" altLang="ko-KR" sz="1100" dirty="0"/>
              <a:t>(5);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    auto animation = Animation::create();</a:t>
            </a:r>
          </a:p>
          <a:p>
            <a:r>
              <a:rPr lang="en-US" altLang="ko-KR" sz="1100" dirty="0"/>
              <a:t>        animation-&gt;</a:t>
            </a:r>
            <a:r>
              <a:rPr lang="en-US" altLang="ko-KR" sz="1100" dirty="0" err="1"/>
              <a:t>setDelayPerUnit</a:t>
            </a:r>
            <a:r>
              <a:rPr lang="en-US" altLang="ko-KR" sz="1100" dirty="0"/>
              <a:t>(0.2);</a:t>
            </a:r>
          </a:p>
          <a:p>
            <a:endParaRPr lang="ko-KR" altLang="en-US" sz="1100" dirty="0"/>
          </a:p>
          <a:p>
            <a:r>
              <a:rPr lang="nn-NO" altLang="ko-KR" sz="1100" dirty="0"/>
              <a:t>        for (int i = 1; i &lt; 6; i++) {</a:t>
            </a:r>
          </a:p>
          <a:p>
            <a:r>
              <a:rPr lang="en-US" altLang="ko-KR" sz="1100" dirty="0"/>
              <a:t>            auto frame = </a:t>
            </a:r>
            <a:r>
              <a:rPr lang="en-US" altLang="ko-KR" sz="1100" dirty="0" err="1"/>
              <a:t>SpriteFrameCache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getInstance</a:t>
            </a:r>
            <a:r>
              <a:rPr lang="en-US" altLang="ko-KR" sz="1100" dirty="0"/>
              <a:t>()-&gt;</a:t>
            </a:r>
            <a:r>
              <a:rPr lang="en-US" altLang="ko-KR" sz="1100" dirty="0" err="1"/>
              <a:t>getSpriteFrameByName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StringUtils</a:t>
            </a:r>
            <a:r>
              <a:rPr lang="en-US" altLang="ko-KR" sz="1100" dirty="0"/>
              <a:t>::format("</a:t>
            </a:r>
            <a:r>
              <a:rPr lang="en-US" altLang="ko-KR" sz="1100" dirty="0" err="1"/>
              <a:t>ufo_red</a:t>
            </a:r>
            <a:r>
              <a:rPr lang="en-US" altLang="ko-KR" sz="1100" dirty="0"/>
              <a:t> %d.png",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));</a:t>
            </a:r>
          </a:p>
          <a:p>
            <a:r>
              <a:rPr lang="en-US" altLang="ko-KR" sz="1100" dirty="0"/>
              <a:t>            animation-&gt;</a:t>
            </a:r>
            <a:r>
              <a:rPr lang="en-US" altLang="ko-KR" sz="1100" dirty="0" err="1"/>
              <a:t>addSpriteFrame</a:t>
            </a:r>
            <a:r>
              <a:rPr lang="en-US" altLang="ko-KR" sz="1100" dirty="0"/>
              <a:t>(frame);</a:t>
            </a:r>
          </a:p>
          <a:p>
            <a:r>
              <a:rPr lang="ko-KR" altLang="en-US" sz="1100" dirty="0"/>
              <a:t>        </a:t>
            </a:r>
            <a:r>
              <a:rPr lang="en-US" altLang="ko-KR" sz="1100" dirty="0"/>
              <a:t>}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    auto animate = Animate::create(animation);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ufo_red</a:t>
            </a:r>
            <a:r>
              <a:rPr lang="en-US" altLang="ko-KR" sz="1100" dirty="0"/>
              <a:t>-&gt;</a:t>
            </a:r>
            <a:r>
              <a:rPr lang="en-US" altLang="ko-KR" sz="1100" dirty="0" err="1"/>
              <a:t>runAction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RepeatForever</a:t>
            </a:r>
            <a:r>
              <a:rPr lang="en-US" altLang="ko-KR" sz="1100" dirty="0"/>
              <a:t>::create(animate));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ufo_red</a:t>
            </a:r>
            <a:r>
              <a:rPr lang="en-US" altLang="ko-KR" sz="1100" dirty="0"/>
              <a:t>-&gt;</a:t>
            </a:r>
            <a:r>
              <a:rPr lang="en-US" altLang="ko-KR" sz="1100" dirty="0" err="1"/>
              <a:t>setPosition</a:t>
            </a:r>
            <a:r>
              <a:rPr lang="en-US" altLang="ko-KR" sz="1100" dirty="0"/>
              <a:t>(Point(x, </a:t>
            </a:r>
            <a:r>
              <a:rPr lang="en-US" altLang="ko-KR" sz="1100" dirty="0" err="1"/>
              <a:t>winSize.height</a:t>
            </a:r>
            <a:r>
              <a:rPr lang="en-US" altLang="ko-KR" sz="1100" dirty="0"/>
              <a:t>) + Vec2(0, 250));</a:t>
            </a:r>
          </a:p>
          <a:p>
            <a:r>
              <a:rPr lang="en-US" altLang="ko-KR" sz="1100" dirty="0"/>
              <a:t>        this-&gt;</a:t>
            </a:r>
            <a:r>
              <a:rPr lang="en-US" altLang="ko-KR" sz="1100" dirty="0" err="1"/>
              <a:t>addChild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ufo_red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ufos.pushBack</a:t>
            </a:r>
            <a:r>
              <a:rPr lang="en-US" altLang="ko-KR" sz="1100" dirty="0"/>
              <a:t>(</a:t>
            </a:r>
            <a:r>
              <a:rPr lang="en-US" altLang="ko-KR" sz="1100" dirty="0" err="1"/>
              <a:t>ufo_red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        auto action = Sequence::create(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 err="1"/>
              <a:t>MoveBy</a:t>
            </a:r>
            <a:r>
              <a:rPr lang="en-US" altLang="ko-KR" sz="1100" dirty="0"/>
              <a:t>::create(4.0, Vec2(0, -1600 - 200)),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 err="1"/>
              <a:t>CallFuncN</a:t>
            </a:r>
            <a:r>
              <a:rPr lang="en-US" altLang="ko-KR" sz="1100" dirty="0"/>
              <a:t>::create(CC_CALLBACK_1(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resetUfo</a:t>
            </a:r>
            <a:r>
              <a:rPr lang="en-US" altLang="ko-KR" sz="1100" dirty="0"/>
              <a:t>, this)),</a:t>
            </a:r>
          </a:p>
          <a:p>
            <a:r>
              <a:rPr lang="en-US" altLang="ko-KR" sz="1100" dirty="0"/>
              <a:t>            NULL);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ufo_red</a:t>
            </a:r>
            <a:r>
              <a:rPr lang="en-US" altLang="ko-KR" sz="1100" dirty="0"/>
              <a:t>-&gt;</a:t>
            </a:r>
            <a:r>
              <a:rPr lang="en-US" altLang="ko-KR" sz="1100" dirty="0" err="1"/>
              <a:t>runAction</a:t>
            </a:r>
            <a:r>
              <a:rPr lang="en-US" altLang="ko-KR" sz="1100" dirty="0"/>
              <a:t>(action);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}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1555" y="139116"/>
            <a:ext cx="2664296" cy="301461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GameScene.cpp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3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1555" y="548680"/>
            <a:ext cx="8496944" cy="604867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 else </a:t>
            </a:r>
            <a:r>
              <a:rPr lang="en-US" altLang="ko-KR" sz="1100" dirty="0" smtClean="0"/>
              <a:t>{      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나머지의 확률로 초록색 우주선 생성</a:t>
            </a:r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SpriteFrameCache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getInstance</a:t>
            </a:r>
            <a:r>
              <a:rPr lang="en-US" altLang="ko-KR" sz="1100" dirty="0"/>
              <a:t>()-&gt;</a:t>
            </a:r>
            <a:r>
              <a:rPr lang="en-US" altLang="ko-KR" sz="1100" dirty="0" err="1"/>
              <a:t>addSpriteFramesWithFile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ufo_green.plist</a:t>
            </a:r>
            <a:r>
              <a:rPr lang="en-US" altLang="ko-KR" sz="1100" dirty="0"/>
              <a:t>");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ufo</a:t>
            </a:r>
            <a:r>
              <a:rPr lang="en-US" altLang="ko-KR" sz="1100" dirty="0"/>
              <a:t> = Sprite::create("ufo_green.png");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ufo</a:t>
            </a:r>
            <a:r>
              <a:rPr lang="en-US" altLang="ko-KR" sz="1100" dirty="0"/>
              <a:t>-&gt;</a:t>
            </a:r>
            <a:r>
              <a:rPr lang="en-US" altLang="ko-KR" sz="1100" dirty="0" err="1"/>
              <a:t>setScale</a:t>
            </a:r>
            <a:r>
              <a:rPr lang="en-US" altLang="ko-KR" sz="1100" dirty="0"/>
              <a:t>(0.4);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ufo</a:t>
            </a:r>
            <a:r>
              <a:rPr lang="en-US" altLang="ko-KR" sz="1100" dirty="0"/>
              <a:t>-&gt;</a:t>
            </a:r>
            <a:r>
              <a:rPr lang="en-US" altLang="ko-KR" sz="1100" dirty="0" err="1"/>
              <a:t>setTag</a:t>
            </a:r>
            <a:r>
              <a:rPr lang="en-US" altLang="ko-KR" sz="1100" dirty="0"/>
              <a:t>(1);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    auto animation = Animation::create();</a:t>
            </a:r>
          </a:p>
          <a:p>
            <a:r>
              <a:rPr lang="en-US" altLang="ko-KR" sz="1100" dirty="0"/>
              <a:t>        animation-&gt;</a:t>
            </a:r>
            <a:r>
              <a:rPr lang="en-US" altLang="ko-KR" sz="1100" dirty="0" err="1"/>
              <a:t>setDelayPerUnit</a:t>
            </a:r>
            <a:r>
              <a:rPr lang="en-US" altLang="ko-KR" sz="1100" dirty="0"/>
              <a:t>(0.2);</a:t>
            </a:r>
          </a:p>
          <a:p>
            <a:endParaRPr lang="ko-KR" altLang="en-US" sz="1100" dirty="0"/>
          </a:p>
          <a:p>
            <a:r>
              <a:rPr lang="nn-NO" altLang="ko-KR" sz="1100" dirty="0"/>
              <a:t>        for (int i = 1; i &lt; 6; i++) {</a:t>
            </a:r>
          </a:p>
          <a:p>
            <a:r>
              <a:rPr lang="en-US" altLang="ko-KR" sz="1100" dirty="0"/>
              <a:t>            auto frame = </a:t>
            </a:r>
            <a:r>
              <a:rPr lang="en-US" altLang="ko-KR" sz="1100" dirty="0" err="1"/>
              <a:t>SpriteFrameCache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getInstance</a:t>
            </a:r>
            <a:r>
              <a:rPr lang="en-US" altLang="ko-KR" sz="1100" dirty="0"/>
              <a:t>()-&gt;</a:t>
            </a:r>
            <a:r>
              <a:rPr lang="en-US" altLang="ko-KR" sz="1100" dirty="0" err="1"/>
              <a:t>getSpriteFrameByName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StringUtils</a:t>
            </a:r>
            <a:r>
              <a:rPr lang="en-US" altLang="ko-KR" sz="1100" dirty="0"/>
              <a:t>::format("</a:t>
            </a:r>
            <a:r>
              <a:rPr lang="en-US" altLang="ko-KR" sz="1100" dirty="0" err="1"/>
              <a:t>ufo_green</a:t>
            </a:r>
            <a:r>
              <a:rPr lang="en-US" altLang="ko-KR" sz="1100" dirty="0"/>
              <a:t> %d.png",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));</a:t>
            </a:r>
          </a:p>
          <a:p>
            <a:r>
              <a:rPr lang="en-US" altLang="ko-KR" sz="1100" dirty="0"/>
              <a:t>            animation-&gt;</a:t>
            </a:r>
            <a:r>
              <a:rPr lang="en-US" altLang="ko-KR" sz="1100" dirty="0" err="1"/>
              <a:t>addSpriteFrame</a:t>
            </a:r>
            <a:r>
              <a:rPr lang="en-US" altLang="ko-KR" sz="1100" dirty="0"/>
              <a:t>(frame);</a:t>
            </a:r>
          </a:p>
          <a:p>
            <a:r>
              <a:rPr lang="ko-KR" altLang="en-US" sz="1100" dirty="0"/>
              <a:t>        </a:t>
            </a:r>
            <a:r>
              <a:rPr lang="en-US" altLang="ko-KR" sz="1100" dirty="0"/>
              <a:t>}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    auto animate = Animate::create(animation);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ufo</a:t>
            </a:r>
            <a:r>
              <a:rPr lang="en-US" altLang="ko-KR" sz="1100" dirty="0"/>
              <a:t>-&gt;</a:t>
            </a:r>
            <a:r>
              <a:rPr lang="en-US" altLang="ko-KR" sz="1100" dirty="0" err="1"/>
              <a:t>runAction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RepeatForever</a:t>
            </a:r>
            <a:r>
              <a:rPr lang="en-US" altLang="ko-KR" sz="1100" dirty="0"/>
              <a:t>::create(animate));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ufo</a:t>
            </a:r>
            <a:r>
              <a:rPr lang="en-US" altLang="ko-KR" sz="1100" dirty="0"/>
              <a:t>-&gt;</a:t>
            </a:r>
            <a:r>
              <a:rPr lang="en-US" altLang="ko-KR" sz="1100" dirty="0" err="1"/>
              <a:t>setPosition</a:t>
            </a:r>
            <a:r>
              <a:rPr lang="en-US" altLang="ko-KR" sz="1100" dirty="0"/>
              <a:t>(Point(x, </a:t>
            </a:r>
            <a:r>
              <a:rPr lang="en-US" altLang="ko-KR" sz="1100" dirty="0" err="1"/>
              <a:t>winSize.height</a:t>
            </a:r>
            <a:r>
              <a:rPr lang="en-US" altLang="ko-KR" sz="1100" dirty="0"/>
              <a:t>) + Vec2(0, 250));</a:t>
            </a:r>
          </a:p>
          <a:p>
            <a:r>
              <a:rPr lang="en-US" altLang="ko-KR" sz="1100" dirty="0"/>
              <a:t>        this-&gt;</a:t>
            </a:r>
            <a:r>
              <a:rPr lang="en-US" altLang="ko-KR" sz="1100" dirty="0" err="1"/>
              <a:t>addChild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ufo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ufos.pushBack</a:t>
            </a:r>
            <a:r>
              <a:rPr lang="en-US" altLang="ko-KR" sz="1100" dirty="0"/>
              <a:t>(</a:t>
            </a:r>
            <a:r>
              <a:rPr lang="en-US" altLang="ko-KR" sz="1100" dirty="0" err="1"/>
              <a:t>ufo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        auto action = Sequence::create(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 err="1"/>
              <a:t>MoveBy</a:t>
            </a:r>
            <a:r>
              <a:rPr lang="en-US" altLang="ko-KR" sz="1100" dirty="0"/>
              <a:t>::create(4.0, Vec2(0, -1600 - 200)),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 err="1"/>
              <a:t>CallFuncN</a:t>
            </a:r>
            <a:r>
              <a:rPr lang="en-US" altLang="ko-KR" sz="1100" dirty="0"/>
              <a:t>::create(CC_CALLBACK_1(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resetUfo</a:t>
            </a:r>
            <a:r>
              <a:rPr lang="en-US" altLang="ko-KR" sz="1100" dirty="0"/>
              <a:t>, this)),</a:t>
            </a:r>
          </a:p>
          <a:p>
            <a:r>
              <a:rPr lang="en-US" altLang="ko-KR" sz="1100" dirty="0"/>
              <a:t>            NULL);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ufo</a:t>
            </a:r>
            <a:r>
              <a:rPr lang="en-US" altLang="ko-KR" sz="1100" dirty="0"/>
              <a:t>-&gt;</a:t>
            </a:r>
            <a:r>
              <a:rPr lang="en-US" altLang="ko-KR" sz="1100" dirty="0" err="1"/>
              <a:t>runAction</a:t>
            </a:r>
            <a:r>
              <a:rPr lang="en-US" altLang="ko-KR" sz="1100" dirty="0"/>
              <a:t>(action);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}</a:t>
            </a:r>
          </a:p>
          <a:p>
            <a:endParaRPr lang="ko-KR" altLang="en-US" sz="1100" dirty="0"/>
          </a:p>
          <a:p>
            <a:r>
              <a:rPr lang="en-US" altLang="ko-KR" sz="1100" dirty="0" smtClean="0"/>
              <a:t>}</a:t>
            </a:r>
          </a:p>
          <a:p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1555" y="139116"/>
            <a:ext cx="2664296" cy="301461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GameScene.cpp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953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1555" y="548680"/>
            <a:ext cx="8496944" cy="302433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void 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resetRedUfo</a:t>
            </a:r>
            <a:r>
              <a:rPr lang="en-US" altLang="ko-KR" sz="1100" dirty="0"/>
              <a:t>(Ref* sender</a:t>
            </a:r>
            <a:r>
              <a:rPr lang="en-US" altLang="ko-KR" sz="1100" dirty="0" smtClean="0"/>
              <a:t>)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빨간색 우주선 제</a:t>
            </a: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거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auto </a:t>
            </a:r>
            <a:r>
              <a:rPr lang="en-US" altLang="ko-KR" sz="1100" dirty="0" err="1"/>
              <a:t>ufo_red</a:t>
            </a:r>
            <a:r>
              <a:rPr lang="en-US" altLang="ko-KR" sz="1100" dirty="0"/>
              <a:t> = (Sprite*)sender;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redufos.eraseObject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ufo_red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    this-&gt;</a:t>
            </a:r>
            <a:r>
              <a:rPr lang="en-US" altLang="ko-KR" sz="1100" dirty="0" err="1"/>
              <a:t>removeChild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ufo_red</a:t>
            </a:r>
            <a:r>
              <a:rPr lang="en-US" altLang="ko-KR" sz="1100" dirty="0"/>
              <a:t>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}</a:t>
            </a:r>
          </a:p>
          <a:p>
            <a:endParaRPr lang="ko-KR" altLang="en-US" sz="1100" dirty="0"/>
          </a:p>
          <a:p>
            <a:r>
              <a:rPr lang="en-US" altLang="ko-KR" sz="1100" dirty="0" smtClean="0"/>
              <a:t>void </a:t>
            </a:r>
            <a:r>
              <a:rPr lang="en-US" altLang="ko-KR" sz="1100" dirty="0" err="1" smtClean="0"/>
              <a:t>GameScene</a:t>
            </a:r>
            <a:r>
              <a:rPr lang="en-US" altLang="ko-KR" sz="1100" dirty="0" smtClean="0"/>
              <a:t>::</a:t>
            </a:r>
            <a:r>
              <a:rPr lang="en-US" altLang="ko-KR" sz="1100" dirty="0" err="1" smtClean="0"/>
              <a:t>resetUfo</a:t>
            </a:r>
            <a:r>
              <a:rPr lang="en-US" altLang="ko-KR" sz="1100" dirty="0" smtClean="0"/>
              <a:t>(Ref* sender)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초록색 우주선 제</a:t>
            </a: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거</a:t>
            </a:r>
            <a:endParaRPr lang="en-US" altLang="ko-KR" sz="1100" dirty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{</a:t>
            </a:r>
            <a:endParaRPr lang="en-US" altLang="ko-KR" sz="1100" dirty="0"/>
          </a:p>
          <a:p>
            <a:r>
              <a:rPr lang="en-US" altLang="ko-KR" sz="1100" dirty="0"/>
              <a:t>    auto </a:t>
            </a:r>
            <a:r>
              <a:rPr lang="en-US" altLang="ko-KR" sz="1100" dirty="0" err="1"/>
              <a:t>ufo</a:t>
            </a:r>
            <a:r>
              <a:rPr lang="en-US" altLang="ko-KR" sz="1100" dirty="0"/>
              <a:t> = (Sprite*)sender;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ufos.eraseObject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ufo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    this-&gt;</a:t>
            </a:r>
            <a:r>
              <a:rPr lang="en-US" altLang="ko-KR" sz="1100" dirty="0" err="1"/>
              <a:t>removeChild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ufo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}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1555" y="139116"/>
            <a:ext cx="2664296" cy="301461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GameScene.cpp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1555" y="3717032"/>
            <a:ext cx="8496944" cy="302433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/>
              <a:t>void </a:t>
            </a:r>
            <a:r>
              <a:rPr lang="en-US" altLang="ko-KR" sz="900" dirty="0" err="1"/>
              <a:t>GameScene</a:t>
            </a:r>
            <a:r>
              <a:rPr lang="en-US" altLang="ko-KR" sz="900" dirty="0"/>
              <a:t>::</a:t>
            </a:r>
            <a:r>
              <a:rPr lang="en-US" altLang="ko-KR" sz="900" dirty="0" err="1"/>
              <a:t>setParticle</a:t>
            </a:r>
            <a:r>
              <a:rPr lang="en-US" altLang="ko-KR" sz="900" dirty="0" smtClean="0"/>
              <a:t>() </a:t>
            </a:r>
            <a:r>
              <a:rPr lang="en-US" altLang="ko-KR" sz="9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9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파티클설정</a:t>
            </a:r>
            <a:endParaRPr lang="en-US" altLang="ko-KR" sz="900" dirty="0"/>
          </a:p>
          <a:p>
            <a:r>
              <a:rPr lang="en-US" altLang="ko-KR" sz="900" dirty="0"/>
              <a:t>{</a:t>
            </a:r>
          </a:p>
          <a:p>
            <a:endParaRPr lang="ko-KR" altLang="en-US" sz="900" dirty="0"/>
          </a:p>
          <a:p>
            <a:r>
              <a:rPr lang="sv-SE" altLang="ko-KR" sz="900" dirty="0"/>
              <a:t>    Sprite* plane_1 = (Sprite*)this-&gt;getChildByTag(TAG_SPRITE_PLANE);</a:t>
            </a:r>
          </a:p>
          <a:p>
            <a:r>
              <a:rPr lang="en-US" altLang="ko-KR" sz="900" dirty="0"/>
              <a:t>    </a:t>
            </a:r>
            <a:r>
              <a:rPr lang="en-US" altLang="ko-KR" sz="900" dirty="0" err="1"/>
              <a:t>SimpleAudioEngine</a:t>
            </a:r>
            <a:r>
              <a:rPr lang="en-US" altLang="ko-KR" sz="900" dirty="0"/>
              <a:t>::</a:t>
            </a:r>
            <a:r>
              <a:rPr lang="en-US" altLang="ko-KR" sz="900" dirty="0" err="1"/>
              <a:t>getInstance</a:t>
            </a:r>
            <a:r>
              <a:rPr lang="en-US" altLang="ko-KR" sz="900" dirty="0"/>
              <a:t>()-&gt;</a:t>
            </a:r>
            <a:r>
              <a:rPr lang="en-US" altLang="ko-KR" sz="900" dirty="0" err="1"/>
              <a:t>playEffect</a:t>
            </a:r>
            <a:r>
              <a:rPr lang="en-US" altLang="ko-KR" sz="900" dirty="0"/>
              <a:t>("explosion.mp3");</a:t>
            </a:r>
          </a:p>
          <a:p>
            <a:endParaRPr lang="ko-KR" altLang="en-US" sz="900" dirty="0"/>
          </a:p>
          <a:p>
            <a:r>
              <a:rPr lang="fr-FR" altLang="ko-KR" sz="900" dirty="0"/>
              <a:t>    auto particle = ParticleSystemQuad::create("particle_texture_2.plist");</a:t>
            </a:r>
          </a:p>
          <a:p>
            <a:r>
              <a:rPr lang="en-US" altLang="ko-KR" sz="900" dirty="0"/>
              <a:t>    particle-&gt;</a:t>
            </a:r>
            <a:r>
              <a:rPr lang="en-US" altLang="ko-KR" sz="900" dirty="0" err="1"/>
              <a:t>setPosition</a:t>
            </a:r>
            <a:r>
              <a:rPr lang="en-US" altLang="ko-KR" sz="900" dirty="0"/>
              <a:t>(plane_1-&gt;</a:t>
            </a:r>
            <a:r>
              <a:rPr lang="en-US" altLang="ko-KR" sz="900" dirty="0" err="1"/>
              <a:t>getPosition</a:t>
            </a:r>
            <a:r>
              <a:rPr lang="en-US" altLang="ko-KR" sz="900" dirty="0"/>
              <a:t>());</a:t>
            </a:r>
          </a:p>
          <a:p>
            <a:r>
              <a:rPr lang="en-US" altLang="ko-KR" sz="900" dirty="0"/>
              <a:t>    particle-&gt;</a:t>
            </a:r>
            <a:r>
              <a:rPr lang="en-US" altLang="ko-KR" sz="900" dirty="0" err="1"/>
              <a:t>setScale</a:t>
            </a:r>
            <a:r>
              <a:rPr lang="en-US" altLang="ko-KR" sz="900" dirty="0"/>
              <a:t>(0.5);</a:t>
            </a:r>
          </a:p>
          <a:p>
            <a:r>
              <a:rPr lang="en-US" altLang="ko-KR" sz="900" dirty="0"/>
              <a:t>    auto action = Sequence::create(</a:t>
            </a:r>
            <a:r>
              <a:rPr lang="en-US" altLang="ko-KR" sz="900" dirty="0" err="1"/>
              <a:t>DelayTime</a:t>
            </a:r>
            <a:r>
              <a:rPr lang="en-US" altLang="ko-KR" sz="900" dirty="0"/>
              <a:t>::create(0.5), </a:t>
            </a:r>
            <a:r>
              <a:rPr lang="en-US" altLang="ko-KR" sz="900" dirty="0" err="1"/>
              <a:t>CallFuncN</a:t>
            </a:r>
            <a:r>
              <a:rPr lang="en-US" altLang="ko-KR" sz="900" dirty="0"/>
              <a:t>::</a:t>
            </a:r>
          </a:p>
          <a:p>
            <a:r>
              <a:rPr lang="en-US" altLang="ko-KR" sz="900" dirty="0"/>
              <a:t>        create(CC_CALLBACK_1(</a:t>
            </a:r>
            <a:r>
              <a:rPr lang="en-US" altLang="ko-KR" sz="900" dirty="0" err="1"/>
              <a:t>GameScene</a:t>
            </a:r>
            <a:r>
              <a:rPr lang="en-US" altLang="ko-KR" sz="900" dirty="0"/>
              <a:t>::</a:t>
            </a:r>
            <a:r>
              <a:rPr lang="en-US" altLang="ko-KR" sz="900" dirty="0" err="1"/>
              <a:t>resetParticle</a:t>
            </a:r>
            <a:r>
              <a:rPr lang="en-US" altLang="ko-KR" sz="900" dirty="0"/>
              <a:t>, this)), NULL);</a:t>
            </a:r>
          </a:p>
          <a:p>
            <a:endParaRPr lang="ko-KR" altLang="en-US" sz="900" dirty="0"/>
          </a:p>
          <a:p>
            <a:r>
              <a:rPr lang="en-US" altLang="ko-KR" sz="900" dirty="0"/>
              <a:t>    this-&gt;</a:t>
            </a:r>
            <a:r>
              <a:rPr lang="en-US" altLang="ko-KR" sz="900" dirty="0" err="1"/>
              <a:t>addChild</a:t>
            </a:r>
            <a:r>
              <a:rPr lang="en-US" altLang="ko-KR" sz="900" dirty="0"/>
              <a:t>(particle);</a:t>
            </a:r>
          </a:p>
          <a:p>
            <a:endParaRPr lang="ko-KR" altLang="en-US" sz="900" dirty="0"/>
          </a:p>
          <a:p>
            <a:r>
              <a:rPr lang="en-US" altLang="ko-KR" sz="900" dirty="0"/>
              <a:t>    particle-&gt;</a:t>
            </a:r>
            <a:r>
              <a:rPr lang="en-US" altLang="ko-KR" sz="900" dirty="0" err="1"/>
              <a:t>runAction</a:t>
            </a:r>
            <a:r>
              <a:rPr lang="en-US" altLang="ko-KR" sz="900" dirty="0"/>
              <a:t>(action);</a:t>
            </a:r>
          </a:p>
          <a:p>
            <a:r>
              <a:rPr lang="en-US" altLang="ko-KR" sz="900" dirty="0"/>
              <a:t>}</a:t>
            </a:r>
          </a:p>
          <a:p>
            <a:r>
              <a:rPr lang="en-US" altLang="ko-KR" sz="900" dirty="0"/>
              <a:t>void </a:t>
            </a:r>
            <a:r>
              <a:rPr lang="en-US" altLang="ko-KR" sz="900" dirty="0" err="1"/>
              <a:t>GameScene</a:t>
            </a:r>
            <a:r>
              <a:rPr lang="en-US" altLang="ko-KR" sz="900" dirty="0"/>
              <a:t>::</a:t>
            </a:r>
            <a:r>
              <a:rPr lang="en-US" altLang="ko-KR" sz="900" dirty="0" err="1"/>
              <a:t>resetParticle</a:t>
            </a:r>
            <a:r>
              <a:rPr lang="en-US" altLang="ko-KR" sz="900" dirty="0"/>
              <a:t>(Ref* sender</a:t>
            </a:r>
            <a:r>
              <a:rPr lang="en-US" altLang="ko-KR" sz="900" dirty="0" smtClean="0"/>
              <a:t>) </a:t>
            </a:r>
            <a:r>
              <a:rPr lang="en-US" altLang="ko-KR" sz="9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9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파티클</a:t>
            </a:r>
            <a:r>
              <a:rPr lang="ko-KR" altLang="en-US" sz="9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제거</a:t>
            </a:r>
            <a:endParaRPr lang="en-US" altLang="ko-KR" sz="900" dirty="0"/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    auto particle = (Sprite*)sender;</a:t>
            </a:r>
          </a:p>
          <a:p>
            <a:r>
              <a:rPr lang="en-US" altLang="ko-KR" sz="900" dirty="0"/>
              <a:t>    this-&gt;</a:t>
            </a:r>
            <a:r>
              <a:rPr lang="en-US" altLang="ko-KR" sz="900" dirty="0" err="1"/>
              <a:t>removeChild</a:t>
            </a:r>
            <a:r>
              <a:rPr lang="en-US" altLang="ko-KR" sz="900" dirty="0"/>
              <a:t>(particle);</a:t>
            </a:r>
          </a:p>
          <a:p>
            <a:r>
              <a:rPr lang="en-US" altLang="ko-KR" sz="900" dirty="0"/>
              <a:t>}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14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1555" y="548680"/>
            <a:ext cx="8496944" cy="554461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void 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::sum(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score</a:t>
            </a:r>
            <a:r>
              <a:rPr lang="en-US" altLang="ko-KR" sz="1100" dirty="0" smtClean="0"/>
              <a:t>)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점수 추가</a:t>
            </a:r>
            <a:endParaRPr lang="en-US" altLang="ko-KR" sz="1100" dirty="0"/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newScore</a:t>
            </a:r>
            <a:r>
              <a:rPr lang="en-US" altLang="ko-KR" sz="1100" dirty="0"/>
              <a:t> += score;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if (</a:t>
            </a:r>
            <a:r>
              <a:rPr lang="en-US" altLang="ko-KR" sz="1100" dirty="0" err="1"/>
              <a:t>newScore</a:t>
            </a:r>
            <a:r>
              <a:rPr lang="en-US" altLang="ko-KR" sz="1100" dirty="0"/>
              <a:t> &gt;= </a:t>
            </a:r>
            <a:r>
              <a:rPr lang="en-US" altLang="ko-KR" sz="1100" dirty="0" err="1"/>
              <a:t>UserDefault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getInstance</a:t>
            </a:r>
            <a:r>
              <a:rPr lang="en-US" altLang="ko-KR" sz="1100" dirty="0"/>
              <a:t>()-&gt;</a:t>
            </a:r>
            <a:r>
              <a:rPr lang="en-US" altLang="ko-KR" sz="1100" dirty="0" err="1"/>
              <a:t>getIntegerForKey</a:t>
            </a:r>
            <a:r>
              <a:rPr lang="en-US" altLang="ko-KR" sz="1100" dirty="0"/>
              <a:t>("HIGHSCORE")) {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newScore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UserDefault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getInstance</a:t>
            </a:r>
            <a:r>
              <a:rPr lang="en-US" altLang="ko-KR" sz="1100" dirty="0"/>
              <a:t>()-&gt;</a:t>
            </a:r>
            <a:r>
              <a:rPr lang="en-US" altLang="ko-KR" sz="1100" dirty="0" err="1"/>
              <a:t>getIntegerForKey</a:t>
            </a:r>
            <a:r>
              <a:rPr lang="en-US" altLang="ko-KR" sz="1100" dirty="0"/>
              <a:t>("HIGHSCORE");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UserDefault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getInstance</a:t>
            </a:r>
            <a:r>
              <a:rPr lang="en-US" altLang="ko-KR" sz="1100" dirty="0"/>
              <a:t>()-&gt;</a:t>
            </a:r>
            <a:r>
              <a:rPr lang="en-US" altLang="ko-KR" sz="1100" dirty="0" err="1"/>
              <a:t>setIntegerForKey</a:t>
            </a:r>
            <a:r>
              <a:rPr lang="en-US" altLang="ko-KR" sz="1100" dirty="0"/>
              <a:t>("HIGHSCORE",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 err="1"/>
              <a:t>UserDefault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getInstance</a:t>
            </a:r>
            <a:r>
              <a:rPr lang="en-US" altLang="ko-KR" sz="1100" dirty="0"/>
              <a:t>()-&gt;</a:t>
            </a:r>
            <a:r>
              <a:rPr lang="en-US" altLang="ko-KR" sz="1100" dirty="0" err="1"/>
              <a:t>getIntegerForKey</a:t>
            </a:r>
            <a:r>
              <a:rPr lang="en-US" altLang="ko-KR" sz="1100" dirty="0"/>
              <a:t>("HIGHSCORE"));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UserDefault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getInstance</a:t>
            </a:r>
            <a:r>
              <a:rPr lang="en-US" altLang="ko-KR" sz="1100" dirty="0"/>
              <a:t>()-&gt;flush();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    auto label = (Label*)this-&gt;</a:t>
            </a:r>
            <a:r>
              <a:rPr lang="en-US" altLang="ko-KR" sz="1100" dirty="0" err="1"/>
              <a:t>getChildByTag</a:t>
            </a:r>
            <a:r>
              <a:rPr lang="en-US" altLang="ko-KR" sz="1100" dirty="0"/>
              <a:t>(TAG_LABEL_HIGHSCORE);</a:t>
            </a:r>
          </a:p>
          <a:p>
            <a:r>
              <a:rPr lang="en-US" altLang="ko-KR" sz="1100" dirty="0"/>
              <a:t>    label-&gt;</a:t>
            </a:r>
            <a:r>
              <a:rPr lang="en-US" altLang="ko-KR" sz="1100" dirty="0" err="1"/>
              <a:t>setString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StringUtils</a:t>
            </a:r>
            <a:r>
              <a:rPr lang="en-US" altLang="ko-KR" sz="1100" dirty="0"/>
              <a:t>::format("SCORE : %d/%d", </a:t>
            </a:r>
            <a:r>
              <a:rPr lang="en-US" altLang="ko-KR" sz="1100" dirty="0" err="1"/>
              <a:t>newScore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UserDefault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getInstance</a:t>
            </a:r>
            <a:r>
              <a:rPr lang="en-US" altLang="ko-KR" sz="1100" dirty="0"/>
              <a:t>()-&gt;</a:t>
            </a:r>
            <a:r>
              <a:rPr lang="en-US" altLang="ko-KR" sz="1100" dirty="0" err="1"/>
              <a:t>getIntegerForKey</a:t>
            </a:r>
            <a:r>
              <a:rPr lang="en-US" altLang="ko-KR" sz="1100" dirty="0"/>
              <a:t>("HIGHSCORE")));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}</a:t>
            </a:r>
            <a:endParaRPr lang="en-US" altLang="ko-KR" sz="1100" dirty="0"/>
          </a:p>
        </p:txBody>
      </p:sp>
      <p:sp>
        <p:nvSpPr>
          <p:cNvPr id="3" name="직사각형 2"/>
          <p:cNvSpPr/>
          <p:nvPr/>
        </p:nvSpPr>
        <p:spPr>
          <a:xfrm>
            <a:off x="261555" y="139116"/>
            <a:ext cx="2664296" cy="301461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GameScene.cpp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1555" y="548680"/>
            <a:ext cx="8496944" cy="554461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void 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::update(float delta</a:t>
            </a:r>
            <a:r>
              <a:rPr lang="en-US" altLang="ko-KR" sz="1100" dirty="0" smtClean="0"/>
              <a:t>)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충돌효과</a:t>
            </a:r>
            <a:endParaRPr lang="en-US" altLang="ko-KR" sz="1100" dirty="0"/>
          </a:p>
          <a:p>
            <a:r>
              <a:rPr lang="en-US" altLang="ko-KR" sz="1100" dirty="0"/>
              <a:t>{</a:t>
            </a:r>
          </a:p>
          <a:p>
            <a:r>
              <a:rPr lang="sv-SE" altLang="ko-KR" sz="1100" dirty="0"/>
              <a:t>    Sprite* plane_1 = (Sprite*)this-&gt;getChildByTag(TAG_SPRITE_PLANE);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Rect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rectPlane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Rect</a:t>
            </a:r>
            <a:r>
              <a:rPr lang="en-US" altLang="ko-KR" sz="1100" dirty="0"/>
              <a:t>(plane_1-&gt;</a:t>
            </a:r>
            <a:r>
              <a:rPr lang="en-US" altLang="ko-KR" sz="1100" dirty="0" err="1"/>
              <a:t>getPositionX</a:t>
            </a:r>
            <a:r>
              <a:rPr lang="en-US" altLang="ko-KR" sz="1100" dirty="0"/>
              <a:t>() - 10, </a:t>
            </a:r>
          </a:p>
          <a:p>
            <a:r>
              <a:rPr lang="en-US" altLang="ko-KR" sz="1100" dirty="0"/>
              <a:t>        plane_1-&gt;</a:t>
            </a:r>
            <a:r>
              <a:rPr lang="en-US" altLang="ko-KR" sz="1100" dirty="0" err="1"/>
              <a:t>getPositionY</a:t>
            </a:r>
            <a:r>
              <a:rPr lang="en-US" altLang="ko-KR" sz="1100" dirty="0"/>
              <a:t>() - 10, 15, 15);</a:t>
            </a:r>
          </a:p>
          <a:p>
            <a:r>
              <a:rPr lang="en-US" altLang="ko-KR" sz="1100" dirty="0"/>
              <a:t>    auto </a:t>
            </a:r>
            <a:r>
              <a:rPr lang="en-US" altLang="ko-KR" sz="1100" dirty="0" err="1"/>
              <a:t>removeSpr</a:t>
            </a:r>
            <a:r>
              <a:rPr lang="en-US" altLang="ko-KR" sz="1100" dirty="0"/>
              <a:t> = Sprite::create();</a:t>
            </a:r>
          </a:p>
          <a:p>
            <a:r>
              <a:rPr lang="ko-KR" altLang="en-US" sz="1100" dirty="0"/>
              <a:t>    </a:t>
            </a:r>
          </a:p>
          <a:p>
            <a:r>
              <a:rPr lang="ko-KR" altLang="en-US" sz="1100" dirty="0"/>
              <a:t>    </a:t>
            </a:r>
          </a:p>
          <a:p>
            <a:r>
              <a:rPr lang="en-US" altLang="ko-KR" sz="1100" dirty="0"/>
              <a:t>    for (Sprite* </a:t>
            </a:r>
            <a:r>
              <a:rPr lang="en-US" altLang="ko-KR" sz="1100" dirty="0" err="1"/>
              <a:t>sprItem</a:t>
            </a:r>
            <a:r>
              <a:rPr lang="en-US" altLang="ko-KR" sz="1100" dirty="0"/>
              <a:t> : items) {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Rect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rectItem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sprItem</a:t>
            </a:r>
            <a:r>
              <a:rPr lang="en-US" altLang="ko-KR" sz="1100" dirty="0"/>
              <a:t>-&gt;</a:t>
            </a:r>
            <a:r>
              <a:rPr lang="en-US" altLang="ko-KR" sz="1100" dirty="0" err="1"/>
              <a:t>getBoundingBox</a:t>
            </a:r>
            <a:r>
              <a:rPr lang="en-US" altLang="ko-KR" sz="1100" dirty="0" smtClean="0"/>
              <a:t>();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800" dirty="0" smtClean="0">
                <a:solidFill>
                  <a:srgbClr val="FF0000"/>
                </a:solidFill>
              </a:rPr>
              <a:t>아이템과 </a:t>
            </a:r>
            <a:r>
              <a:rPr lang="ko-KR" altLang="en-US" sz="800" dirty="0">
                <a:solidFill>
                  <a:srgbClr val="FF0000"/>
                </a:solidFill>
              </a:rPr>
              <a:t>플레이어가 부딪히면 효과음 </a:t>
            </a:r>
            <a:r>
              <a:rPr lang="en-US" altLang="ko-KR" sz="800" dirty="0">
                <a:solidFill>
                  <a:srgbClr val="FF0000"/>
                </a:solidFill>
              </a:rPr>
              <a:t>+ </a:t>
            </a:r>
            <a:r>
              <a:rPr lang="ko-KR" altLang="en-US" sz="800" dirty="0">
                <a:solidFill>
                  <a:srgbClr val="FF0000"/>
                </a:solidFill>
              </a:rPr>
              <a:t>아이템이 사라지면서 </a:t>
            </a:r>
            <a:r>
              <a:rPr lang="en-US" altLang="ko-KR" sz="800" dirty="0" err="1">
                <a:solidFill>
                  <a:srgbClr val="FF0000"/>
                </a:solidFill>
              </a:rPr>
              <a:t>isGetItem</a:t>
            </a:r>
            <a:r>
              <a:rPr lang="en-US" altLang="ko-KR" sz="800" dirty="0">
                <a:solidFill>
                  <a:srgbClr val="FF0000"/>
                </a:solidFill>
              </a:rPr>
              <a:t> true </a:t>
            </a:r>
            <a:r>
              <a:rPr lang="ko-KR" altLang="en-US" sz="800" dirty="0">
                <a:solidFill>
                  <a:srgbClr val="FF0000"/>
                </a:solidFill>
              </a:rPr>
              <a:t>반환</a:t>
            </a:r>
            <a:r>
              <a:rPr lang="en-US" altLang="ko-KR" sz="800" dirty="0">
                <a:solidFill>
                  <a:srgbClr val="FF0000"/>
                </a:solidFill>
              </a:rPr>
              <a:t>=&gt; </a:t>
            </a:r>
            <a:r>
              <a:rPr lang="ko-KR" altLang="en-US" sz="800" dirty="0">
                <a:solidFill>
                  <a:srgbClr val="FF0000"/>
                </a:solidFill>
              </a:rPr>
              <a:t>미사일 강화</a:t>
            </a:r>
          </a:p>
          <a:p>
            <a:r>
              <a:rPr lang="en-US" altLang="ko-KR" sz="1100" dirty="0"/>
              <a:t>        if (</a:t>
            </a:r>
            <a:r>
              <a:rPr lang="en-US" altLang="ko-KR" sz="1100" dirty="0" err="1"/>
              <a:t>rectPlane.intersectsRect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rectItem</a:t>
            </a:r>
            <a:r>
              <a:rPr lang="en-US" altLang="ko-KR" sz="1100" dirty="0"/>
              <a:t>)) {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 err="1"/>
              <a:t>SimpleAudioEngine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getInstance</a:t>
            </a:r>
            <a:r>
              <a:rPr lang="en-US" altLang="ko-KR" sz="1100" dirty="0"/>
              <a:t>()-&gt;</a:t>
            </a:r>
            <a:r>
              <a:rPr lang="en-US" altLang="ko-KR" sz="1100" dirty="0" err="1"/>
              <a:t>playEffect</a:t>
            </a:r>
            <a:r>
              <a:rPr lang="en-US" altLang="ko-KR" sz="1100" dirty="0"/>
              <a:t>("levelup.mp3");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 err="1"/>
              <a:t>removeSpr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sprItem</a:t>
            </a:r>
            <a:r>
              <a:rPr lang="en-US" altLang="ko-KR" sz="1100" dirty="0"/>
              <a:t>;</a:t>
            </a:r>
          </a:p>
          <a:p>
            <a:r>
              <a:rPr lang="ko-KR" altLang="en-US" sz="1100" dirty="0"/>
              <a:t>        </a:t>
            </a:r>
            <a:r>
              <a:rPr lang="en-US" altLang="ko-KR" sz="1100" dirty="0"/>
              <a:t>}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    if (</a:t>
            </a:r>
            <a:r>
              <a:rPr lang="en-US" altLang="ko-KR" sz="1100" dirty="0" err="1"/>
              <a:t>items.contains</a:t>
            </a:r>
            <a:r>
              <a:rPr lang="en-US" altLang="ko-KR" sz="1100" dirty="0"/>
              <a:t>(</a:t>
            </a:r>
            <a:r>
              <a:rPr lang="en-US" altLang="ko-KR" sz="1100" dirty="0" err="1"/>
              <a:t>removeSpr</a:t>
            </a:r>
            <a:r>
              <a:rPr lang="en-US" altLang="ko-KR" sz="1100" dirty="0"/>
              <a:t>)) {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resetItem</a:t>
            </a:r>
            <a:r>
              <a:rPr lang="en-US" altLang="ko-KR" sz="1100" dirty="0"/>
              <a:t>(</a:t>
            </a:r>
            <a:r>
              <a:rPr lang="en-US" altLang="ko-KR" sz="1100" dirty="0" err="1"/>
              <a:t>removeSpr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isGetItem</a:t>
            </a:r>
            <a:r>
              <a:rPr lang="en-US" altLang="ko-KR" sz="1100" dirty="0"/>
              <a:t> = true;</a:t>
            </a:r>
          </a:p>
          <a:p>
            <a:r>
              <a:rPr lang="en-US" altLang="ko-KR" sz="1100" dirty="0"/>
              <a:t>        this-&gt;</a:t>
            </a:r>
            <a:r>
              <a:rPr lang="en-US" altLang="ko-KR" sz="1100" dirty="0" err="1"/>
              <a:t>scheduleOnce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schedule_selector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resetGetItem</a:t>
            </a:r>
            <a:r>
              <a:rPr lang="en-US" altLang="ko-KR" sz="1100" dirty="0"/>
              <a:t>), 5.0);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}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auto </a:t>
            </a:r>
            <a:r>
              <a:rPr lang="en-US" altLang="ko-KR" sz="1100" dirty="0" err="1"/>
              <a:t>removeMissile</a:t>
            </a:r>
            <a:r>
              <a:rPr lang="en-US" altLang="ko-KR" sz="1100" dirty="0"/>
              <a:t> = Sprite::create();</a:t>
            </a:r>
          </a:p>
          <a:p>
            <a:r>
              <a:rPr lang="en-US" altLang="ko-KR" sz="1100" dirty="0"/>
              <a:t>    auto </a:t>
            </a:r>
            <a:r>
              <a:rPr lang="en-US" altLang="ko-KR" sz="1100" dirty="0" err="1"/>
              <a:t>removeUfo</a:t>
            </a:r>
            <a:r>
              <a:rPr lang="en-US" altLang="ko-KR" sz="1100" dirty="0"/>
              <a:t> = Sprite::create();</a:t>
            </a:r>
          </a:p>
          <a:p>
            <a:r>
              <a:rPr lang="en-US" altLang="ko-KR" sz="1100" dirty="0"/>
              <a:t>    auto </a:t>
            </a:r>
            <a:r>
              <a:rPr lang="en-US" altLang="ko-KR" sz="1100" dirty="0" err="1"/>
              <a:t>removeRedUfo</a:t>
            </a:r>
            <a:r>
              <a:rPr lang="en-US" altLang="ko-KR" sz="1100" dirty="0"/>
              <a:t> = Sprite::create();</a:t>
            </a:r>
            <a:endParaRPr lang="en-US" altLang="ko-KR" sz="1100" dirty="0"/>
          </a:p>
        </p:txBody>
      </p:sp>
      <p:sp>
        <p:nvSpPr>
          <p:cNvPr id="3" name="직사각형 2"/>
          <p:cNvSpPr/>
          <p:nvPr/>
        </p:nvSpPr>
        <p:spPr>
          <a:xfrm>
            <a:off x="261555" y="139116"/>
            <a:ext cx="2664296" cy="301461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GameScene.cpp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9923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1555" y="548680"/>
            <a:ext cx="8496944" cy="554461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 for (Sprite* missile_1 : missiles) {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Rect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rectMissile</a:t>
            </a:r>
            <a:r>
              <a:rPr lang="en-US" altLang="ko-KR" sz="1100" dirty="0"/>
              <a:t> = missile_1-&gt;</a:t>
            </a:r>
            <a:r>
              <a:rPr lang="en-US" altLang="ko-KR" sz="1100" dirty="0" err="1"/>
              <a:t>getBoundingBox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        for (Sprite* </a:t>
            </a:r>
            <a:r>
              <a:rPr lang="en-US" altLang="ko-KR" sz="1100" dirty="0" err="1"/>
              <a:t>ufo</a:t>
            </a:r>
            <a:r>
              <a:rPr lang="en-US" altLang="ko-KR" sz="1100" dirty="0"/>
              <a:t> : </a:t>
            </a:r>
            <a:r>
              <a:rPr lang="en-US" altLang="ko-KR" sz="1100" dirty="0" err="1"/>
              <a:t>ufos</a:t>
            </a:r>
            <a:r>
              <a:rPr lang="en-US" altLang="ko-KR" sz="1100" dirty="0"/>
              <a:t>) {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 err="1"/>
              <a:t>Rect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rectUfo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ufo</a:t>
            </a:r>
            <a:r>
              <a:rPr lang="en-US" altLang="ko-KR" sz="1100" dirty="0"/>
              <a:t>-&gt;</a:t>
            </a:r>
            <a:r>
              <a:rPr lang="en-US" altLang="ko-KR" sz="1100" dirty="0" err="1"/>
              <a:t>getBoundingBox</a:t>
            </a:r>
            <a:r>
              <a:rPr lang="en-US" altLang="ko-KR" sz="1100" dirty="0"/>
              <a:t>();</a:t>
            </a:r>
          </a:p>
          <a:p>
            <a:r>
              <a:rPr lang="ko-KR" altLang="en-US" sz="1100" dirty="0"/>
              <a:t>     </a:t>
            </a:r>
          </a:p>
          <a:p>
            <a:r>
              <a:rPr lang="en-US" altLang="ko-KR" sz="1100" dirty="0"/>
              <a:t>            if (</a:t>
            </a:r>
            <a:r>
              <a:rPr lang="en-US" altLang="ko-KR" sz="1100" dirty="0" err="1"/>
              <a:t>rectMissile.intersectsRect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rectUfo</a:t>
            </a:r>
            <a:r>
              <a:rPr lang="en-US" altLang="ko-KR" sz="1100" dirty="0"/>
              <a:t>)) </a:t>
            </a:r>
            <a:r>
              <a:rPr lang="en-US" altLang="ko-KR" sz="1100" dirty="0" smtClean="0"/>
              <a:t>{  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</a:rPr>
              <a:t>미사일과 </a:t>
            </a:r>
            <a:r>
              <a:rPr lang="ko-KR" altLang="en-US" sz="1100" dirty="0">
                <a:solidFill>
                  <a:srgbClr val="FF0000"/>
                </a:solidFill>
              </a:rPr>
              <a:t>적이 충돌할 경우</a:t>
            </a:r>
          </a:p>
          <a:p>
            <a:r>
              <a:rPr lang="en-US" altLang="ko-KR" sz="1100" dirty="0"/>
              <a:t>               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attack = missile_1-&gt;</a:t>
            </a:r>
            <a:r>
              <a:rPr lang="en-US" altLang="ko-KR" sz="1100" dirty="0" err="1"/>
              <a:t>getTag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               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hp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ufo</a:t>
            </a:r>
            <a:r>
              <a:rPr lang="en-US" altLang="ko-KR" sz="1100" dirty="0"/>
              <a:t>-&gt;</a:t>
            </a:r>
            <a:r>
              <a:rPr lang="en-US" altLang="ko-KR" sz="1100" dirty="0" err="1"/>
              <a:t>getTag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                </a:t>
            </a:r>
            <a:r>
              <a:rPr lang="en-US" altLang="ko-KR" sz="1100" dirty="0" err="1"/>
              <a:t>removeMissile</a:t>
            </a:r>
            <a:r>
              <a:rPr lang="en-US" altLang="ko-KR" sz="1100" dirty="0"/>
              <a:t> = missile_1;</a:t>
            </a:r>
          </a:p>
          <a:p>
            <a:endParaRPr lang="ko-KR" altLang="en-US" sz="1100" dirty="0"/>
          </a:p>
          <a:p>
            <a:r>
              <a:rPr lang="ko-KR" altLang="en-US" sz="1100" dirty="0"/>
              <a:t>                </a:t>
            </a:r>
            <a:r>
              <a:rPr lang="en-US" altLang="ko-KR" sz="1100" dirty="0"/>
              <a:t>//</a:t>
            </a:r>
            <a:r>
              <a:rPr lang="ko-KR" altLang="en-US" sz="1100" dirty="0"/>
              <a:t>피가 </a:t>
            </a:r>
            <a:r>
              <a:rPr lang="en-US" altLang="ko-KR" sz="1100" dirty="0"/>
              <a:t>0</a:t>
            </a:r>
            <a:r>
              <a:rPr lang="ko-KR" altLang="en-US" sz="1100" dirty="0"/>
              <a:t>보다 </a:t>
            </a:r>
            <a:r>
              <a:rPr lang="ko-KR" altLang="en-US" sz="1100" dirty="0" err="1"/>
              <a:t>많을시</a:t>
            </a:r>
            <a:r>
              <a:rPr lang="ko-KR" altLang="en-US" sz="1100" dirty="0"/>
              <a:t> </a:t>
            </a:r>
            <a:r>
              <a:rPr lang="en-US" altLang="ko-KR" sz="1100" dirty="0"/>
              <a:t>-1</a:t>
            </a:r>
            <a:endParaRPr lang="ko-KR" altLang="en-US" sz="1100" dirty="0"/>
          </a:p>
          <a:p>
            <a:r>
              <a:rPr lang="en-US" altLang="ko-KR" sz="1100" dirty="0"/>
              <a:t>                if (</a:t>
            </a:r>
            <a:r>
              <a:rPr lang="en-US" altLang="ko-KR" sz="1100" dirty="0" err="1"/>
              <a:t>hp</a:t>
            </a:r>
            <a:r>
              <a:rPr lang="en-US" altLang="ko-KR" sz="1100" dirty="0"/>
              <a:t> - attack &gt; 0) {</a:t>
            </a:r>
          </a:p>
          <a:p>
            <a:r>
              <a:rPr lang="en-US" altLang="ko-KR" sz="1100" dirty="0"/>
              <a:t>                    </a:t>
            </a:r>
            <a:r>
              <a:rPr lang="en-US" altLang="ko-KR" sz="1100" dirty="0" err="1"/>
              <a:t>ufo</a:t>
            </a:r>
            <a:r>
              <a:rPr lang="en-US" altLang="ko-KR" sz="1100" dirty="0"/>
              <a:t>-&gt;</a:t>
            </a:r>
            <a:r>
              <a:rPr lang="en-US" altLang="ko-KR" sz="1100" dirty="0" err="1"/>
              <a:t>setTag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hp</a:t>
            </a:r>
            <a:r>
              <a:rPr lang="en-US" altLang="ko-KR" sz="1100" dirty="0"/>
              <a:t> - attack);</a:t>
            </a:r>
          </a:p>
          <a:p>
            <a:r>
              <a:rPr lang="ko-KR" altLang="en-US" sz="1100" dirty="0"/>
              <a:t>                </a:t>
            </a:r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                else </a:t>
            </a:r>
            <a:r>
              <a:rPr lang="en-US" altLang="ko-KR" sz="1100" dirty="0" smtClean="0"/>
              <a:t>{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                    </a:t>
            </a:r>
            <a:r>
              <a:rPr lang="en-US" altLang="ko-KR" sz="1100" dirty="0" err="1" smtClean="0"/>
              <a:t>removeUfo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= </a:t>
            </a:r>
            <a:r>
              <a:rPr lang="en-US" altLang="ko-KR" sz="1100" dirty="0" err="1"/>
              <a:t>ufo</a:t>
            </a:r>
            <a:r>
              <a:rPr lang="en-US" altLang="ko-KR" sz="1100" dirty="0" smtClean="0"/>
              <a:t>;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  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</a:rPr>
              <a:t>피가</a:t>
            </a:r>
            <a:r>
              <a:rPr lang="en-US" altLang="ko-KR" sz="1100" dirty="0">
                <a:solidFill>
                  <a:srgbClr val="FF0000"/>
                </a:solidFill>
              </a:rPr>
              <a:t>0</a:t>
            </a:r>
            <a:r>
              <a:rPr lang="ko-KR" altLang="en-US" sz="1100" dirty="0" err="1">
                <a:solidFill>
                  <a:srgbClr val="FF0000"/>
                </a:solidFill>
              </a:rPr>
              <a:t>이되면</a:t>
            </a:r>
            <a:r>
              <a:rPr lang="ko-KR" altLang="en-US" sz="1100" dirty="0">
                <a:solidFill>
                  <a:srgbClr val="FF0000"/>
                </a:solidFill>
              </a:rPr>
              <a:t> 적 제거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                    </a:t>
            </a:r>
            <a:r>
              <a:rPr lang="en-US" altLang="ko-KR" sz="1100" dirty="0" err="1"/>
              <a:t>SimpleAudioEngine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getInstance</a:t>
            </a:r>
            <a:r>
              <a:rPr lang="en-US" altLang="ko-KR" sz="1100" dirty="0"/>
              <a:t>()-&gt;</a:t>
            </a:r>
            <a:r>
              <a:rPr lang="en-US" altLang="ko-KR" sz="1100" dirty="0" err="1"/>
              <a:t>playEffect</a:t>
            </a:r>
            <a:r>
              <a:rPr lang="en-US" altLang="ko-KR" sz="1100" dirty="0"/>
              <a:t>("Laser_Shoot.wav");</a:t>
            </a:r>
          </a:p>
          <a:p>
            <a:r>
              <a:rPr lang="fr-FR" altLang="ko-KR" sz="1100" dirty="0"/>
              <a:t>                    auto particle = ParticleSystemQuad::create("particle_texture.plist");</a:t>
            </a:r>
          </a:p>
          <a:p>
            <a:r>
              <a:rPr lang="en-US" altLang="ko-KR" sz="1100" dirty="0"/>
              <a:t>                    particle-&gt;</a:t>
            </a:r>
            <a:r>
              <a:rPr lang="en-US" altLang="ko-KR" sz="1100" dirty="0" err="1"/>
              <a:t>setPosition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ufo</a:t>
            </a:r>
            <a:r>
              <a:rPr lang="en-US" altLang="ko-KR" sz="1100" dirty="0"/>
              <a:t>-&gt;</a:t>
            </a:r>
            <a:r>
              <a:rPr lang="en-US" altLang="ko-KR" sz="1100" dirty="0" err="1"/>
              <a:t>getPosition</a:t>
            </a:r>
            <a:r>
              <a:rPr lang="en-US" altLang="ko-KR" sz="1100" dirty="0"/>
              <a:t>());</a:t>
            </a:r>
          </a:p>
          <a:p>
            <a:r>
              <a:rPr lang="en-US" altLang="ko-KR" sz="1100" dirty="0"/>
              <a:t>                    particle-&gt;</a:t>
            </a:r>
            <a:r>
              <a:rPr lang="en-US" altLang="ko-KR" sz="1100" dirty="0" err="1"/>
              <a:t>setScale</a:t>
            </a:r>
            <a:r>
              <a:rPr lang="en-US" altLang="ko-KR" sz="1100" dirty="0"/>
              <a:t>(0.5);</a:t>
            </a:r>
          </a:p>
          <a:p>
            <a:r>
              <a:rPr lang="en-US" altLang="ko-KR" sz="1100" dirty="0"/>
              <a:t>                    auto action = Sequence::create(</a:t>
            </a:r>
            <a:r>
              <a:rPr lang="en-US" altLang="ko-KR" sz="1100" dirty="0" err="1"/>
              <a:t>DelayTime</a:t>
            </a:r>
            <a:r>
              <a:rPr lang="en-US" altLang="ko-KR" sz="1100" dirty="0"/>
              <a:t>::create(0.5), </a:t>
            </a:r>
            <a:r>
              <a:rPr lang="en-US" altLang="ko-KR" sz="1100" dirty="0" err="1"/>
              <a:t>CallFuncN</a:t>
            </a:r>
            <a:r>
              <a:rPr lang="en-US" altLang="ko-KR" sz="1100" dirty="0"/>
              <a:t>::</a:t>
            </a:r>
          </a:p>
          <a:p>
            <a:r>
              <a:rPr lang="en-US" altLang="ko-KR" sz="1100" dirty="0"/>
              <a:t>                        create(CC_CALLBACK_1(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resetParticle</a:t>
            </a:r>
            <a:r>
              <a:rPr lang="en-US" altLang="ko-KR" sz="1100" dirty="0"/>
              <a:t>, this)), NULL);</a:t>
            </a:r>
          </a:p>
          <a:p>
            <a:r>
              <a:rPr lang="ko-KR" altLang="en-US" sz="1100" dirty="0"/>
              <a:t>            </a:t>
            </a:r>
          </a:p>
          <a:p>
            <a:r>
              <a:rPr lang="en-US" altLang="ko-KR" sz="1100" dirty="0"/>
              <a:t>                    this-&gt;</a:t>
            </a:r>
            <a:r>
              <a:rPr lang="en-US" altLang="ko-KR" sz="1100" dirty="0" err="1"/>
              <a:t>addChild</a:t>
            </a:r>
            <a:r>
              <a:rPr lang="en-US" altLang="ko-KR" sz="1100" dirty="0"/>
              <a:t>(particle);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                particle-&gt;</a:t>
            </a:r>
            <a:r>
              <a:rPr lang="en-US" altLang="ko-KR" sz="1100" dirty="0" err="1"/>
              <a:t>runAction</a:t>
            </a:r>
            <a:r>
              <a:rPr lang="en-US" altLang="ko-KR" sz="1100" dirty="0"/>
              <a:t>(action);</a:t>
            </a:r>
          </a:p>
          <a:p>
            <a:r>
              <a:rPr lang="ko-KR" altLang="en-US" sz="1100" dirty="0"/>
              <a:t>               </a:t>
            </a:r>
          </a:p>
          <a:p>
            <a:r>
              <a:rPr lang="en-US" altLang="ko-KR" sz="1100" dirty="0"/>
              <a:t>                    sum(1);</a:t>
            </a:r>
          </a:p>
          <a:p>
            <a:r>
              <a:rPr lang="ko-KR" altLang="en-US" sz="1100" dirty="0"/>
              <a:t>                </a:t>
            </a:r>
            <a:r>
              <a:rPr lang="en-US" altLang="ko-KR" sz="1100" dirty="0"/>
              <a:t>}</a:t>
            </a:r>
          </a:p>
          <a:p>
            <a:r>
              <a:rPr lang="ko-KR" altLang="en-US" sz="1100" dirty="0"/>
              <a:t>            </a:t>
            </a:r>
            <a:r>
              <a:rPr lang="en-US" altLang="ko-KR" sz="1100" dirty="0" smtClean="0"/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1555" y="139116"/>
            <a:ext cx="2664296" cy="301461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GameScene.cpp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455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1555" y="548680"/>
            <a:ext cx="8496944" cy="554461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 if(</a:t>
            </a:r>
            <a:r>
              <a:rPr lang="en-US" altLang="ko-KR" sz="1100" dirty="0" err="1"/>
              <a:t>rectPlane.intersectsRect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rectUfo</a:t>
            </a:r>
            <a:r>
              <a:rPr lang="en-US" altLang="ko-KR" sz="1100" dirty="0"/>
              <a:t>)) </a:t>
            </a:r>
            <a:r>
              <a:rPr lang="en-US" altLang="ko-KR" sz="1100" dirty="0" smtClean="0"/>
              <a:t>{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</a:rPr>
              <a:t>비행기와 </a:t>
            </a:r>
            <a:r>
              <a:rPr lang="ko-KR" altLang="en-US" sz="1100" dirty="0">
                <a:solidFill>
                  <a:srgbClr val="FF0000"/>
                </a:solidFill>
              </a:rPr>
              <a:t>적이 충돌할 경우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            if (life &gt; 0) {</a:t>
            </a:r>
          </a:p>
          <a:p>
            <a:r>
              <a:rPr lang="en-US" altLang="ko-KR" sz="1100" dirty="0"/>
              <a:t>                    life--;</a:t>
            </a:r>
          </a:p>
          <a:p>
            <a:r>
              <a:rPr lang="en-US" altLang="ko-KR" sz="1100" dirty="0"/>
              <a:t>                    </a:t>
            </a:r>
            <a:r>
              <a:rPr lang="en-US" altLang="ko-KR" sz="1100" dirty="0" err="1"/>
              <a:t>UserDefault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getInstance</a:t>
            </a:r>
            <a:r>
              <a:rPr lang="en-US" altLang="ko-KR" sz="1100" dirty="0"/>
              <a:t>()-&gt;</a:t>
            </a:r>
            <a:r>
              <a:rPr lang="en-US" altLang="ko-KR" sz="1100" dirty="0" err="1"/>
              <a:t>setIntegerForKey</a:t>
            </a:r>
            <a:r>
              <a:rPr lang="en-US" altLang="ko-KR" sz="1100" dirty="0"/>
              <a:t>("Life", life);</a:t>
            </a:r>
          </a:p>
          <a:p>
            <a:r>
              <a:rPr lang="en-US" altLang="ko-KR" sz="1100" dirty="0"/>
              <a:t>                    </a:t>
            </a:r>
            <a:r>
              <a:rPr lang="en-US" altLang="ko-KR" sz="1100" dirty="0" err="1"/>
              <a:t>UserDefault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getInstance</a:t>
            </a:r>
            <a:r>
              <a:rPr lang="en-US" altLang="ko-KR" sz="1100" dirty="0"/>
              <a:t>()-&gt;flush();</a:t>
            </a:r>
          </a:p>
          <a:p>
            <a:r>
              <a:rPr lang="en-US" altLang="ko-KR" sz="1100" dirty="0"/>
              <a:t>                    auto </a:t>
            </a:r>
            <a:r>
              <a:rPr lang="en-US" altLang="ko-KR" sz="1100" dirty="0" err="1"/>
              <a:t>labelScore</a:t>
            </a:r>
            <a:r>
              <a:rPr lang="en-US" altLang="ko-KR" sz="1100" dirty="0"/>
              <a:t> = (Label*)this-&gt;</a:t>
            </a:r>
            <a:r>
              <a:rPr lang="en-US" altLang="ko-KR" sz="1100" dirty="0" err="1"/>
              <a:t>getChildByTag</a:t>
            </a:r>
            <a:r>
              <a:rPr lang="en-US" altLang="ko-KR" sz="1100" dirty="0"/>
              <a:t>(TAG_LABEL_LIFE);</a:t>
            </a:r>
          </a:p>
          <a:p>
            <a:r>
              <a:rPr lang="en-US" altLang="ko-KR" sz="1100" dirty="0"/>
              <a:t>                    </a:t>
            </a:r>
            <a:r>
              <a:rPr lang="en-US" altLang="ko-KR" sz="1100" dirty="0" err="1"/>
              <a:t>labelScore</a:t>
            </a:r>
            <a:r>
              <a:rPr lang="en-US" altLang="ko-KR" sz="1100" dirty="0"/>
              <a:t>-&gt;</a:t>
            </a:r>
            <a:r>
              <a:rPr lang="en-US" altLang="ko-KR" sz="1100" dirty="0" err="1"/>
              <a:t>setString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StringUtils</a:t>
            </a:r>
            <a:r>
              <a:rPr lang="en-US" altLang="ko-KR" sz="1100" dirty="0"/>
              <a:t>::format("Life : %d", life));</a:t>
            </a:r>
          </a:p>
          <a:p>
            <a:r>
              <a:rPr lang="en-US" altLang="ko-KR" sz="1100" dirty="0"/>
              <a:t>                    </a:t>
            </a:r>
            <a:r>
              <a:rPr lang="en-US" altLang="ko-KR" sz="1100" dirty="0" err="1"/>
              <a:t>resetContain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                    </a:t>
            </a:r>
            <a:r>
              <a:rPr lang="en-US" altLang="ko-KR" sz="1100" dirty="0" err="1"/>
              <a:t>setLabelLife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                    </a:t>
            </a:r>
            <a:r>
              <a:rPr lang="en-US" altLang="ko-KR" sz="1100" dirty="0" err="1"/>
              <a:t>setParticle</a:t>
            </a:r>
            <a:r>
              <a:rPr lang="en-US" altLang="ko-KR" sz="1100" dirty="0"/>
              <a:t>();</a:t>
            </a:r>
          </a:p>
          <a:p>
            <a:r>
              <a:rPr lang="ko-KR" altLang="en-US" sz="1100" dirty="0"/>
              <a:t>                </a:t>
            </a:r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                if (life == 0){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                </a:t>
            </a:r>
            <a:r>
              <a:rPr lang="en-US" altLang="ko-KR" sz="1100" dirty="0" err="1"/>
              <a:t>setParticle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                    </a:t>
            </a:r>
            <a:r>
              <a:rPr lang="en-US" altLang="ko-KR" sz="1100" dirty="0" err="1"/>
              <a:t>GameOver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                    </a:t>
            </a:r>
            <a:r>
              <a:rPr lang="en-US" altLang="ko-KR" sz="1100" dirty="0" err="1"/>
              <a:t>allStop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                    </a:t>
            </a:r>
            <a:r>
              <a:rPr lang="en-US" altLang="ko-KR" sz="1100" dirty="0" err="1"/>
              <a:t>resetContain</a:t>
            </a:r>
            <a:r>
              <a:rPr lang="en-US" altLang="ko-KR" sz="1100" dirty="0"/>
              <a:t>();</a:t>
            </a:r>
          </a:p>
          <a:p>
            <a:r>
              <a:rPr lang="ko-KR" altLang="en-US" sz="1100" dirty="0"/>
              <a:t>                </a:t>
            </a:r>
            <a:r>
              <a:rPr lang="en-US" altLang="ko-KR" sz="1100" dirty="0"/>
              <a:t>}</a:t>
            </a:r>
          </a:p>
          <a:p>
            <a:r>
              <a:rPr lang="ko-KR" altLang="en-US" sz="1100" dirty="0"/>
              <a:t>              </a:t>
            </a:r>
          </a:p>
          <a:p>
            <a:r>
              <a:rPr lang="ko-KR" altLang="en-US" sz="1100" dirty="0"/>
              <a:t>            </a:t>
            </a:r>
            <a:r>
              <a:rPr lang="en-US" altLang="ko-KR" sz="1100" dirty="0"/>
              <a:t>}</a:t>
            </a:r>
          </a:p>
          <a:p>
            <a:r>
              <a:rPr lang="ko-KR" altLang="en-US" sz="1100" dirty="0"/>
              <a:t>        </a:t>
            </a:r>
            <a:r>
              <a:rPr lang="en-US" altLang="ko-KR" sz="1100" dirty="0"/>
              <a:t>}</a:t>
            </a:r>
            <a:endParaRPr lang="en-US" altLang="ko-KR" sz="11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61555" y="139116"/>
            <a:ext cx="2664296" cy="301461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GameScene.cpp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972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1555" y="548680"/>
            <a:ext cx="8496944" cy="554461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 for (Sprite* </a:t>
            </a:r>
            <a:r>
              <a:rPr lang="en-US" altLang="ko-KR" sz="1100" dirty="0" err="1"/>
              <a:t>ufo_red</a:t>
            </a:r>
            <a:r>
              <a:rPr lang="en-US" altLang="ko-KR" sz="1100" dirty="0"/>
              <a:t> : </a:t>
            </a:r>
            <a:r>
              <a:rPr lang="en-US" altLang="ko-KR" sz="1100" dirty="0" err="1"/>
              <a:t>redufos</a:t>
            </a:r>
            <a:r>
              <a:rPr lang="en-US" altLang="ko-KR" sz="1100" dirty="0"/>
              <a:t>) {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 err="1"/>
              <a:t>Rect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rectRedUfo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ufo_red</a:t>
            </a:r>
            <a:r>
              <a:rPr lang="en-US" altLang="ko-KR" sz="1100" dirty="0"/>
              <a:t>-&gt;</a:t>
            </a:r>
            <a:r>
              <a:rPr lang="en-US" altLang="ko-KR" sz="1100" dirty="0" err="1"/>
              <a:t>getBoundingBox</a:t>
            </a:r>
            <a:r>
              <a:rPr lang="en-US" altLang="ko-KR" sz="1100" dirty="0"/>
              <a:t>();</a:t>
            </a:r>
          </a:p>
          <a:p>
            <a:r>
              <a:rPr lang="ko-KR" altLang="en-US" sz="1100" dirty="0"/>
              <a:t>     </a:t>
            </a:r>
          </a:p>
          <a:p>
            <a:r>
              <a:rPr lang="en-US" altLang="ko-KR" sz="1100" dirty="0"/>
              <a:t>            if (</a:t>
            </a:r>
            <a:r>
              <a:rPr lang="en-US" altLang="ko-KR" sz="1100" dirty="0" err="1"/>
              <a:t>rectMissile.intersectsRect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rectRedUfo</a:t>
            </a:r>
            <a:r>
              <a:rPr lang="en-US" altLang="ko-KR" sz="1100" dirty="0"/>
              <a:t>)) </a:t>
            </a:r>
            <a:r>
              <a:rPr lang="en-US" altLang="ko-KR" sz="1100" dirty="0" smtClean="0"/>
              <a:t>{ 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</a:rPr>
              <a:t>미사일과 </a:t>
            </a:r>
            <a:r>
              <a:rPr lang="ko-KR" altLang="en-US" sz="1100" dirty="0">
                <a:solidFill>
                  <a:srgbClr val="FF0000"/>
                </a:solidFill>
              </a:rPr>
              <a:t>적이 충돌할 경우</a:t>
            </a:r>
          </a:p>
          <a:p>
            <a:r>
              <a:rPr lang="en-US" altLang="ko-KR" sz="1100" dirty="0"/>
              <a:t>               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attack = missile_1-&gt;</a:t>
            </a:r>
            <a:r>
              <a:rPr lang="en-US" altLang="ko-KR" sz="1100" dirty="0" err="1"/>
              <a:t>getTag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               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hp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ufo_red</a:t>
            </a:r>
            <a:r>
              <a:rPr lang="en-US" altLang="ko-KR" sz="1100" dirty="0"/>
              <a:t>-&gt;</a:t>
            </a:r>
            <a:r>
              <a:rPr lang="en-US" altLang="ko-KR" sz="1100" dirty="0" err="1"/>
              <a:t>getTag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                </a:t>
            </a:r>
            <a:r>
              <a:rPr lang="en-US" altLang="ko-KR" sz="1100" dirty="0" err="1"/>
              <a:t>removeMissile</a:t>
            </a:r>
            <a:r>
              <a:rPr lang="en-US" altLang="ko-KR" sz="1100" dirty="0"/>
              <a:t> = missile_1;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            if (</a:t>
            </a:r>
            <a:r>
              <a:rPr lang="en-US" altLang="ko-KR" sz="1100" dirty="0" err="1"/>
              <a:t>hp</a:t>
            </a:r>
            <a:r>
              <a:rPr lang="en-US" altLang="ko-KR" sz="1100" dirty="0"/>
              <a:t> - attack &gt; 0) {</a:t>
            </a:r>
          </a:p>
          <a:p>
            <a:r>
              <a:rPr lang="en-US" altLang="ko-KR" sz="1100" dirty="0"/>
              <a:t>                    </a:t>
            </a:r>
            <a:r>
              <a:rPr lang="en-US" altLang="ko-KR" sz="1100" dirty="0" err="1"/>
              <a:t>ufo_red</a:t>
            </a:r>
            <a:r>
              <a:rPr lang="en-US" altLang="ko-KR" sz="1100" dirty="0"/>
              <a:t>-&gt;</a:t>
            </a:r>
            <a:r>
              <a:rPr lang="en-US" altLang="ko-KR" sz="1100" dirty="0" err="1"/>
              <a:t>setTag</a:t>
            </a:r>
            <a:r>
              <a:rPr lang="en-US" altLang="ko-KR" sz="1100" dirty="0"/>
              <a:t>(</a:t>
            </a:r>
            <a:r>
              <a:rPr lang="en-US" altLang="ko-KR" sz="1100" dirty="0" err="1"/>
              <a:t>hp</a:t>
            </a:r>
            <a:r>
              <a:rPr lang="en-US" altLang="ko-KR" sz="1100" dirty="0"/>
              <a:t> - attack);</a:t>
            </a:r>
          </a:p>
          <a:p>
            <a:r>
              <a:rPr lang="ko-KR" altLang="en-US" sz="1100" dirty="0"/>
              <a:t>                </a:t>
            </a:r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                else {</a:t>
            </a:r>
          </a:p>
          <a:p>
            <a:r>
              <a:rPr lang="en-US" altLang="ko-KR" sz="1100" dirty="0"/>
              <a:t>                    </a:t>
            </a:r>
            <a:r>
              <a:rPr lang="en-US" altLang="ko-KR" sz="1100" dirty="0" err="1"/>
              <a:t>SimpleAudioEngine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getInstance</a:t>
            </a:r>
            <a:r>
              <a:rPr lang="en-US" altLang="ko-KR" sz="1100" dirty="0"/>
              <a:t>()-&gt;</a:t>
            </a:r>
            <a:r>
              <a:rPr lang="en-US" altLang="ko-KR" sz="1100" dirty="0" err="1"/>
              <a:t>playEffect</a:t>
            </a:r>
            <a:r>
              <a:rPr lang="en-US" altLang="ko-KR" sz="1100" dirty="0"/>
              <a:t>("Laser_Shoot.wav");</a:t>
            </a:r>
          </a:p>
          <a:p>
            <a:r>
              <a:rPr lang="en-US" altLang="ko-KR" sz="1100" dirty="0"/>
              <a:t>                    </a:t>
            </a:r>
            <a:r>
              <a:rPr lang="en-US" altLang="ko-KR" sz="1100" dirty="0" err="1"/>
              <a:t>removeRedUfo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ufo_red</a:t>
            </a:r>
            <a:r>
              <a:rPr lang="en-US" altLang="ko-KR" sz="1100" dirty="0"/>
              <a:t>;</a:t>
            </a:r>
          </a:p>
          <a:p>
            <a:r>
              <a:rPr lang="fr-FR" altLang="ko-KR" sz="1100" dirty="0"/>
              <a:t>                    auto particle = ParticleSystemQuad::create("particle_texture.plist");</a:t>
            </a:r>
          </a:p>
          <a:p>
            <a:r>
              <a:rPr lang="en-US" altLang="ko-KR" sz="1100" dirty="0"/>
              <a:t>                    particle-&gt;</a:t>
            </a:r>
            <a:r>
              <a:rPr lang="en-US" altLang="ko-KR" sz="1100" dirty="0" err="1"/>
              <a:t>setPosition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ufo_red</a:t>
            </a:r>
            <a:r>
              <a:rPr lang="en-US" altLang="ko-KR" sz="1100" dirty="0"/>
              <a:t>-&gt;</a:t>
            </a:r>
            <a:r>
              <a:rPr lang="en-US" altLang="ko-KR" sz="1100" dirty="0" err="1"/>
              <a:t>getPosition</a:t>
            </a:r>
            <a:r>
              <a:rPr lang="en-US" altLang="ko-KR" sz="1100" dirty="0"/>
              <a:t>());</a:t>
            </a:r>
          </a:p>
          <a:p>
            <a:r>
              <a:rPr lang="en-US" altLang="ko-KR" sz="1100" dirty="0"/>
              <a:t>                    particle-&gt;</a:t>
            </a:r>
            <a:r>
              <a:rPr lang="en-US" altLang="ko-KR" sz="1100" dirty="0" err="1"/>
              <a:t>setScale</a:t>
            </a:r>
            <a:r>
              <a:rPr lang="en-US" altLang="ko-KR" sz="1100" dirty="0"/>
              <a:t>(0.5);</a:t>
            </a:r>
          </a:p>
          <a:p>
            <a:r>
              <a:rPr lang="en-US" altLang="ko-KR" sz="1100" dirty="0"/>
              <a:t>                    auto action = Sequence::create(</a:t>
            </a:r>
            <a:r>
              <a:rPr lang="en-US" altLang="ko-KR" sz="1100" dirty="0" err="1"/>
              <a:t>DelayTime</a:t>
            </a:r>
            <a:r>
              <a:rPr lang="en-US" altLang="ko-KR" sz="1100" dirty="0"/>
              <a:t>::create(0.5), </a:t>
            </a:r>
            <a:r>
              <a:rPr lang="en-US" altLang="ko-KR" sz="1100" dirty="0" err="1"/>
              <a:t>CallFuncN</a:t>
            </a:r>
            <a:r>
              <a:rPr lang="en-US" altLang="ko-KR" sz="1100" dirty="0"/>
              <a:t>::</a:t>
            </a:r>
          </a:p>
          <a:p>
            <a:r>
              <a:rPr lang="en-US" altLang="ko-KR" sz="1100" dirty="0"/>
              <a:t>                        create(CC_CALLBACK_1(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resetParticle</a:t>
            </a:r>
            <a:r>
              <a:rPr lang="en-US" altLang="ko-KR" sz="1100" dirty="0"/>
              <a:t>, this)), NULL);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                this-&gt;</a:t>
            </a:r>
            <a:r>
              <a:rPr lang="en-US" altLang="ko-KR" sz="1100" dirty="0" err="1"/>
              <a:t>addChild</a:t>
            </a:r>
            <a:r>
              <a:rPr lang="en-US" altLang="ko-KR" sz="1100" dirty="0"/>
              <a:t>(particle);</a:t>
            </a:r>
          </a:p>
          <a:p>
            <a:r>
              <a:rPr lang="en-US" altLang="ko-KR" sz="1100" dirty="0"/>
              <a:t>                    particle-&gt;</a:t>
            </a:r>
            <a:r>
              <a:rPr lang="en-US" altLang="ko-KR" sz="1100" dirty="0" err="1"/>
              <a:t>runAction</a:t>
            </a:r>
            <a:r>
              <a:rPr lang="en-US" altLang="ko-KR" sz="1100" dirty="0"/>
              <a:t>(action);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                sum(10);</a:t>
            </a:r>
          </a:p>
          <a:p>
            <a:r>
              <a:rPr lang="ko-KR" altLang="en-US" sz="1100" dirty="0"/>
              <a:t>      </a:t>
            </a:r>
          </a:p>
          <a:p>
            <a:r>
              <a:rPr lang="ko-KR" altLang="en-US" sz="1100" dirty="0"/>
              <a:t>                   </a:t>
            </a:r>
          </a:p>
          <a:p>
            <a:r>
              <a:rPr lang="ko-KR" altLang="en-US" sz="1100" dirty="0"/>
              <a:t>                </a:t>
            </a:r>
            <a:r>
              <a:rPr lang="en-US" altLang="ko-KR" sz="1100" dirty="0"/>
              <a:t>}</a:t>
            </a:r>
          </a:p>
          <a:p>
            <a:r>
              <a:rPr lang="ko-KR" altLang="en-US" sz="1100" dirty="0"/>
              <a:t>            </a:t>
            </a:r>
            <a:r>
              <a:rPr lang="en-US" altLang="ko-KR" sz="1100" dirty="0"/>
              <a:t>}</a:t>
            </a:r>
            <a:endParaRPr lang="en-US" altLang="ko-KR" sz="11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61555" y="139116"/>
            <a:ext cx="2664296" cy="301461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GameScene.cpp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975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1555" y="548680"/>
            <a:ext cx="8496944" cy="554461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 if (</a:t>
            </a:r>
            <a:r>
              <a:rPr lang="en-US" altLang="ko-KR" sz="1100" dirty="0" err="1"/>
              <a:t>rectPlane.intersectsRect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rectRedUfo</a:t>
            </a:r>
            <a:r>
              <a:rPr lang="en-US" altLang="ko-KR" sz="1100" dirty="0"/>
              <a:t>)) </a:t>
            </a:r>
            <a:r>
              <a:rPr lang="en-US" altLang="ko-KR" sz="1100" dirty="0" smtClean="0"/>
              <a:t>{  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</a:rPr>
              <a:t>비행기와 </a:t>
            </a:r>
            <a:r>
              <a:rPr lang="ko-KR" altLang="en-US" sz="1100" dirty="0">
                <a:solidFill>
                  <a:srgbClr val="FF0000"/>
                </a:solidFill>
              </a:rPr>
              <a:t>적이 충돌할 경우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            if (life &gt; 0) {</a:t>
            </a:r>
          </a:p>
          <a:p>
            <a:r>
              <a:rPr lang="en-US" altLang="ko-KR" sz="1100" dirty="0"/>
              <a:t>                    life--;</a:t>
            </a:r>
          </a:p>
          <a:p>
            <a:r>
              <a:rPr lang="en-US" altLang="ko-KR" sz="1100" dirty="0"/>
              <a:t>                                        </a:t>
            </a:r>
            <a:r>
              <a:rPr lang="en-US" altLang="ko-KR" sz="1100" dirty="0" err="1"/>
              <a:t>UserDefault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getInstance</a:t>
            </a:r>
            <a:r>
              <a:rPr lang="en-US" altLang="ko-KR" sz="1100" dirty="0"/>
              <a:t>()-&gt;</a:t>
            </a:r>
            <a:r>
              <a:rPr lang="en-US" altLang="ko-KR" sz="1100" dirty="0" err="1"/>
              <a:t>setIntegerForKey</a:t>
            </a:r>
            <a:r>
              <a:rPr lang="en-US" altLang="ko-KR" sz="1100" dirty="0"/>
              <a:t>("Life", life);</a:t>
            </a:r>
          </a:p>
          <a:p>
            <a:r>
              <a:rPr lang="en-US" altLang="ko-KR" sz="1100" dirty="0"/>
              <a:t>                    </a:t>
            </a:r>
            <a:r>
              <a:rPr lang="en-US" altLang="ko-KR" sz="1100" dirty="0" err="1"/>
              <a:t>UserDefault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getInstance</a:t>
            </a:r>
            <a:r>
              <a:rPr lang="en-US" altLang="ko-KR" sz="1100" dirty="0"/>
              <a:t>()-&gt;flush();</a:t>
            </a:r>
          </a:p>
          <a:p>
            <a:r>
              <a:rPr lang="en-US" altLang="ko-KR" sz="1100" dirty="0"/>
              <a:t>                    auto </a:t>
            </a:r>
            <a:r>
              <a:rPr lang="en-US" altLang="ko-KR" sz="1100" dirty="0" err="1"/>
              <a:t>labelScore</a:t>
            </a:r>
            <a:r>
              <a:rPr lang="en-US" altLang="ko-KR" sz="1100" dirty="0"/>
              <a:t> = (Label*)this-&gt;</a:t>
            </a:r>
            <a:r>
              <a:rPr lang="en-US" altLang="ko-KR" sz="1100" dirty="0" err="1"/>
              <a:t>getChildByTag</a:t>
            </a:r>
            <a:r>
              <a:rPr lang="en-US" altLang="ko-KR" sz="1100" dirty="0"/>
              <a:t>(TAG_LABEL_LIFE);</a:t>
            </a:r>
          </a:p>
          <a:p>
            <a:r>
              <a:rPr lang="en-US" altLang="ko-KR" sz="1100" dirty="0"/>
              <a:t>                    </a:t>
            </a:r>
            <a:r>
              <a:rPr lang="en-US" altLang="ko-KR" sz="1100" dirty="0" err="1"/>
              <a:t>labelScore</a:t>
            </a:r>
            <a:r>
              <a:rPr lang="en-US" altLang="ko-KR" sz="1100" dirty="0"/>
              <a:t>-&gt;</a:t>
            </a:r>
            <a:r>
              <a:rPr lang="en-US" altLang="ko-KR" sz="1100" dirty="0" err="1"/>
              <a:t>setString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StringUtils</a:t>
            </a:r>
            <a:r>
              <a:rPr lang="en-US" altLang="ko-KR" sz="1100" dirty="0"/>
              <a:t>::format("Life : %d", life));</a:t>
            </a:r>
          </a:p>
          <a:p>
            <a:r>
              <a:rPr lang="en-US" altLang="ko-KR" sz="1100" dirty="0"/>
              <a:t>                    </a:t>
            </a:r>
            <a:r>
              <a:rPr lang="en-US" altLang="ko-KR" sz="1100" dirty="0" err="1"/>
              <a:t>resetContain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                    </a:t>
            </a:r>
            <a:r>
              <a:rPr lang="en-US" altLang="ko-KR" sz="1100" dirty="0" err="1"/>
              <a:t>setLabelLife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                    </a:t>
            </a:r>
            <a:r>
              <a:rPr lang="en-US" altLang="ko-KR" sz="1100" dirty="0" err="1"/>
              <a:t>setParticle</a:t>
            </a:r>
            <a:r>
              <a:rPr lang="en-US" altLang="ko-KR" sz="1100" dirty="0"/>
              <a:t>();</a:t>
            </a:r>
          </a:p>
          <a:p>
            <a:r>
              <a:rPr lang="ko-KR" altLang="en-US" sz="1100" dirty="0"/>
              <a:t>        </a:t>
            </a:r>
          </a:p>
          <a:p>
            <a:r>
              <a:rPr lang="ko-KR" altLang="en-US" sz="1100" dirty="0"/>
              <a:t>                </a:t>
            </a:r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                if(life == 0) {</a:t>
            </a:r>
          </a:p>
          <a:p>
            <a:r>
              <a:rPr lang="ko-KR" altLang="en-US" sz="1100" dirty="0"/>
              <a:t>                    </a:t>
            </a:r>
          </a:p>
          <a:p>
            <a:r>
              <a:rPr lang="en-US" altLang="ko-KR" sz="1100" dirty="0"/>
              <a:t>                    </a:t>
            </a:r>
            <a:r>
              <a:rPr lang="en-US" altLang="ko-KR" sz="1100" dirty="0" err="1"/>
              <a:t>setParticle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                    </a:t>
            </a:r>
            <a:r>
              <a:rPr lang="en-US" altLang="ko-KR" sz="1100" dirty="0" err="1"/>
              <a:t>GameOver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                    </a:t>
            </a:r>
            <a:r>
              <a:rPr lang="en-US" altLang="ko-KR" sz="1100" dirty="0" err="1"/>
              <a:t>allStop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                    </a:t>
            </a:r>
            <a:r>
              <a:rPr lang="en-US" altLang="ko-KR" sz="1100" dirty="0" err="1"/>
              <a:t>resetContain</a:t>
            </a:r>
            <a:r>
              <a:rPr lang="en-US" altLang="ko-KR" sz="1100" dirty="0"/>
              <a:t>();</a:t>
            </a:r>
          </a:p>
          <a:p>
            <a:r>
              <a:rPr lang="ko-KR" altLang="en-US" sz="1100" dirty="0"/>
              <a:t>                </a:t>
            </a:r>
            <a:r>
              <a:rPr lang="en-US" altLang="ko-KR" sz="1100" dirty="0"/>
              <a:t>}</a:t>
            </a:r>
          </a:p>
          <a:p>
            <a:endParaRPr lang="ko-KR" altLang="en-US" sz="1100" dirty="0"/>
          </a:p>
          <a:p>
            <a:r>
              <a:rPr lang="ko-KR" altLang="en-US" sz="1100" dirty="0"/>
              <a:t>            </a:t>
            </a:r>
            <a:r>
              <a:rPr lang="en-US" altLang="ko-KR" sz="1100" dirty="0"/>
              <a:t>}</a:t>
            </a:r>
          </a:p>
          <a:p>
            <a:r>
              <a:rPr lang="ko-KR" altLang="en-US" sz="1100" dirty="0"/>
              <a:t>        </a:t>
            </a:r>
            <a:r>
              <a:rPr lang="en-US" altLang="ko-KR" sz="1100" dirty="0" smtClean="0"/>
              <a:t>}</a:t>
            </a:r>
            <a:endParaRPr lang="ko-KR" altLang="en-US" sz="1100" dirty="0"/>
          </a:p>
          <a:p>
            <a:r>
              <a:rPr lang="ko-KR" altLang="en-US" sz="1100" dirty="0"/>
              <a:t>    </a:t>
            </a:r>
            <a:r>
              <a:rPr lang="en-US" altLang="ko-KR" sz="1100" dirty="0" smtClean="0"/>
              <a:t>}</a:t>
            </a:r>
          </a:p>
          <a:p>
            <a:r>
              <a:rPr lang="en-US" altLang="ko-KR" sz="1100" dirty="0"/>
              <a:t>if (</a:t>
            </a:r>
            <a:r>
              <a:rPr lang="en-US" altLang="ko-KR" sz="1100" dirty="0" err="1"/>
              <a:t>missiles.contains</a:t>
            </a:r>
            <a:r>
              <a:rPr lang="en-US" altLang="ko-KR" sz="1100" dirty="0"/>
              <a:t>(</a:t>
            </a:r>
            <a:r>
              <a:rPr lang="en-US" altLang="ko-KR" sz="1100" dirty="0" err="1"/>
              <a:t>removeMissile</a:t>
            </a:r>
            <a:r>
              <a:rPr lang="en-US" altLang="ko-KR" sz="1100" dirty="0"/>
              <a:t>)) </a:t>
            </a:r>
            <a:r>
              <a:rPr lang="en-US" altLang="ko-KR" sz="1100" dirty="0" smtClean="0"/>
              <a:t>{  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미사일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,UFO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모두 제거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endParaRPr lang="en-US" altLang="ko-KR" sz="1100" dirty="0"/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resetMissile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removeMissile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resetUfo</a:t>
            </a:r>
            <a:r>
              <a:rPr lang="en-US" altLang="ko-KR" sz="1100" dirty="0"/>
              <a:t>(</a:t>
            </a:r>
            <a:r>
              <a:rPr lang="en-US" altLang="ko-KR" sz="1100" dirty="0" err="1"/>
              <a:t>removeUfo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resetRedUfo</a:t>
            </a:r>
            <a:r>
              <a:rPr lang="en-US" altLang="ko-KR" sz="1100" dirty="0"/>
              <a:t>(</a:t>
            </a:r>
            <a:r>
              <a:rPr lang="en-US" altLang="ko-KR" sz="1100" dirty="0" err="1"/>
              <a:t>removeRedUfo</a:t>
            </a:r>
            <a:r>
              <a:rPr lang="en-US" altLang="ko-KR" sz="1100" dirty="0"/>
              <a:t>);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}</a:t>
            </a:r>
            <a:endParaRPr lang="en-US" altLang="ko-KR" sz="11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61555" y="139116"/>
            <a:ext cx="2664296" cy="301461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GameScene.cpp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4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1555" y="548680"/>
            <a:ext cx="8496944" cy="554461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bool 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onTouchBegan</a:t>
            </a:r>
            <a:r>
              <a:rPr lang="en-US" altLang="ko-KR" sz="1100" dirty="0"/>
              <a:t>(Touch* touch, Event* </a:t>
            </a:r>
            <a:r>
              <a:rPr lang="en-US" altLang="ko-KR" sz="1100" dirty="0" err="1"/>
              <a:t>unused_event</a:t>
            </a:r>
            <a:r>
              <a:rPr lang="en-US" altLang="ko-KR" sz="1100" dirty="0"/>
              <a:t>)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마우스 </a:t>
            </a:r>
            <a:r>
              <a:rPr lang="ko-KR" altLang="en-US" sz="1100" dirty="0" err="1">
                <a:solidFill>
                  <a:srgbClr val="FF0000"/>
                </a:solidFill>
                <a:sym typeface="Wingdings" panose="05000000000000000000" pitchFamily="2" charset="2"/>
              </a:rPr>
              <a:t>클릭시</a:t>
            </a: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 비행기가 마우스의 위치로 이동</a:t>
            </a:r>
            <a:endParaRPr lang="en-US" altLang="ko-KR" sz="1100" dirty="0"/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location = touch-&gt;</a:t>
            </a:r>
            <a:r>
              <a:rPr lang="en-US" altLang="ko-KR" sz="1100" dirty="0" err="1"/>
              <a:t>getLocation</a:t>
            </a:r>
            <a:r>
              <a:rPr lang="en-US" altLang="ko-KR" sz="1100" dirty="0"/>
              <a:t>();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auto plane_1 = (Sprite*)this-&gt;</a:t>
            </a:r>
            <a:r>
              <a:rPr lang="en-US" altLang="ko-KR" sz="1100" dirty="0" err="1"/>
              <a:t>getChildByTag</a:t>
            </a:r>
            <a:r>
              <a:rPr lang="en-US" altLang="ko-KR" sz="1100" dirty="0"/>
              <a:t>(1);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locationPlane</a:t>
            </a:r>
            <a:r>
              <a:rPr lang="en-US" altLang="ko-KR" sz="1100" dirty="0"/>
              <a:t> = plane_1-&gt;</a:t>
            </a:r>
            <a:r>
              <a:rPr lang="en-US" altLang="ko-KR" sz="1100" dirty="0" err="1"/>
              <a:t>getPosition</a:t>
            </a:r>
            <a:r>
              <a:rPr lang="en-US" altLang="ko-KR" sz="1100" dirty="0"/>
              <a:t>();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if (</a:t>
            </a:r>
            <a:r>
              <a:rPr lang="en-US" altLang="ko-KR" sz="1100" dirty="0" err="1"/>
              <a:t>isTurn</a:t>
            </a:r>
            <a:r>
              <a:rPr lang="en-US" altLang="ko-KR" sz="1100" dirty="0"/>
              <a:t>) {                                                                                           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en-US" altLang="ko-KR" sz="1100" dirty="0" err="1">
                <a:solidFill>
                  <a:srgbClr val="FF0000"/>
                </a:solidFill>
                <a:sym typeface="Wingdings" panose="05000000000000000000" pitchFamily="2" charset="2"/>
              </a:rPr>
              <a:t>isTurn</a:t>
            </a: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함수가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true</a:t>
            </a: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일 경우 화면 전환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altLang="ko-KR" sz="1100" dirty="0"/>
          </a:p>
          <a:p>
            <a:r>
              <a:rPr lang="it-IT" altLang="ko-KR" sz="1100" dirty="0"/>
              <a:t>        auto scene = TransitionPageTurn::create(1.0, MenuScene::createScene(), true);</a:t>
            </a:r>
          </a:p>
          <a:p>
            <a:r>
              <a:rPr lang="en-US" altLang="ko-KR" sz="1100" dirty="0"/>
              <a:t>        Director::</a:t>
            </a:r>
            <a:r>
              <a:rPr lang="en-US" altLang="ko-KR" sz="1100" dirty="0" err="1"/>
              <a:t>getInstance</a:t>
            </a:r>
            <a:r>
              <a:rPr lang="en-US" altLang="ko-KR" sz="1100" dirty="0"/>
              <a:t>()-&gt;</a:t>
            </a:r>
            <a:r>
              <a:rPr lang="en-US" altLang="ko-KR" sz="1100" dirty="0" err="1"/>
              <a:t>replaceScene</a:t>
            </a:r>
            <a:r>
              <a:rPr lang="en-US" altLang="ko-KR" sz="1100" dirty="0"/>
              <a:t>(scene);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isTurn</a:t>
            </a:r>
            <a:r>
              <a:rPr lang="en-US" altLang="ko-KR" sz="1100" dirty="0"/>
              <a:t> = false;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}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return true;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void 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onTouchMoved</a:t>
            </a:r>
            <a:r>
              <a:rPr lang="en-US" altLang="ko-KR" sz="1100" dirty="0"/>
              <a:t>(Touch* touch, Event* event)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Vec2 </a:t>
            </a:r>
            <a:r>
              <a:rPr lang="en-US" altLang="ko-KR" sz="1100" dirty="0" err="1"/>
              <a:t>locationTouch</a:t>
            </a:r>
            <a:r>
              <a:rPr lang="en-US" altLang="ko-KR" sz="1100" dirty="0"/>
              <a:t> = touch-&gt;</a:t>
            </a:r>
            <a:r>
              <a:rPr lang="en-US" altLang="ko-KR" sz="1100" dirty="0" err="1"/>
              <a:t>getLocation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    Vec2 </a:t>
            </a:r>
            <a:r>
              <a:rPr lang="en-US" altLang="ko-KR" sz="1100" dirty="0" err="1"/>
              <a:t>moveArea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locationTouch</a:t>
            </a:r>
            <a:r>
              <a:rPr lang="en-US" altLang="ko-KR" sz="1100" dirty="0"/>
              <a:t> - location;</a:t>
            </a:r>
          </a:p>
          <a:p>
            <a:r>
              <a:rPr lang="ko-KR" altLang="en-US" sz="1100" dirty="0"/>
              <a:t> </a:t>
            </a:r>
          </a:p>
          <a:p>
            <a:r>
              <a:rPr lang="en-US" altLang="ko-KR" sz="1100" dirty="0"/>
              <a:t>    auto plane_1 = (Sprite*)this-&gt;</a:t>
            </a:r>
            <a:r>
              <a:rPr lang="en-US" altLang="ko-KR" sz="1100" dirty="0" err="1"/>
              <a:t>getChildByTag</a:t>
            </a:r>
            <a:r>
              <a:rPr lang="en-US" altLang="ko-KR" sz="1100" dirty="0"/>
              <a:t>(1);</a:t>
            </a:r>
          </a:p>
          <a:p>
            <a:r>
              <a:rPr lang="en-US" altLang="ko-KR" sz="1100" dirty="0"/>
              <a:t>    plane_1-&gt;</a:t>
            </a:r>
            <a:r>
              <a:rPr lang="en-US" altLang="ko-KR" sz="1100" dirty="0" err="1"/>
              <a:t>setPosition</a:t>
            </a:r>
            <a:r>
              <a:rPr lang="en-US" altLang="ko-KR" sz="1100" dirty="0"/>
              <a:t>((</a:t>
            </a:r>
            <a:r>
              <a:rPr lang="en-US" altLang="ko-KR" sz="1100" dirty="0" err="1"/>
              <a:t>locationPlane</a:t>
            </a:r>
            <a:r>
              <a:rPr lang="en-US" altLang="ko-KR" sz="1100" dirty="0"/>
              <a:t> + </a:t>
            </a:r>
            <a:r>
              <a:rPr lang="en-US" altLang="ko-KR" sz="1100" dirty="0" err="1"/>
              <a:t>moveArea</a:t>
            </a:r>
            <a:r>
              <a:rPr lang="en-US" altLang="ko-KR" sz="1100" dirty="0"/>
              <a:t>).x, </a:t>
            </a:r>
            <a:r>
              <a:rPr lang="en-US" altLang="ko-KR" sz="1100" dirty="0" err="1"/>
              <a:t>winSize.height</a:t>
            </a:r>
            <a:r>
              <a:rPr lang="en-US" altLang="ko-KR" sz="1100" dirty="0"/>
              <a:t> / 4);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비행기는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x</a:t>
            </a: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좌표만 변하면서 이동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altLang="ko-KR" sz="1100" dirty="0"/>
          </a:p>
          <a:p>
            <a:endParaRPr lang="ko-KR" altLang="en-US" sz="1100" dirty="0"/>
          </a:p>
          <a:p>
            <a:r>
              <a:rPr lang="en-US" altLang="ko-KR" sz="1100" dirty="0"/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1555" y="139116"/>
            <a:ext cx="2664296" cy="301461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GameScene.cpp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50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35896" y="620688"/>
            <a:ext cx="4824536" cy="511256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배경</a:t>
            </a:r>
            <a:r>
              <a:rPr lang="en-US" altLang="ko-KR" sz="1400" b="1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설정</a:t>
            </a:r>
            <a:r>
              <a:rPr lang="en-US" altLang="ko-KR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시작 버튼과 게임종료 버튼 생성</a:t>
            </a:r>
            <a:endParaRPr lang="en-US" altLang="ko-KR" sz="1400" b="1" dirty="0" smtClean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Start </a:t>
            </a: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라벨과 </a:t>
            </a:r>
            <a:r>
              <a:rPr lang="en-US" altLang="ko-KR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quit </a:t>
            </a: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라벨을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MenuItemLabel</a:t>
            </a: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을 통해 </a:t>
            </a:r>
            <a:r>
              <a:rPr lang="en-US" altLang="ko-KR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Menu</a:t>
            </a: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로 불러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올수</a:t>
            </a: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있도록 </a:t>
            </a:r>
            <a:r>
              <a:rPr lang="en-US" altLang="ko-KR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item</a:t>
            </a: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으로 정의</a:t>
            </a:r>
            <a:endParaRPr lang="en-US" altLang="ko-KR" sz="1400" b="1" dirty="0" smtClean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START </a:t>
            </a: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버튼을 누르면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replaceScene</a:t>
            </a:r>
            <a:r>
              <a:rPr lang="en-US" altLang="ko-KR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함수를 통해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TransitionSplitRows</a:t>
            </a:r>
            <a:r>
              <a:rPr lang="ko-KR" altLang="en-US" sz="1400" b="1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효과를 보여주면서 게임화면</a:t>
            </a:r>
            <a:r>
              <a:rPr lang="en-US" altLang="ko-KR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(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GameScene</a:t>
            </a:r>
            <a:r>
              <a:rPr lang="en-US" altLang="ko-KR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)</a:t>
            </a: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으로 전환</a:t>
            </a:r>
            <a:endParaRPr lang="en-US" altLang="ko-KR" sz="1400" b="1" dirty="0" smtClean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 smtClean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QUIT </a:t>
            </a: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버튼을 통해 </a:t>
            </a:r>
            <a:r>
              <a:rPr lang="en-US" altLang="ko-KR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end() </a:t>
            </a: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함수 호출</a:t>
            </a:r>
            <a:r>
              <a:rPr lang="en-US" altLang="ko-KR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게임을 종료</a:t>
            </a:r>
            <a:endParaRPr lang="ko-KR" altLang="en-US" sz="1400" dirty="0">
              <a:solidFill>
                <a:schemeClr val="bg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7147"/>
            <a:ext cx="287020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012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1555" y="548680"/>
            <a:ext cx="8496944" cy="590465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void </a:t>
            </a:r>
            <a:r>
              <a:rPr lang="en-US" altLang="ko-KR" sz="1100" dirty="0" err="1" smtClean="0"/>
              <a:t>GameScene</a:t>
            </a:r>
            <a:r>
              <a:rPr lang="en-US" altLang="ko-KR" sz="1100" dirty="0" smtClean="0"/>
              <a:t>::</a:t>
            </a:r>
            <a:r>
              <a:rPr lang="en-US" altLang="ko-KR" sz="1100" dirty="0" err="1" smtClean="0"/>
              <a:t>allStop</a:t>
            </a:r>
            <a:r>
              <a:rPr lang="en-US" altLang="ko-KR" sz="1100" dirty="0" smtClean="0"/>
              <a:t>()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게임이 끝나면 </a:t>
            </a:r>
            <a:r>
              <a:rPr lang="ko-KR" altLang="en-US" sz="11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스케쥴러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종료</a:t>
            </a:r>
            <a:endParaRPr lang="en-US" altLang="ko-KR" sz="1100" dirty="0" smtClean="0"/>
          </a:p>
          <a:p>
            <a:r>
              <a:rPr lang="en-US" altLang="ko-KR" sz="1100" dirty="0" smtClean="0"/>
              <a:t>{</a:t>
            </a:r>
          </a:p>
          <a:p>
            <a:r>
              <a:rPr lang="en-US" altLang="ko-KR" sz="1100" dirty="0" smtClean="0"/>
              <a:t>    this-&gt;</a:t>
            </a:r>
            <a:r>
              <a:rPr lang="en-US" altLang="ko-KR" sz="1100" dirty="0" err="1" smtClean="0"/>
              <a:t>unschedule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schedule_selector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GameScene</a:t>
            </a:r>
            <a:r>
              <a:rPr lang="en-US" altLang="ko-KR" sz="1100" dirty="0" smtClean="0"/>
              <a:t>::</a:t>
            </a:r>
            <a:r>
              <a:rPr lang="en-US" altLang="ko-KR" sz="1100" dirty="0" err="1" smtClean="0"/>
              <a:t>setMissile</a:t>
            </a:r>
            <a:r>
              <a:rPr lang="en-US" altLang="ko-KR" sz="1100" dirty="0" smtClean="0"/>
              <a:t>));</a:t>
            </a:r>
          </a:p>
          <a:p>
            <a:r>
              <a:rPr lang="en-US" altLang="ko-KR" sz="1100" dirty="0" smtClean="0"/>
              <a:t>    this-&gt;</a:t>
            </a:r>
            <a:r>
              <a:rPr lang="en-US" altLang="ko-KR" sz="1100" dirty="0" err="1" smtClean="0"/>
              <a:t>unschedule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schedule_selector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GameScene</a:t>
            </a:r>
            <a:r>
              <a:rPr lang="en-US" altLang="ko-KR" sz="1100" dirty="0" smtClean="0"/>
              <a:t>::</a:t>
            </a:r>
            <a:r>
              <a:rPr lang="en-US" altLang="ko-KR" sz="1100" dirty="0" err="1" smtClean="0"/>
              <a:t>setUfo</a:t>
            </a:r>
            <a:r>
              <a:rPr lang="en-US" altLang="ko-KR" sz="1100" dirty="0" smtClean="0"/>
              <a:t>));</a:t>
            </a:r>
          </a:p>
          <a:p>
            <a:r>
              <a:rPr lang="en-US" altLang="ko-KR" sz="1100" dirty="0" smtClean="0"/>
              <a:t>    this-&gt;</a:t>
            </a:r>
            <a:r>
              <a:rPr lang="en-US" altLang="ko-KR" sz="1100" dirty="0" err="1" smtClean="0"/>
              <a:t>unschedule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schedule_selector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GameScene</a:t>
            </a:r>
            <a:r>
              <a:rPr lang="en-US" altLang="ko-KR" sz="1100" dirty="0" smtClean="0"/>
              <a:t>::</a:t>
            </a:r>
            <a:r>
              <a:rPr lang="en-US" altLang="ko-KR" sz="1100" dirty="0" err="1" smtClean="0"/>
              <a:t>setItem</a:t>
            </a:r>
            <a:r>
              <a:rPr lang="en-US" altLang="ko-KR" sz="1100" dirty="0" smtClean="0"/>
              <a:t>));</a:t>
            </a:r>
          </a:p>
          <a:p>
            <a:r>
              <a:rPr lang="en-US" altLang="ko-KR" sz="1100" dirty="0" smtClean="0"/>
              <a:t>}</a:t>
            </a:r>
          </a:p>
          <a:p>
            <a:endParaRPr lang="en-US" altLang="ko-KR" sz="1100" dirty="0"/>
          </a:p>
          <a:p>
            <a:r>
              <a:rPr lang="en-US" altLang="ko-KR" sz="1100" dirty="0"/>
              <a:t>void 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resetContain</a:t>
            </a:r>
            <a:r>
              <a:rPr lang="en-US" altLang="ko-KR" sz="1100" dirty="0" smtClean="0"/>
              <a:t>()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화면에 있는 물체 모두 제거</a:t>
            </a:r>
            <a:endParaRPr lang="en-US" altLang="ko-KR" sz="1100" dirty="0"/>
          </a:p>
          <a:p>
            <a:r>
              <a:rPr lang="en-US" altLang="ko-KR" sz="1100" dirty="0"/>
              <a:t>{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for (Sprite* missile_1 : missiles) {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removeChild</a:t>
            </a:r>
            <a:r>
              <a:rPr lang="en-US" altLang="ko-KR" sz="1100" dirty="0"/>
              <a:t>(missile_1);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    for (Sprite* </a:t>
            </a:r>
            <a:r>
              <a:rPr lang="en-US" altLang="ko-KR" sz="1100" dirty="0" err="1"/>
              <a:t>ufo</a:t>
            </a:r>
            <a:r>
              <a:rPr lang="en-US" altLang="ko-KR" sz="1100" dirty="0"/>
              <a:t> : </a:t>
            </a:r>
            <a:r>
              <a:rPr lang="en-US" altLang="ko-KR" sz="1100" dirty="0" err="1"/>
              <a:t>ufos</a:t>
            </a:r>
            <a:r>
              <a:rPr lang="en-US" altLang="ko-KR" sz="1100" dirty="0"/>
              <a:t>) {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removeChild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ufo</a:t>
            </a:r>
            <a:r>
              <a:rPr lang="en-US" altLang="ko-KR" sz="1100" dirty="0"/>
              <a:t>);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    for (Sprite* </a:t>
            </a:r>
            <a:r>
              <a:rPr lang="en-US" altLang="ko-KR" sz="1100" dirty="0" err="1"/>
              <a:t>ufo_red</a:t>
            </a:r>
            <a:r>
              <a:rPr lang="en-US" altLang="ko-KR" sz="1100" dirty="0"/>
              <a:t> : </a:t>
            </a:r>
            <a:r>
              <a:rPr lang="en-US" altLang="ko-KR" sz="1100" dirty="0" err="1"/>
              <a:t>redufos</a:t>
            </a:r>
            <a:r>
              <a:rPr lang="en-US" altLang="ko-KR" sz="1100" dirty="0"/>
              <a:t>) {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removeChild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ufo_red</a:t>
            </a:r>
            <a:r>
              <a:rPr lang="en-US" altLang="ko-KR" sz="1100" dirty="0"/>
              <a:t>);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    for (Sprite* item : items) {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removeChild</a:t>
            </a:r>
            <a:r>
              <a:rPr lang="en-US" altLang="ko-KR" sz="1100" dirty="0"/>
              <a:t>(item);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}</a:t>
            </a:r>
          </a:p>
          <a:p>
            <a:endParaRPr lang="ko-KR" altLang="en-US" sz="1100" dirty="0"/>
          </a:p>
          <a:p>
            <a:r>
              <a:rPr lang="en-US" altLang="ko-KR" sz="1100" dirty="0" smtClean="0"/>
              <a:t>}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void 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StartMusic</a:t>
            </a:r>
            <a:r>
              <a:rPr lang="en-US" altLang="ko-KR" sz="1100" dirty="0" smtClean="0"/>
              <a:t>()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배경음악 재생 함수</a:t>
            </a:r>
            <a:endParaRPr lang="en-US" altLang="ko-KR" sz="1100" dirty="0"/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SimpleAudioEngine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getInstance</a:t>
            </a:r>
            <a:r>
              <a:rPr lang="en-US" altLang="ko-KR" sz="1100" dirty="0"/>
              <a:t>()-&gt;</a:t>
            </a:r>
            <a:r>
              <a:rPr lang="en-US" altLang="ko-KR" sz="1100" dirty="0" err="1"/>
              <a:t>playBackgroundMusic</a:t>
            </a:r>
            <a:r>
              <a:rPr lang="en-US" altLang="ko-KR" sz="1100" dirty="0"/>
              <a:t>("LetsMarch.mp3");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void 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StopMusic</a:t>
            </a:r>
            <a:r>
              <a:rPr lang="en-US" altLang="ko-KR" sz="1100" dirty="0" smtClean="0"/>
              <a:t>()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배경음악 중지 함수</a:t>
            </a:r>
            <a:endParaRPr lang="en-US" altLang="ko-KR" sz="1100" dirty="0"/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SimpleAudioEngine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getInstance</a:t>
            </a:r>
            <a:r>
              <a:rPr lang="en-US" altLang="ko-KR" sz="1100" dirty="0"/>
              <a:t>()-&gt;</a:t>
            </a:r>
            <a:r>
              <a:rPr lang="en-US" altLang="ko-KR" sz="1100" dirty="0" err="1"/>
              <a:t>stopBackgroundMusic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}</a:t>
            </a:r>
            <a:endParaRPr lang="en-US" altLang="ko-KR" sz="1100" dirty="0"/>
          </a:p>
        </p:txBody>
      </p:sp>
      <p:sp>
        <p:nvSpPr>
          <p:cNvPr id="3" name="직사각형 2"/>
          <p:cNvSpPr/>
          <p:nvPr/>
        </p:nvSpPr>
        <p:spPr>
          <a:xfrm>
            <a:off x="261555" y="139116"/>
            <a:ext cx="2664296" cy="301461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GameScene.cpp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4327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33961" y="5085184"/>
            <a:ext cx="4145477" cy="158103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/>
              <a:t>void </a:t>
            </a:r>
            <a:r>
              <a:rPr lang="en-US" altLang="ko-KR" sz="900" dirty="0" err="1"/>
              <a:t>GameScene</a:t>
            </a:r>
            <a:r>
              <a:rPr lang="en-US" altLang="ko-KR" sz="900" dirty="0"/>
              <a:t>::</a:t>
            </a:r>
            <a:r>
              <a:rPr lang="en-US" altLang="ko-KR" sz="900" dirty="0" err="1"/>
              <a:t>GameOver</a:t>
            </a:r>
            <a:r>
              <a:rPr lang="en-US" altLang="ko-KR" sz="900" dirty="0"/>
              <a:t>()    </a:t>
            </a:r>
            <a:r>
              <a:rPr lang="en-US" altLang="ko-KR" sz="900" dirty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ko-KR" altLang="en-US" sz="900" dirty="0">
                <a:solidFill>
                  <a:srgbClr val="FF0000"/>
                </a:solidFill>
                <a:sym typeface="Wingdings" panose="05000000000000000000" pitchFamily="2" charset="2"/>
              </a:rPr>
              <a:t>게임이 </a:t>
            </a:r>
            <a:r>
              <a:rPr lang="ko-KR" altLang="en-US" sz="900" dirty="0" err="1">
                <a:solidFill>
                  <a:srgbClr val="FF0000"/>
                </a:solidFill>
                <a:sym typeface="Wingdings" panose="05000000000000000000" pitchFamily="2" charset="2"/>
              </a:rPr>
              <a:t>끝났다는걸</a:t>
            </a:r>
            <a:r>
              <a:rPr lang="ko-KR" altLang="en-US" sz="900" dirty="0">
                <a:solidFill>
                  <a:srgbClr val="FF0000"/>
                </a:solidFill>
                <a:sym typeface="Wingdings" panose="05000000000000000000" pitchFamily="2" charset="2"/>
              </a:rPr>
              <a:t> 알려주는 라벨</a:t>
            </a:r>
            <a:endParaRPr lang="en-US" altLang="ko-KR" sz="900" dirty="0"/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    auto label = Label::</a:t>
            </a:r>
            <a:r>
              <a:rPr lang="en-US" altLang="ko-KR" sz="900" dirty="0" err="1"/>
              <a:t>createWithSystemFont</a:t>
            </a:r>
            <a:r>
              <a:rPr lang="en-US" altLang="ko-KR" sz="900" dirty="0"/>
              <a:t>("GAME OVER", "", 50);</a:t>
            </a:r>
          </a:p>
          <a:p>
            <a:r>
              <a:rPr lang="en-US" altLang="ko-KR" sz="900" dirty="0"/>
              <a:t>    label-&gt;</a:t>
            </a:r>
            <a:r>
              <a:rPr lang="en-US" altLang="ko-KR" sz="900" dirty="0" err="1"/>
              <a:t>setPosition</a:t>
            </a:r>
            <a:r>
              <a:rPr lang="en-US" altLang="ko-KR" sz="900" dirty="0"/>
              <a:t>(Vec2(</a:t>
            </a:r>
            <a:r>
              <a:rPr lang="en-US" altLang="ko-KR" sz="900" dirty="0" err="1"/>
              <a:t>winSize.width</a:t>
            </a:r>
            <a:r>
              <a:rPr lang="en-US" altLang="ko-KR" sz="900" dirty="0"/>
              <a:t> / 2, </a:t>
            </a:r>
            <a:r>
              <a:rPr lang="en-US" altLang="ko-KR" sz="900" dirty="0" err="1"/>
              <a:t>winSize.height</a:t>
            </a:r>
            <a:r>
              <a:rPr lang="en-US" altLang="ko-KR" sz="900" dirty="0"/>
              <a:t> / 2));</a:t>
            </a:r>
          </a:p>
          <a:p>
            <a:r>
              <a:rPr lang="en-US" altLang="ko-KR" sz="900" dirty="0"/>
              <a:t>    label-&gt;</a:t>
            </a:r>
            <a:r>
              <a:rPr lang="en-US" altLang="ko-KR" sz="900" dirty="0" err="1"/>
              <a:t>setColor</a:t>
            </a:r>
            <a:r>
              <a:rPr lang="en-US" altLang="ko-KR" sz="900" dirty="0"/>
              <a:t>(Color3B::RED);</a:t>
            </a:r>
          </a:p>
          <a:p>
            <a:r>
              <a:rPr lang="en-US" altLang="ko-KR" sz="900" dirty="0"/>
              <a:t>    this-&gt;</a:t>
            </a:r>
            <a:r>
              <a:rPr lang="en-US" altLang="ko-KR" sz="900" dirty="0" err="1"/>
              <a:t>addChild</a:t>
            </a:r>
            <a:r>
              <a:rPr lang="en-US" altLang="ko-KR" sz="900" dirty="0"/>
              <a:t>(label);</a:t>
            </a:r>
          </a:p>
          <a:p>
            <a:r>
              <a:rPr lang="en-US" altLang="ko-KR" sz="900" dirty="0"/>
              <a:t>    </a:t>
            </a:r>
            <a:r>
              <a:rPr lang="en-US" altLang="ko-KR" sz="900" dirty="0" err="1"/>
              <a:t>isTurn</a:t>
            </a:r>
            <a:r>
              <a:rPr lang="en-US" altLang="ko-KR" sz="900" dirty="0"/>
              <a:t> = true;</a:t>
            </a:r>
          </a:p>
          <a:p>
            <a:endParaRPr lang="ko-KR" altLang="en-US" sz="900" dirty="0"/>
          </a:p>
          <a:p>
            <a:r>
              <a:rPr lang="en-US" altLang="ko-KR" sz="900" dirty="0"/>
              <a:t>}</a:t>
            </a:r>
            <a:endParaRPr lang="en-US" altLang="ko-KR" sz="900" dirty="0"/>
          </a:p>
        </p:txBody>
      </p:sp>
      <p:sp>
        <p:nvSpPr>
          <p:cNvPr id="11" name="직사각형 10"/>
          <p:cNvSpPr/>
          <p:nvPr/>
        </p:nvSpPr>
        <p:spPr>
          <a:xfrm>
            <a:off x="4613019" y="5085184"/>
            <a:ext cx="4145477" cy="158103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void 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changeScenes</a:t>
            </a:r>
            <a:r>
              <a:rPr lang="en-US" altLang="ko-KR" sz="1100" dirty="0"/>
              <a:t>(Ref* sender</a:t>
            </a:r>
            <a:r>
              <a:rPr lang="en-US" altLang="ko-KR" sz="1100" dirty="0" smtClean="0"/>
              <a:t>)                      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화면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전환</a:t>
            </a:r>
            <a:endParaRPr lang="en-US" altLang="ko-KR" sz="1100" dirty="0"/>
          </a:p>
          <a:p>
            <a:r>
              <a:rPr lang="en-US" altLang="ko-KR" sz="1100" dirty="0" smtClean="0"/>
              <a:t>{</a:t>
            </a:r>
          </a:p>
          <a:p>
            <a:r>
              <a:rPr lang="en-US" altLang="ko-KR" sz="1100" dirty="0" err="1"/>
              <a:t>StopMusic</a:t>
            </a:r>
            <a:r>
              <a:rPr lang="en-US" altLang="ko-KR" sz="1100" dirty="0"/>
              <a:t>();</a:t>
            </a:r>
            <a:endParaRPr lang="en-US" altLang="ko-KR" sz="1100" dirty="0"/>
          </a:p>
          <a:p>
            <a:r>
              <a:rPr lang="it-IT" altLang="ko-KR" sz="1100" dirty="0"/>
              <a:t>    auto scene = TransitionPageTurn::create(1.0, MenuScene::createScene(), true);</a:t>
            </a:r>
          </a:p>
          <a:p>
            <a:r>
              <a:rPr lang="en-US" altLang="ko-KR" sz="1100" dirty="0"/>
              <a:t>    Director::</a:t>
            </a:r>
            <a:r>
              <a:rPr lang="en-US" altLang="ko-KR" sz="1100" dirty="0" err="1"/>
              <a:t>getInstance</a:t>
            </a:r>
            <a:r>
              <a:rPr lang="en-US" altLang="ko-KR" sz="1100" dirty="0"/>
              <a:t>()-&gt;</a:t>
            </a:r>
            <a:r>
              <a:rPr lang="en-US" altLang="ko-KR" sz="1100" dirty="0" err="1"/>
              <a:t>replaceScene</a:t>
            </a:r>
            <a:r>
              <a:rPr lang="en-US" altLang="ko-KR" sz="1100" dirty="0"/>
              <a:t>(scene);</a:t>
            </a:r>
          </a:p>
          <a:p>
            <a:r>
              <a:rPr lang="en-US" altLang="ko-KR" sz="1100" dirty="0" smtClean="0"/>
              <a:t>}</a:t>
            </a:r>
            <a:endParaRPr lang="en-US" altLang="ko-KR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66" y="115753"/>
            <a:ext cx="287020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657" y="115753"/>
            <a:ext cx="287020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12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67181" y="476672"/>
            <a:ext cx="8532440" cy="640175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 auto </a:t>
            </a:r>
            <a:r>
              <a:rPr lang="en-US" altLang="ko-KR" sz="1000" dirty="0" err="1">
                <a:solidFill>
                  <a:schemeClr val="bg1"/>
                </a:solidFill>
              </a:rPr>
              <a:t>bgLayer</a:t>
            </a:r>
            <a:r>
              <a:rPr lang="en-US" altLang="ko-KR" sz="1000" dirty="0">
                <a:solidFill>
                  <a:schemeClr val="bg1"/>
                </a:solidFill>
              </a:rPr>
              <a:t> = Layer::create();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 this-&gt;</a:t>
            </a:r>
            <a:r>
              <a:rPr lang="en-US" altLang="ko-KR" sz="1000" dirty="0" err="1">
                <a:solidFill>
                  <a:schemeClr val="bg1"/>
                </a:solidFill>
              </a:rPr>
              <a:t>addChild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en-US" altLang="ko-KR" sz="1000" dirty="0" err="1">
                <a:solidFill>
                  <a:schemeClr val="bg1"/>
                </a:solidFill>
              </a:rPr>
              <a:t>bgLayer</a:t>
            </a:r>
            <a:r>
              <a:rPr lang="en-US" altLang="ko-KR" sz="1000" dirty="0">
                <a:solidFill>
                  <a:schemeClr val="bg1"/>
                </a:solidFill>
              </a:rPr>
              <a:t>);</a:t>
            </a:r>
          </a:p>
          <a:p>
            <a:endParaRPr lang="ko-KR" altLang="en-US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    auto layer_1 = Sprite::create("startScene_2.png"); //450*720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 layer_1-&gt;</a:t>
            </a:r>
            <a:r>
              <a:rPr lang="en-US" altLang="ko-KR" sz="1000" dirty="0" err="1">
                <a:solidFill>
                  <a:schemeClr val="bg1"/>
                </a:solidFill>
              </a:rPr>
              <a:t>setAnchorPoint</a:t>
            </a:r>
            <a:r>
              <a:rPr lang="en-US" altLang="ko-KR" sz="1000" dirty="0">
                <a:solidFill>
                  <a:schemeClr val="bg1"/>
                </a:solidFill>
              </a:rPr>
              <a:t>(Point::ZERO);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 layer_1-&gt;</a:t>
            </a:r>
            <a:r>
              <a:rPr lang="en-US" altLang="ko-KR" sz="1000" dirty="0" err="1">
                <a:solidFill>
                  <a:schemeClr val="bg1"/>
                </a:solidFill>
              </a:rPr>
              <a:t>setPosition</a:t>
            </a:r>
            <a:r>
              <a:rPr lang="en-US" altLang="ko-KR" sz="1000" dirty="0">
                <a:solidFill>
                  <a:schemeClr val="bg1"/>
                </a:solidFill>
              </a:rPr>
              <a:t>(Point::ZERO);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 </a:t>
            </a:r>
            <a:r>
              <a:rPr lang="en-US" altLang="ko-KR" sz="1000" dirty="0" err="1">
                <a:solidFill>
                  <a:schemeClr val="bg1"/>
                </a:solidFill>
              </a:rPr>
              <a:t>bgLayer</a:t>
            </a:r>
            <a:r>
              <a:rPr lang="en-US" altLang="ko-KR" sz="1000" dirty="0">
                <a:solidFill>
                  <a:schemeClr val="bg1"/>
                </a:solidFill>
              </a:rPr>
              <a:t>-&gt;</a:t>
            </a:r>
            <a:r>
              <a:rPr lang="en-US" altLang="ko-KR" sz="1000" dirty="0" err="1">
                <a:solidFill>
                  <a:schemeClr val="bg1"/>
                </a:solidFill>
              </a:rPr>
              <a:t>addChild</a:t>
            </a:r>
            <a:r>
              <a:rPr lang="en-US" altLang="ko-KR" sz="1000" dirty="0">
                <a:solidFill>
                  <a:schemeClr val="bg1"/>
                </a:solidFill>
              </a:rPr>
              <a:t>(layer_1);</a:t>
            </a:r>
          </a:p>
          <a:p>
            <a:endParaRPr lang="ko-KR" altLang="en-US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    auto </a:t>
            </a:r>
            <a:r>
              <a:rPr lang="en-US" altLang="ko-KR" sz="1000" dirty="0" err="1">
                <a:solidFill>
                  <a:schemeClr val="bg1"/>
                </a:solidFill>
              </a:rPr>
              <a:t>label_start</a:t>
            </a:r>
            <a:r>
              <a:rPr lang="en-US" altLang="ko-KR" sz="1000" dirty="0">
                <a:solidFill>
                  <a:schemeClr val="bg1"/>
                </a:solidFill>
              </a:rPr>
              <a:t> = Label::</a:t>
            </a:r>
            <a:r>
              <a:rPr lang="en-US" altLang="ko-KR" sz="1000" dirty="0" err="1">
                <a:solidFill>
                  <a:schemeClr val="bg1"/>
                </a:solidFill>
              </a:rPr>
              <a:t>createWithSystemFont</a:t>
            </a:r>
            <a:r>
              <a:rPr lang="en-US" altLang="ko-KR" sz="1000" dirty="0">
                <a:solidFill>
                  <a:schemeClr val="bg1"/>
                </a:solidFill>
              </a:rPr>
              <a:t>("START", "Gill Sans Ultra Bold Condensed", 60);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 </a:t>
            </a:r>
            <a:r>
              <a:rPr lang="en-US" altLang="ko-KR" sz="1000" dirty="0" err="1">
                <a:solidFill>
                  <a:schemeClr val="bg1"/>
                </a:solidFill>
              </a:rPr>
              <a:t>label_start</a:t>
            </a:r>
            <a:r>
              <a:rPr lang="en-US" altLang="ko-KR" sz="1000" dirty="0">
                <a:solidFill>
                  <a:schemeClr val="bg1"/>
                </a:solidFill>
              </a:rPr>
              <a:t>-&gt;</a:t>
            </a:r>
            <a:r>
              <a:rPr lang="en-US" altLang="ko-KR" sz="1000" dirty="0" err="1">
                <a:solidFill>
                  <a:schemeClr val="bg1"/>
                </a:solidFill>
              </a:rPr>
              <a:t>setColor</a:t>
            </a:r>
            <a:r>
              <a:rPr lang="en-US" altLang="ko-KR" sz="1000" dirty="0">
                <a:solidFill>
                  <a:schemeClr val="bg1"/>
                </a:solidFill>
              </a:rPr>
              <a:t>(Color3B::WHITE);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 auto </a:t>
            </a:r>
            <a:r>
              <a:rPr lang="en-US" altLang="ko-KR" sz="1000" dirty="0" err="1">
                <a:solidFill>
                  <a:schemeClr val="bg1"/>
                </a:solidFill>
              </a:rPr>
              <a:t>label_quit</a:t>
            </a:r>
            <a:r>
              <a:rPr lang="en-US" altLang="ko-KR" sz="1000" dirty="0">
                <a:solidFill>
                  <a:schemeClr val="bg1"/>
                </a:solidFill>
              </a:rPr>
              <a:t> = Label::</a:t>
            </a:r>
            <a:r>
              <a:rPr lang="en-US" altLang="ko-KR" sz="1000" dirty="0" err="1">
                <a:solidFill>
                  <a:schemeClr val="bg1"/>
                </a:solidFill>
              </a:rPr>
              <a:t>createWithSystemFont</a:t>
            </a:r>
            <a:r>
              <a:rPr lang="en-US" altLang="ko-KR" sz="1000" dirty="0">
                <a:solidFill>
                  <a:schemeClr val="bg1"/>
                </a:solidFill>
              </a:rPr>
              <a:t>("QUIT", "Gill Sans Ultra Bold Condensed", 60);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 </a:t>
            </a:r>
            <a:r>
              <a:rPr lang="en-US" altLang="ko-KR" sz="1000" dirty="0" err="1">
                <a:solidFill>
                  <a:schemeClr val="bg1"/>
                </a:solidFill>
              </a:rPr>
              <a:t>label_quit</a:t>
            </a:r>
            <a:r>
              <a:rPr lang="en-US" altLang="ko-KR" sz="1000" dirty="0">
                <a:solidFill>
                  <a:schemeClr val="bg1"/>
                </a:solidFill>
              </a:rPr>
              <a:t>-&gt;</a:t>
            </a:r>
            <a:r>
              <a:rPr lang="en-US" altLang="ko-KR" sz="1000" dirty="0" err="1">
                <a:solidFill>
                  <a:schemeClr val="bg1"/>
                </a:solidFill>
              </a:rPr>
              <a:t>setColor</a:t>
            </a:r>
            <a:r>
              <a:rPr lang="en-US" altLang="ko-KR" sz="1000" dirty="0">
                <a:solidFill>
                  <a:schemeClr val="bg1"/>
                </a:solidFill>
              </a:rPr>
              <a:t>(Color3B::WHITE);</a:t>
            </a:r>
          </a:p>
          <a:p>
            <a:endParaRPr lang="ko-KR" altLang="en-US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    auto item_1 = </a:t>
            </a:r>
            <a:r>
              <a:rPr lang="en-US" altLang="ko-KR" sz="1000" dirty="0" err="1">
                <a:solidFill>
                  <a:schemeClr val="bg1"/>
                </a:solidFill>
              </a:rPr>
              <a:t>MenuItemLabel</a:t>
            </a:r>
            <a:r>
              <a:rPr lang="en-US" altLang="ko-KR" sz="1000" dirty="0">
                <a:solidFill>
                  <a:schemeClr val="bg1"/>
                </a:solidFill>
              </a:rPr>
              <a:t>::create(</a:t>
            </a:r>
            <a:r>
              <a:rPr lang="en-US" altLang="ko-KR" sz="1000" dirty="0" err="1">
                <a:solidFill>
                  <a:schemeClr val="bg1"/>
                </a:solidFill>
              </a:rPr>
              <a:t>label_start</a:t>
            </a:r>
            <a:r>
              <a:rPr lang="en-US" altLang="ko-KR" sz="1000" dirty="0">
                <a:solidFill>
                  <a:schemeClr val="bg1"/>
                </a:solidFill>
              </a:rPr>
              <a:t>, CC_CALLBACK_1(</a:t>
            </a:r>
            <a:r>
              <a:rPr lang="en-US" altLang="ko-KR" sz="1000" dirty="0" err="1">
                <a:solidFill>
                  <a:schemeClr val="bg1"/>
                </a:solidFill>
              </a:rPr>
              <a:t>MenuScene</a:t>
            </a:r>
            <a:r>
              <a:rPr lang="en-US" altLang="ko-KR" sz="1000" dirty="0">
                <a:solidFill>
                  <a:schemeClr val="bg1"/>
                </a:solidFill>
              </a:rPr>
              <a:t>::</a:t>
            </a:r>
            <a:r>
              <a:rPr lang="en-US" altLang="ko-KR" sz="1000" dirty="0" err="1">
                <a:solidFill>
                  <a:schemeClr val="bg1"/>
                </a:solidFill>
              </a:rPr>
              <a:t>changeScene</a:t>
            </a:r>
            <a:r>
              <a:rPr lang="en-US" altLang="ko-KR" sz="1000" dirty="0">
                <a:solidFill>
                  <a:schemeClr val="bg1"/>
                </a:solidFill>
              </a:rPr>
              <a:t>, this));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 auto item_2 = </a:t>
            </a:r>
            <a:r>
              <a:rPr lang="en-US" altLang="ko-KR" sz="1000" dirty="0" err="1">
                <a:solidFill>
                  <a:schemeClr val="bg1"/>
                </a:solidFill>
              </a:rPr>
              <a:t>MenuItemLabel</a:t>
            </a:r>
            <a:r>
              <a:rPr lang="en-US" altLang="ko-KR" sz="1000" dirty="0">
                <a:solidFill>
                  <a:schemeClr val="bg1"/>
                </a:solidFill>
              </a:rPr>
              <a:t>::create(</a:t>
            </a:r>
            <a:r>
              <a:rPr lang="en-US" altLang="ko-KR" sz="1000" dirty="0" err="1">
                <a:solidFill>
                  <a:schemeClr val="bg1"/>
                </a:solidFill>
              </a:rPr>
              <a:t>label_quit</a:t>
            </a:r>
            <a:r>
              <a:rPr lang="en-US" altLang="ko-KR" sz="1000" dirty="0">
                <a:solidFill>
                  <a:schemeClr val="bg1"/>
                </a:solidFill>
              </a:rPr>
              <a:t>, CC_CALLBACK_1(</a:t>
            </a:r>
            <a:r>
              <a:rPr lang="en-US" altLang="ko-KR" sz="1000" dirty="0" err="1">
                <a:solidFill>
                  <a:schemeClr val="bg1"/>
                </a:solidFill>
              </a:rPr>
              <a:t>MenuScene</a:t>
            </a:r>
            <a:r>
              <a:rPr lang="en-US" altLang="ko-KR" sz="1000" dirty="0">
                <a:solidFill>
                  <a:schemeClr val="bg1"/>
                </a:solidFill>
              </a:rPr>
              <a:t>::</a:t>
            </a:r>
            <a:r>
              <a:rPr lang="en-US" altLang="ko-KR" sz="1000" dirty="0" err="1">
                <a:solidFill>
                  <a:schemeClr val="bg1"/>
                </a:solidFill>
              </a:rPr>
              <a:t>menuCallback</a:t>
            </a:r>
            <a:r>
              <a:rPr lang="en-US" altLang="ko-KR" sz="1000" dirty="0">
                <a:solidFill>
                  <a:schemeClr val="bg1"/>
                </a:solidFill>
              </a:rPr>
              <a:t>, this));</a:t>
            </a:r>
          </a:p>
          <a:p>
            <a:endParaRPr lang="ko-KR" altLang="en-US" sz="1000" dirty="0">
              <a:solidFill>
                <a:schemeClr val="bg1"/>
              </a:solidFill>
            </a:endParaRPr>
          </a:p>
          <a:p>
            <a:r>
              <a:rPr lang="pt-BR" altLang="ko-KR" sz="1000" dirty="0">
                <a:solidFill>
                  <a:schemeClr val="bg1"/>
                </a:solidFill>
              </a:rPr>
              <a:t>    auto menu = Menu::create(item_1, item_2, nullptr);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 menu-&gt;</a:t>
            </a:r>
            <a:r>
              <a:rPr lang="en-US" altLang="ko-KR" sz="1000" dirty="0" err="1">
                <a:solidFill>
                  <a:schemeClr val="bg1"/>
                </a:solidFill>
              </a:rPr>
              <a:t>alignItemsVertically</a:t>
            </a:r>
            <a:r>
              <a:rPr lang="en-US" altLang="ko-KR" sz="10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 menu-&gt;</a:t>
            </a:r>
            <a:r>
              <a:rPr lang="en-US" altLang="ko-KR" sz="1000" dirty="0" err="1">
                <a:solidFill>
                  <a:schemeClr val="bg1"/>
                </a:solidFill>
              </a:rPr>
              <a:t>setPosition</a:t>
            </a:r>
            <a:r>
              <a:rPr lang="en-US" altLang="ko-KR" sz="1000" dirty="0">
                <a:solidFill>
                  <a:schemeClr val="bg1"/>
                </a:solidFill>
              </a:rPr>
              <a:t>(Vec2(100, 610));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 this-&gt;</a:t>
            </a:r>
            <a:r>
              <a:rPr lang="en-US" altLang="ko-KR" sz="1000" dirty="0" err="1">
                <a:solidFill>
                  <a:schemeClr val="bg1"/>
                </a:solidFill>
              </a:rPr>
              <a:t>addChild</a:t>
            </a:r>
            <a:r>
              <a:rPr lang="en-US" altLang="ko-KR" sz="1000" dirty="0">
                <a:solidFill>
                  <a:schemeClr val="bg1"/>
                </a:solidFill>
              </a:rPr>
              <a:t>(menu);</a:t>
            </a:r>
          </a:p>
          <a:p>
            <a:endParaRPr lang="ko-KR" altLang="en-US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    return true;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void </a:t>
            </a:r>
            <a:r>
              <a:rPr lang="en-US" altLang="ko-KR" sz="1000" dirty="0" err="1">
                <a:solidFill>
                  <a:schemeClr val="bg1"/>
                </a:solidFill>
              </a:rPr>
              <a:t>MenuScene</a:t>
            </a:r>
            <a:r>
              <a:rPr lang="en-US" altLang="ko-KR" sz="1000" dirty="0">
                <a:solidFill>
                  <a:schemeClr val="bg1"/>
                </a:solidFill>
              </a:rPr>
              <a:t>::</a:t>
            </a:r>
            <a:r>
              <a:rPr lang="en-US" altLang="ko-KR" sz="1000" dirty="0" err="1">
                <a:solidFill>
                  <a:schemeClr val="bg1"/>
                </a:solidFill>
              </a:rPr>
              <a:t>changeScene</a:t>
            </a:r>
            <a:r>
              <a:rPr lang="en-US" altLang="ko-KR" sz="1000" dirty="0">
                <a:solidFill>
                  <a:schemeClr val="bg1"/>
                </a:solidFill>
              </a:rPr>
              <a:t>(Ref* sender)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{</a:t>
            </a:r>
          </a:p>
          <a:p>
            <a:r>
              <a:rPr lang="it-IT" altLang="ko-KR" sz="1000" dirty="0">
                <a:solidFill>
                  <a:schemeClr val="bg1"/>
                </a:solidFill>
              </a:rPr>
              <a:t>    auto scene = TransitionSplitRows::create(1.5, GameScene::createScene());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 Director::</a:t>
            </a:r>
            <a:r>
              <a:rPr lang="en-US" altLang="ko-KR" sz="1000" dirty="0" err="1">
                <a:solidFill>
                  <a:schemeClr val="bg1"/>
                </a:solidFill>
              </a:rPr>
              <a:t>getInstance</a:t>
            </a:r>
            <a:r>
              <a:rPr lang="en-US" altLang="ko-KR" sz="1000" dirty="0">
                <a:solidFill>
                  <a:schemeClr val="bg1"/>
                </a:solidFill>
              </a:rPr>
              <a:t>()-&gt;</a:t>
            </a:r>
            <a:r>
              <a:rPr lang="en-US" altLang="ko-KR" sz="1000" dirty="0" err="1">
                <a:solidFill>
                  <a:schemeClr val="bg1"/>
                </a:solidFill>
              </a:rPr>
              <a:t>replaceScene</a:t>
            </a:r>
            <a:r>
              <a:rPr lang="en-US" altLang="ko-KR" sz="1000" dirty="0">
                <a:solidFill>
                  <a:schemeClr val="bg1"/>
                </a:solidFill>
              </a:rPr>
              <a:t>(scene);</a:t>
            </a:r>
          </a:p>
          <a:p>
            <a:r>
              <a:rPr lang="en-US" altLang="ko-KR" sz="10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void </a:t>
            </a:r>
            <a:r>
              <a:rPr lang="en-US" altLang="ko-KR" sz="1000" dirty="0" err="1">
                <a:solidFill>
                  <a:srgbClr val="FF0000"/>
                </a:solidFill>
              </a:rPr>
              <a:t>MenuScene</a:t>
            </a:r>
            <a:r>
              <a:rPr lang="en-US" altLang="ko-KR" sz="1000" dirty="0">
                <a:solidFill>
                  <a:srgbClr val="FF0000"/>
                </a:solidFill>
              </a:rPr>
              <a:t>::</a:t>
            </a:r>
            <a:r>
              <a:rPr lang="en-US" altLang="ko-KR" sz="1000" dirty="0" err="1">
                <a:solidFill>
                  <a:srgbClr val="FF0000"/>
                </a:solidFill>
              </a:rPr>
              <a:t>StartMusic</a:t>
            </a:r>
            <a:r>
              <a:rPr lang="en-US" altLang="ko-KR" sz="1000" dirty="0" smtClean="0">
                <a:solidFill>
                  <a:srgbClr val="FF0000"/>
                </a:solidFill>
              </a:rPr>
              <a:t>() </a:t>
            </a:r>
            <a:r>
              <a:rPr lang="en-US" altLang="ko-KR" sz="1000" dirty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음악이 시작되고 중지되는 함수 추가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{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    </a:t>
            </a:r>
            <a:r>
              <a:rPr lang="en-US" altLang="ko-KR" sz="1000" dirty="0" err="1">
                <a:solidFill>
                  <a:srgbClr val="FF0000"/>
                </a:solidFill>
              </a:rPr>
              <a:t>CocosDenshion</a:t>
            </a:r>
            <a:r>
              <a:rPr lang="en-US" altLang="ko-KR" sz="1000" dirty="0">
                <a:solidFill>
                  <a:srgbClr val="FF0000"/>
                </a:solidFill>
              </a:rPr>
              <a:t>::</a:t>
            </a:r>
            <a:r>
              <a:rPr lang="en-US" altLang="ko-KR" sz="1000" dirty="0" err="1">
                <a:solidFill>
                  <a:srgbClr val="FF0000"/>
                </a:solidFill>
              </a:rPr>
              <a:t>SimpleAudioEngine</a:t>
            </a:r>
            <a:r>
              <a:rPr lang="en-US" altLang="ko-KR" sz="1000" dirty="0">
                <a:solidFill>
                  <a:srgbClr val="FF0000"/>
                </a:solidFill>
              </a:rPr>
              <a:t>* music = </a:t>
            </a:r>
            <a:r>
              <a:rPr lang="en-US" altLang="ko-KR" sz="1000" dirty="0" err="1">
                <a:solidFill>
                  <a:srgbClr val="FF0000"/>
                </a:solidFill>
              </a:rPr>
              <a:t>CocosDenshion</a:t>
            </a:r>
            <a:r>
              <a:rPr lang="en-US" altLang="ko-KR" sz="1000" dirty="0">
                <a:solidFill>
                  <a:srgbClr val="FF0000"/>
                </a:solidFill>
              </a:rPr>
              <a:t>::</a:t>
            </a:r>
            <a:r>
              <a:rPr lang="en-US" altLang="ko-KR" sz="1000" dirty="0" err="1">
                <a:solidFill>
                  <a:srgbClr val="FF0000"/>
                </a:solidFill>
              </a:rPr>
              <a:t>SimpleAudioEngine</a:t>
            </a:r>
            <a:r>
              <a:rPr lang="en-US" altLang="ko-KR" sz="1000" dirty="0">
                <a:solidFill>
                  <a:srgbClr val="FF0000"/>
                </a:solidFill>
              </a:rPr>
              <a:t>::</a:t>
            </a:r>
            <a:r>
              <a:rPr lang="en-US" altLang="ko-KR" sz="1000" dirty="0" err="1">
                <a:solidFill>
                  <a:srgbClr val="FF0000"/>
                </a:solidFill>
              </a:rPr>
              <a:t>getInstance</a:t>
            </a:r>
            <a:r>
              <a:rPr lang="en-US" altLang="ko-KR" sz="10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    music-&gt;</a:t>
            </a:r>
            <a:r>
              <a:rPr lang="en-US" altLang="ko-KR" sz="1000" dirty="0" err="1">
                <a:solidFill>
                  <a:srgbClr val="FF0000"/>
                </a:solidFill>
              </a:rPr>
              <a:t>playBackgroundMusic</a:t>
            </a:r>
            <a:r>
              <a:rPr lang="en-US" altLang="ko-KR" sz="1000" dirty="0">
                <a:solidFill>
                  <a:srgbClr val="FF0000"/>
                </a:solidFill>
              </a:rPr>
              <a:t>("LetsHuntAliens.mp3");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}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void </a:t>
            </a:r>
            <a:r>
              <a:rPr lang="en-US" altLang="ko-KR" sz="1000" dirty="0" err="1">
                <a:solidFill>
                  <a:srgbClr val="FF0000"/>
                </a:solidFill>
              </a:rPr>
              <a:t>MenuScene</a:t>
            </a:r>
            <a:r>
              <a:rPr lang="en-US" altLang="ko-KR" sz="1000" dirty="0">
                <a:solidFill>
                  <a:srgbClr val="FF0000"/>
                </a:solidFill>
              </a:rPr>
              <a:t>::</a:t>
            </a:r>
            <a:r>
              <a:rPr lang="en-US" altLang="ko-KR" sz="1000" dirty="0" err="1">
                <a:solidFill>
                  <a:srgbClr val="FF0000"/>
                </a:solidFill>
              </a:rPr>
              <a:t>StopMusic</a:t>
            </a:r>
            <a:r>
              <a:rPr lang="en-US" altLang="ko-KR" sz="1000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{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    </a:t>
            </a:r>
            <a:r>
              <a:rPr lang="en-US" altLang="ko-KR" sz="1000" dirty="0" err="1">
                <a:solidFill>
                  <a:srgbClr val="FF0000"/>
                </a:solidFill>
              </a:rPr>
              <a:t>SimpleAudioEngine</a:t>
            </a:r>
            <a:r>
              <a:rPr lang="en-US" altLang="ko-KR" sz="1000" dirty="0">
                <a:solidFill>
                  <a:srgbClr val="FF0000"/>
                </a:solidFill>
              </a:rPr>
              <a:t>::</a:t>
            </a:r>
            <a:r>
              <a:rPr lang="en-US" altLang="ko-KR" sz="1000" dirty="0" err="1">
                <a:solidFill>
                  <a:srgbClr val="FF0000"/>
                </a:solidFill>
              </a:rPr>
              <a:t>getInstance</a:t>
            </a:r>
            <a:r>
              <a:rPr lang="en-US" altLang="ko-KR" sz="1000" dirty="0">
                <a:solidFill>
                  <a:srgbClr val="FF0000"/>
                </a:solidFill>
              </a:rPr>
              <a:t>()-&gt;</a:t>
            </a:r>
            <a:r>
              <a:rPr lang="en-US" altLang="ko-KR" sz="1000" dirty="0" err="1">
                <a:solidFill>
                  <a:srgbClr val="FF0000"/>
                </a:solidFill>
              </a:rPr>
              <a:t>stopBackgroundMusic</a:t>
            </a:r>
            <a:r>
              <a:rPr lang="en-US" altLang="ko-KR" sz="1000" dirty="0" smtClean="0">
                <a:solidFill>
                  <a:srgbClr val="FF0000"/>
                </a:solidFill>
              </a:rPr>
              <a:t>();   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}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void </a:t>
            </a:r>
            <a:r>
              <a:rPr lang="en-US" altLang="ko-KR" sz="1000" dirty="0" err="1">
                <a:solidFill>
                  <a:schemeClr val="bg1"/>
                </a:solidFill>
              </a:rPr>
              <a:t>MenuScene</a:t>
            </a:r>
            <a:r>
              <a:rPr lang="en-US" altLang="ko-KR" sz="1000" dirty="0">
                <a:solidFill>
                  <a:schemeClr val="bg1"/>
                </a:solidFill>
              </a:rPr>
              <a:t>::</a:t>
            </a:r>
            <a:r>
              <a:rPr lang="en-US" altLang="ko-KR" sz="1000" dirty="0" err="1">
                <a:solidFill>
                  <a:schemeClr val="bg1"/>
                </a:solidFill>
              </a:rPr>
              <a:t>menuCallback</a:t>
            </a:r>
            <a:r>
              <a:rPr lang="en-US" altLang="ko-KR" sz="1000" dirty="0">
                <a:solidFill>
                  <a:schemeClr val="bg1"/>
                </a:solidFill>
              </a:rPr>
              <a:t>(Ref* </a:t>
            </a:r>
            <a:r>
              <a:rPr lang="en-US" altLang="ko-KR" sz="1000" dirty="0" err="1">
                <a:solidFill>
                  <a:schemeClr val="bg1"/>
                </a:solidFill>
              </a:rPr>
              <a:t>pSender</a:t>
            </a:r>
            <a:r>
              <a:rPr lang="en-US" altLang="ko-KR" sz="10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 Director::</a:t>
            </a:r>
            <a:r>
              <a:rPr lang="en-US" altLang="ko-KR" sz="1000" dirty="0" err="1">
                <a:solidFill>
                  <a:schemeClr val="bg1"/>
                </a:solidFill>
              </a:rPr>
              <a:t>getInstance</a:t>
            </a:r>
            <a:r>
              <a:rPr lang="en-US" altLang="ko-KR" sz="1000" dirty="0">
                <a:solidFill>
                  <a:schemeClr val="bg1"/>
                </a:solidFill>
              </a:rPr>
              <a:t>()-&gt;end();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}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1555" y="139116"/>
            <a:ext cx="2664296" cy="301461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MenuScene.cpp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74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91880" y="116632"/>
            <a:ext cx="5266619" cy="662473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public:</a:t>
            </a:r>
            <a:endParaRPr lang="ko-KR" altLang="en-US" sz="1000" dirty="0"/>
          </a:p>
          <a:p>
            <a:r>
              <a:rPr lang="ko-KR" altLang="en-US" sz="1000" dirty="0"/>
              <a:t>    </a:t>
            </a:r>
          </a:p>
          <a:p>
            <a:r>
              <a:rPr lang="en-US" altLang="ko-KR" sz="1000" dirty="0"/>
              <a:t>    static cocos2d::Scene* </a:t>
            </a:r>
            <a:r>
              <a:rPr lang="en-US" altLang="ko-KR" sz="1000" dirty="0" err="1"/>
              <a:t>createScene</a:t>
            </a:r>
            <a:r>
              <a:rPr lang="en-US" altLang="ko-KR" sz="1000" dirty="0"/>
              <a:t>();</a:t>
            </a:r>
          </a:p>
          <a:p>
            <a:endParaRPr lang="ko-KR" altLang="en-US" sz="1000" dirty="0"/>
          </a:p>
          <a:p>
            <a:r>
              <a:rPr lang="en-US" altLang="ko-KR" sz="1000" dirty="0"/>
              <a:t>    virtual bool </a:t>
            </a:r>
            <a:r>
              <a:rPr lang="en-US" altLang="ko-KR" sz="1000" dirty="0" err="1"/>
              <a:t>init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//void </a:t>
            </a:r>
            <a:r>
              <a:rPr lang="en-US" altLang="ko-KR" sz="1000" dirty="0" err="1"/>
              <a:t>menuCloseCallback</a:t>
            </a:r>
            <a:r>
              <a:rPr lang="en-US" altLang="ko-KR" sz="1000" dirty="0"/>
              <a:t>(cocos2d::Ref* </a:t>
            </a:r>
            <a:r>
              <a:rPr lang="en-US" altLang="ko-KR" sz="1000" dirty="0" err="1"/>
              <a:t>pSender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CREATE_FUNC(</a:t>
            </a:r>
            <a:r>
              <a:rPr lang="en-US" altLang="ko-KR" sz="1000" dirty="0" err="1"/>
              <a:t>GameScene</a:t>
            </a:r>
            <a:r>
              <a:rPr lang="en-US" altLang="ko-KR" sz="1000" dirty="0"/>
              <a:t>);</a:t>
            </a:r>
          </a:p>
          <a:p>
            <a:endParaRPr lang="ko-KR" altLang="en-US" sz="1000" dirty="0"/>
          </a:p>
          <a:p>
            <a:r>
              <a:rPr lang="en-US" altLang="ko-KR" sz="1000" dirty="0"/>
              <a:t>    Size </a:t>
            </a:r>
            <a:r>
              <a:rPr lang="en-US" altLang="ko-KR" sz="1000" dirty="0" err="1"/>
              <a:t>winSize</a:t>
            </a:r>
            <a:r>
              <a:rPr lang="en-US" altLang="ko-KR" sz="1000" dirty="0" smtClean="0"/>
              <a:t>;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윈도우 크기 저장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en-US" altLang="ko-KR" sz="1000" dirty="0"/>
              <a:t>    Vec2 location</a:t>
            </a:r>
            <a:r>
              <a:rPr lang="en-US" altLang="ko-KR" sz="1000" dirty="0" smtClean="0"/>
              <a:t>;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마우스 위치 저장</a:t>
            </a:r>
            <a:endParaRPr lang="en-US" altLang="ko-KR" sz="1000" dirty="0"/>
          </a:p>
          <a:p>
            <a:r>
              <a:rPr lang="en-US" altLang="ko-KR" sz="1000" dirty="0"/>
              <a:t>    Vec2 </a:t>
            </a:r>
            <a:r>
              <a:rPr lang="en-US" altLang="ko-KR" sz="1000" dirty="0" err="1"/>
              <a:t>locationPlane</a:t>
            </a:r>
            <a:r>
              <a:rPr lang="en-US" altLang="ko-KR" sz="1000" dirty="0" smtClean="0"/>
              <a:t>;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마우스 </a:t>
            </a:r>
            <a:r>
              <a:rPr lang="ko-KR" altLang="en-US" sz="1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클릭시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저장되는 비행기 위치</a:t>
            </a:r>
            <a:endParaRPr lang="en-US" altLang="ko-KR" sz="1000" dirty="0"/>
          </a:p>
          <a:p>
            <a:r>
              <a:rPr lang="ko-KR" altLang="en-US" sz="1000" dirty="0"/>
              <a:t>    </a:t>
            </a:r>
          </a:p>
          <a:p>
            <a:r>
              <a:rPr lang="en-US" altLang="ko-KR" sz="1000" dirty="0" smtClean="0"/>
              <a:t>    Vector&lt;Sprite</a:t>
            </a:r>
            <a:r>
              <a:rPr lang="en-US" altLang="ko-KR" sz="1000" dirty="0"/>
              <a:t>*&gt; </a:t>
            </a:r>
            <a:r>
              <a:rPr lang="en-US" altLang="ko-KR" sz="1000" dirty="0" err="1"/>
              <a:t>ufos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redufos</a:t>
            </a:r>
            <a:r>
              <a:rPr lang="en-US" altLang="ko-KR" sz="1000" dirty="0"/>
              <a:t>, items, missiles</a:t>
            </a:r>
            <a:r>
              <a:rPr lang="en-US" altLang="ko-KR" sz="1000" dirty="0" smtClean="0"/>
              <a:t>;</a:t>
            </a:r>
            <a:r>
              <a:rPr lang="en-US" altLang="ko-KR" sz="1000" dirty="0" smtClean="0"/>
              <a:t>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미사일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,,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UFO,, 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아이템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저장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    bool </a:t>
            </a:r>
            <a:r>
              <a:rPr lang="en-US" altLang="ko-KR" sz="1000" dirty="0" err="1"/>
              <a:t>isGetItem</a:t>
            </a:r>
            <a:r>
              <a:rPr lang="en-US" altLang="ko-KR" sz="1000" dirty="0" smtClean="0"/>
              <a:t>;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아이템 획득여부 확인 장치</a:t>
            </a:r>
            <a:endParaRPr lang="ko-KR" altLang="en-US" sz="1000" dirty="0"/>
          </a:p>
          <a:p>
            <a:r>
              <a:rPr lang="en-US" altLang="ko-KR" sz="1000" dirty="0"/>
              <a:t>    bool </a:t>
            </a:r>
            <a:r>
              <a:rPr lang="en-US" altLang="ko-KR" sz="1000" dirty="0" err="1"/>
              <a:t>isTurn</a:t>
            </a:r>
            <a:r>
              <a:rPr lang="en-US" altLang="ko-KR" sz="1000" dirty="0" smtClean="0"/>
              <a:t>;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게임이 끝나면 다시 메뉴화면으로 돌아가기 위한 장치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en-US" altLang="ko-KR" sz="1000" dirty="0"/>
              <a:t>    void update(float delta</a:t>
            </a:r>
            <a:r>
              <a:rPr lang="en-US" altLang="ko-KR" sz="1000" dirty="0" smtClean="0"/>
              <a:t>); </a:t>
            </a:r>
            <a:endParaRPr lang="en-US" altLang="ko-KR" sz="1000" dirty="0"/>
          </a:p>
          <a:p>
            <a:r>
              <a:rPr lang="en-US" altLang="ko-KR" sz="1000" dirty="0"/>
              <a:t>    void </a:t>
            </a:r>
            <a:r>
              <a:rPr lang="en-US" altLang="ko-KR" sz="1000" dirty="0" err="1"/>
              <a:t>initData</a:t>
            </a:r>
            <a:r>
              <a:rPr lang="en-US" altLang="ko-KR" sz="1000" dirty="0" smtClean="0"/>
              <a:t>();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초기화할 데이터 모음</a:t>
            </a:r>
            <a:endParaRPr lang="en-US" altLang="ko-KR" sz="1000" dirty="0"/>
          </a:p>
          <a:p>
            <a:r>
              <a:rPr lang="en-US" altLang="ko-KR" sz="1000" dirty="0"/>
              <a:t>    void </a:t>
            </a:r>
            <a:r>
              <a:rPr lang="en-US" altLang="ko-KR" sz="1000" dirty="0" err="1"/>
              <a:t>initBG</a:t>
            </a:r>
            <a:r>
              <a:rPr lang="en-US" altLang="ko-KR" sz="1000" dirty="0" smtClean="0"/>
              <a:t>();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배경화면</a:t>
            </a:r>
            <a:endParaRPr lang="en-US" altLang="ko-KR" sz="1000" dirty="0"/>
          </a:p>
          <a:p>
            <a:r>
              <a:rPr lang="en-US" altLang="ko-KR" sz="1000" dirty="0"/>
              <a:t>    void </a:t>
            </a:r>
            <a:r>
              <a:rPr lang="en-US" altLang="ko-KR" sz="1000" dirty="0" err="1"/>
              <a:t>initPlane</a:t>
            </a:r>
            <a:r>
              <a:rPr lang="en-US" altLang="ko-KR" sz="1000" dirty="0" smtClean="0"/>
              <a:t>();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사용자</a:t>
            </a:r>
            <a:r>
              <a:rPr lang="en-US" altLang="ko-KR" sz="1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비행기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  <a:r>
              <a:rPr lang="ko-KR" altLang="en-US" sz="1000" dirty="0" smtClean="0"/>
              <a:t>   </a:t>
            </a:r>
            <a:r>
              <a:rPr lang="en-US" altLang="ko-KR" sz="1000" dirty="0" smtClean="0"/>
              <a:t>void </a:t>
            </a:r>
            <a:r>
              <a:rPr lang="en-US" altLang="ko-KR" sz="1000" dirty="0" err="1"/>
              <a:t>initScore</a:t>
            </a:r>
            <a:r>
              <a:rPr lang="en-US" altLang="ko-KR" sz="1000" dirty="0" smtClean="0"/>
              <a:t>();</a:t>
            </a:r>
            <a:r>
              <a:rPr lang="en-US" altLang="ko-KR" sz="1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점수초기화</a:t>
            </a:r>
            <a:endParaRPr lang="en-US" altLang="ko-KR" sz="1000" dirty="0"/>
          </a:p>
          <a:p>
            <a:r>
              <a:rPr lang="en-US" altLang="ko-KR" sz="1000" dirty="0"/>
              <a:t>    void </a:t>
            </a:r>
            <a:r>
              <a:rPr lang="en-US" altLang="ko-KR" sz="1000" dirty="0" err="1"/>
              <a:t>initLife</a:t>
            </a:r>
            <a:r>
              <a:rPr lang="en-US" altLang="ko-KR" sz="1000" dirty="0" smtClean="0"/>
              <a:t>();</a:t>
            </a:r>
            <a:r>
              <a:rPr lang="en-US" altLang="ko-KR" sz="1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사용자 목숨 초기화</a:t>
            </a:r>
            <a:endParaRPr lang="en-US" altLang="ko-KR" sz="10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ko-KR" altLang="en-US" sz="1000" dirty="0"/>
          </a:p>
          <a:p>
            <a:r>
              <a:rPr lang="en-US" altLang="ko-KR" sz="1000" dirty="0" smtClean="0"/>
              <a:t>    </a:t>
            </a:r>
            <a:r>
              <a:rPr lang="en-US" altLang="ko-KR" sz="1000" dirty="0"/>
              <a:t>void </a:t>
            </a:r>
            <a:r>
              <a:rPr lang="en-US" altLang="ko-KR" sz="1000" dirty="0" err="1"/>
              <a:t>setLabelLife</a:t>
            </a:r>
            <a:r>
              <a:rPr lang="en-US" altLang="ko-KR" sz="1000" dirty="0" smtClean="0"/>
              <a:t>();</a:t>
            </a:r>
            <a:r>
              <a:rPr lang="en-US" altLang="ko-KR" sz="1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남은 목숨을 확인할 수 있는 라벨</a:t>
            </a:r>
            <a:endParaRPr lang="en-US" altLang="ko-KR" sz="1000" dirty="0"/>
          </a:p>
          <a:p>
            <a:r>
              <a:rPr lang="en-US" altLang="ko-KR" sz="1000" dirty="0"/>
              <a:t>    void </a:t>
            </a:r>
            <a:r>
              <a:rPr lang="en-US" altLang="ko-KR" sz="1000" dirty="0" err="1"/>
              <a:t>setParticle</a:t>
            </a:r>
            <a:r>
              <a:rPr lang="en-US" altLang="ko-KR" sz="1000" dirty="0" smtClean="0"/>
              <a:t>();</a:t>
            </a:r>
            <a:r>
              <a:rPr lang="en-US" altLang="ko-KR" sz="1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ko-KR" altLang="en-US" sz="1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파티클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생성</a:t>
            </a:r>
            <a:endParaRPr lang="en-US" altLang="ko-KR" sz="10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newScore,score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highscore</a:t>
            </a:r>
            <a:r>
              <a:rPr lang="en-US" altLang="ko-KR" sz="1000" dirty="0"/>
              <a:t>, life</a:t>
            </a:r>
            <a:r>
              <a:rPr lang="en-US" altLang="ko-KR" sz="1000" dirty="0" smtClean="0"/>
              <a:t>;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점수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최고점수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목숨을 </a:t>
            </a:r>
            <a:r>
              <a:rPr lang="en-US" altLang="ko-KR" sz="1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로 받음</a:t>
            </a:r>
            <a:endParaRPr lang="en-US" altLang="ko-KR" sz="1000" dirty="0" smtClean="0"/>
          </a:p>
          <a:p>
            <a:r>
              <a:rPr lang="en-US" altLang="ko-KR" sz="1000" dirty="0" smtClean="0"/>
              <a:t>    void </a:t>
            </a:r>
            <a:r>
              <a:rPr lang="en-US" altLang="ko-KR" sz="1000" dirty="0" err="1"/>
              <a:t>setMissile</a:t>
            </a:r>
            <a:r>
              <a:rPr lang="en-US" altLang="ko-KR" sz="1000" dirty="0"/>
              <a:t>(float delta</a:t>
            </a:r>
            <a:r>
              <a:rPr lang="en-US" altLang="ko-KR" sz="1000" dirty="0" smtClean="0"/>
              <a:t>);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미사일</a:t>
            </a:r>
            <a:endParaRPr lang="en-US" altLang="ko-KR" sz="1000" dirty="0"/>
          </a:p>
          <a:p>
            <a:r>
              <a:rPr lang="en-US" altLang="ko-KR" sz="1000" dirty="0"/>
              <a:t>    void </a:t>
            </a:r>
            <a:r>
              <a:rPr lang="en-US" altLang="ko-KR" sz="1000" dirty="0" err="1"/>
              <a:t>resetMissile</a:t>
            </a:r>
            <a:r>
              <a:rPr lang="en-US" altLang="ko-KR" sz="1000" dirty="0"/>
              <a:t>(Ref* sender</a:t>
            </a:r>
            <a:r>
              <a:rPr lang="en-US" altLang="ko-KR" sz="1000" dirty="0" smtClean="0"/>
              <a:t>);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미사일 </a:t>
            </a:r>
            <a:r>
              <a:rPr lang="ko-KR" altLang="en-US" sz="1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리셋</a:t>
            </a:r>
            <a:endParaRPr lang="en-US" altLang="ko-KR" sz="1000" dirty="0"/>
          </a:p>
          <a:p>
            <a:r>
              <a:rPr lang="ko-KR" altLang="en-US" sz="1000" dirty="0"/>
              <a:t>    </a:t>
            </a:r>
          </a:p>
          <a:p>
            <a:r>
              <a:rPr lang="en-US" altLang="ko-KR" sz="1000" dirty="0"/>
              <a:t>    void </a:t>
            </a:r>
            <a:r>
              <a:rPr lang="en-US" altLang="ko-KR" sz="1000" dirty="0" err="1"/>
              <a:t>setUfo</a:t>
            </a:r>
            <a:r>
              <a:rPr lang="en-US" altLang="ko-KR" sz="1000" dirty="0"/>
              <a:t>(float delta</a:t>
            </a:r>
            <a:r>
              <a:rPr lang="en-US" altLang="ko-KR" sz="1000" dirty="0" smtClean="0"/>
              <a:t>);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UFO(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적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ko-KR" sz="1000" dirty="0"/>
          </a:p>
          <a:p>
            <a:r>
              <a:rPr lang="en-US" altLang="ko-KR" sz="1000" dirty="0"/>
              <a:t>    void </a:t>
            </a:r>
            <a:r>
              <a:rPr lang="en-US" altLang="ko-KR" sz="1000" dirty="0" err="1"/>
              <a:t>resetUfo</a:t>
            </a:r>
            <a:r>
              <a:rPr lang="en-US" altLang="ko-KR" sz="1000" dirty="0"/>
              <a:t>(Ref* sender</a:t>
            </a:r>
            <a:r>
              <a:rPr lang="en-US" altLang="ko-KR" sz="1000" dirty="0" smtClean="0"/>
              <a:t>);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UFO </a:t>
            </a:r>
            <a:r>
              <a:rPr lang="ko-KR" altLang="en-US" sz="1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리셋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  <a:r>
              <a:rPr lang="ko-KR" altLang="en-US" sz="1000" dirty="0" smtClean="0"/>
              <a:t>   </a:t>
            </a:r>
            <a:r>
              <a:rPr lang="en-US" altLang="ko-KR" sz="1000" dirty="0" smtClean="0"/>
              <a:t>void </a:t>
            </a:r>
            <a:r>
              <a:rPr lang="en-US" altLang="ko-KR" sz="1000" dirty="0" err="1"/>
              <a:t>resetRedUfo</a:t>
            </a:r>
            <a:r>
              <a:rPr lang="en-US" altLang="ko-KR" sz="1000" dirty="0"/>
              <a:t>(Ref* sender</a:t>
            </a:r>
            <a:r>
              <a:rPr lang="en-US" altLang="ko-KR" sz="1000" dirty="0" smtClean="0"/>
              <a:t>);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빨간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UFO 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추가</a:t>
            </a:r>
            <a:endParaRPr lang="ko-KR" altLang="en-US" sz="1000" dirty="0"/>
          </a:p>
          <a:p>
            <a:r>
              <a:rPr lang="en-US" altLang="ko-KR" sz="1000" dirty="0"/>
              <a:t>    void </a:t>
            </a:r>
            <a:r>
              <a:rPr lang="en-US" altLang="ko-KR" sz="1000" dirty="0" err="1"/>
              <a:t>GameOver</a:t>
            </a:r>
            <a:r>
              <a:rPr lang="en-US" altLang="ko-KR" sz="1000" dirty="0" smtClean="0"/>
              <a:t>();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게임이 끝났음을 알려주는 라벨</a:t>
            </a:r>
            <a:endParaRPr lang="en-US" altLang="ko-KR" sz="1000" dirty="0"/>
          </a:p>
          <a:p>
            <a:r>
              <a:rPr lang="en-US" altLang="ko-KR" sz="1000" dirty="0"/>
              <a:t>    void </a:t>
            </a:r>
            <a:r>
              <a:rPr lang="en-US" altLang="ko-KR" sz="1000" dirty="0" err="1"/>
              <a:t>allStop</a:t>
            </a:r>
            <a:r>
              <a:rPr lang="en-US" altLang="ko-KR" sz="1000" dirty="0" smtClean="0"/>
              <a:t>();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0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스케쥴이벤트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종료</a:t>
            </a:r>
            <a:endParaRPr lang="en-US" altLang="ko-KR" sz="1000" dirty="0"/>
          </a:p>
          <a:p>
            <a:r>
              <a:rPr lang="en-US" altLang="ko-KR" sz="1000" dirty="0"/>
              <a:t>    void </a:t>
            </a:r>
            <a:r>
              <a:rPr lang="en-US" altLang="ko-KR" sz="1000" dirty="0" err="1"/>
              <a:t>changeScenes</a:t>
            </a:r>
            <a:r>
              <a:rPr lang="en-US" altLang="ko-KR" sz="1000" dirty="0"/>
              <a:t>(Ref* sender</a:t>
            </a:r>
            <a:r>
              <a:rPr lang="en-US" altLang="ko-KR" sz="1000" dirty="0" smtClean="0"/>
              <a:t>);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화면 전환</a:t>
            </a:r>
            <a:endParaRPr lang="en-US" altLang="ko-KR" sz="1000" dirty="0"/>
          </a:p>
          <a:p>
            <a:r>
              <a:rPr lang="en-US" altLang="ko-KR" sz="1000" dirty="0" smtClean="0"/>
              <a:t>    void </a:t>
            </a:r>
            <a:r>
              <a:rPr lang="en-US" altLang="ko-KR" sz="1000" dirty="0" err="1"/>
              <a:t>resetContain</a:t>
            </a:r>
            <a:r>
              <a:rPr lang="en-US" altLang="ko-KR" sz="1000" dirty="0" smtClean="0"/>
              <a:t>();</a:t>
            </a:r>
            <a:r>
              <a:rPr lang="en-US" altLang="ko-KR" sz="1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현재 화면의 리스트 초기화</a:t>
            </a:r>
            <a:endParaRPr lang="ko-KR" altLang="en-US" sz="1000" dirty="0"/>
          </a:p>
          <a:p>
            <a:r>
              <a:rPr lang="en-US" altLang="ko-KR" sz="1000" dirty="0"/>
              <a:t>    bool </a:t>
            </a:r>
            <a:r>
              <a:rPr lang="en-US" altLang="ko-KR" sz="1000" dirty="0" err="1"/>
              <a:t>onTouchBegan</a:t>
            </a:r>
            <a:r>
              <a:rPr lang="en-US" altLang="ko-KR" sz="1000" dirty="0"/>
              <a:t>(Touch* touch, Event* </a:t>
            </a:r>
            <a:r>
              <a:rPr lang="en-US" altLang="ko-KR" sz="1000" dirty="0" err="1"/>
              <a:t>unused_event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void </a:t>
            </a:r>
            <a:r>
              <a:rPr lang="en-US" altLang="ko-KR" sz="1000" dirty="0" err="1"/>
              <a:t>onTouchMoved</a:t>
            </a:r>
            <a:r>
              <a:rPr lang="en-US" altLang="ko-KR" sz="1000" dirty="0"/>
              <a:t>(Touch* touch, Event* </a:t>
            </a:r>
            <a:r>
              <a:rPr lang="en-US" altLang="ko-KR" sz="1000" dirty="0" err="1"/>
              <a:t>unused_event</a:t>
            </a:r>
            <a:r>
              <a:rPr lang="en-US" altLang="ko-KR" sz="1000" dirty="0"/>
              <a:t>);</a:t>
            </a:r>
          </a:p>
          <a:p>
            <a:endParaRPr lang="ko-KR" altLang="en-US" sz="1000" dirty="0"/>
          </a:p>
          <a:p>
            <a:r>
              <a:rPr lang="en-US" altLang="ko-KR" sz="1000" dirty="0" smtClean="0"/>
              <a:t>    void </a:t>
            </a:r>
            <a:r>
              <a:rPr lang="en-US" altLang="ko-KR" sz="1000" dirty="0" err="1"/>
              <a:t>StartMusic</a:t>
            </a:r>
            <a:r>
              <a:rPr lang="en-US" altLang="ko-KR" sz="1000" dirty="0" smtClean="0"/>
              <a:t>();</a:t>
            </a:r>
            <a:r>
              <a:rPr lang="en-US" altLang="ko-KR" sz="1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ko-KR" altLang="en-US" sz="1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배경음악</a:t>
            </a:r>
            <a:endParaRPr lang="en-US" altLang="ko-KR" sz="1000" dirty="0"/>
          </a:p>
          <a:p>
            <a:r>
              <a:rPr lang="en-US" altLang="ko-KR" sz="1000" dirty="0"/>
              <a:t>    void </a:t>
            </a:r>
            <a:r>
              <a:rPr lang="en-US" altLang="ko-KR" sz="1000" dirty="0" err="1"/>
              <a:t>StopMusic</a:t>
            </a:r>
            <a:r>
              <a:rPr lang="en-US" altLang="ko-KR" sz="1000" dirty="0"/>
              <a:t>();</a:t>
            </a:r>
            <a:endParaRPr lang="en-US" altLang="ko-KR" sz="1000" dirty="0"/>
          </a:p>
        </p:txBody>
      </p:sp>
      <p:sp>
        <p:nvSpPr>
          <p:cNvPr id="7" name="직사각형 6"/>
          <p:cNvSpPr/>
          <p:nvPr/>
        </p:nvSpPr>
        <p:spPr>
          <a:xfrm>
            <a:off x="5117077" y="145339"/>
            <a:ext cx="2016224" cy="301461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 smtClean="0"/>
              <a:t>GameScene.h</a:t>
            </a:r>
            <a:endParaRPr lang="ko-KR" altLang="en-US" sz="1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09033"/>
            <a:ext cx="287020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94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1555" y="548680"/>
            <a:ext cx="8496944" cy="525658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bool 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init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/>
              <a:t>{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if (!Scene::</a:t>
            </a:r>
            <a:r>
              <a:rPr lang="en-US" altLang="ko-KR" sz="1100" dirty="0" err="1"/>
              <a:t>init</a:t>
            </a:r>
            <a:r>
              <a:rPr lang="en-US" altLang="ko-KR" sz="1100" dirty="0"/>
              <a:t>())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    return false;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   auto listener = </a:t>
            </a:r>
            <a:r>
              <a:rPr lang="en-US" altLang="ko-KR" sz="1100" dirty="0" err="1"/>
              <a:t>EventListenerTouchOneByOne</a:t>
            </a:r>
            <a:r>
              <a:rPr lang="en-US" altLang="ko-KR" sz="1100" dirty="0"/>
              <a:t>::create();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listener-&gt;</a:t>
            </a:r>
            <a:r>
              <a:rPr lang="en-US" altLang="ko-KR" sz="1100" dirty="0" err="1"/>
              <a:t>onTouchBegan</a:t>
            </a:r>
            <a:r>
              <a:rPr lang="en-US" altLang="ko-KR" sz="1100" dirty="0"/>
              <a:t> = CC_CALLBACK_2(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onTouchBegan</a:t>
            </a:r>
            <a:r>
              <a:rPr lang="en-US" altLang="ko-KR" sz="1100" dirty="0"/>
              <a:t>, this</a:t>
            </a:r>
            <a:r>
              <a:rPr lang="en-US" altLang="ko-KR" sz="1100" dirty="0" smtClean="0"/>
              <a:t>);  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마우스로 비행기를 </a:t>
            </a:r>
            <a:r>
              <a:rPr lang="ko-KR" altLang="en-US" sz="11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누를때마다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이벤트가 </a:t>
            </a:r>
            <a:r>
              <a:rPr lang="en-US" altLang="ko-KR" sz="1100" dirty="0" smtClean="0">
                <a:sym typeface="Wingdings" panose="05000000000000000000" pitchFamily="2" charset="2"/>
              </a:rPr>
              <a:t> </a:t>
            </a:r>
            <a:r>
              <a:rPr lang="en-US" altLang="ko-KR" sz="1100" dirty="0" smtClean="0"/>
              <a:t> </a:t>
            </a:r>
            <a:endParaRPr lang="en-US" altLang="ko-KR" sz="1100" dirty="0"/>
          </a:p>
          <a:p>
            <a:r>
              <a:rPr lang="en-US" altLang="ko-KR" sz="1100" dirty="0"/>
              <a:t>    listener-&gt;</a:t>
            </a:r>
            <a:r>
              <a:rPr lang="en-US" altLang="ko-KR" sz="1100" dirty="0" err="1"/>
              <a:t>onTouchMoved</a:t>
            </a:r>
            <a:r>
              <a:rPr lang="en-US" altLang="ko-KR" sz="1100" dirty="0"/>
              <a:t> = CC_CALLBACK_2(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onTouchMoved</a:t>
            </a:r>
            <a:r>
              <a:rPr lang="en-US" altLang="ko-KR" sz="1100" dirty="0"/>
              <a:t>, this</a:t>
            </a:r>
            <a:r>
              <a:rPr lang="en-US" altLang="ko-KR" sz="1100" dirty="0" smtClean="0"/>
              <a:t>);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발생할 수 있게 도와준다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en-US" altLang="ko-KR" sz="1100" dirty="0"/>
          </a:p>
          <a:p>
            <a:r>
              <a:rPr lang="en-US" altLang="ko-KR" sz="1100" dirty="0"/>
              <a:t>    Director::</a:t>
            </a:r>
            <a:r>
              <a:rPr lang="en-US" altLang="ko-KR" sz="1100" dirty="0" err="1"/>
              <a:t>getInstance</a:t>
            </a:r>
            <a:r>
              <a:rPr lang="en-US" altLang="ko-KR" sz="1100" dirty="0"/>
              <a:t>()-&gt;</a:t>
            </a:r>
            <a:r>
              <a:rPr lang="en-US" altLang="ko-KR" sz="1100" dirty="0" err="1"/>
              <a:t>getEventDispatcher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/>
              <a:t>        -&gt;</a:t>
            </a:r>
            <a:r>
              <a:rPr lang="en-US" altLang="ko-KR" sz="1100" dirty="0" err="1"/>
              <a:t>addEventListenerWithFixedPriority</a:t>
            </a:r>
            <a:r>
              <a:rPr lang="en-US" altLang="ko-KR" sz="1100" dirty="0"/>
              <a:t>(listener, 1);</a:t>
            </a:r>
          </a:p>
          <a:p>
            <a:r>
              <a:rPr lang="ko-KR" altLang="en-US" sz="1100" dirty="0"/>
              <a:t> 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initData</a:t>
            </a:r>
            <a:r>
              <a:rPr lang="en-US" altLang="ko-KR" sz="1100" dirty="0" smtClean="0"/>
              <a:t>(); 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게임이 새로 </a:t>
            </a:r>
            <a:r>
              <a:rPr lang="ko-KR" altLang="en-US" sz="11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시작될때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1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초기화해줄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데이터들 모음</a:t>
            </a:r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initBG</a:t>
            </a:r>
            <a:r>
              <a:rPr lang="en-US" altLang="ko-KR" sz="1100" dirty="0" smtClean="0"/>
              <a:t>();    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게임배경화면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initPlane</a:t>
            </a:r>
            <a:r>
              <a:rPr lang="en-US" altLang="ko-KR" sz="1100" dirty="0" smtClean="0"/>
              <a:t>(); 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사용자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비행기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ko-KR" sz="1100" dirty="0"/>
          </a:p>
          <a:p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initScore</a:t>
            </a:r>
            <a:r>
              <a:rPr lang="en-US" altLang="ko-KR" sz="1100" dirty="0" smtClean="0"/>
              <a:t>();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점수화면</a:t>
            </a:r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initLife</a:t>
            </a:r>
            <a:r>
              <a:rPr lang="en-US" altLang="ko-KR" sz="1100" dirty="0" smtClean="0"/>
              <a:t>();   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남은 </a:t>
            </a:r>
            <a:r>
              <a:rPr lang="ko-KR" altLang="en-US" sz="11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목숨값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StartMusic</a:t>
            </a:r>
            <a:r>
              <a:rPr lang="en-US" altLang="ko-KR" sz="1100" dirty="0" smtClean="0"/>
              <a:t>();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배경음악 재생</a:t>
            </a:r>
            <a:endParaRPr lang="en-US" altLang="ko-KR" sz="1100" dirty="0" smtClean="0"/>
          </a:p>
          <a:p>
            <a:endParaRPr lang="ko-KR" altLang="en-US" sz="1100" dirty="0"/>
          </a:p>
          <a:p>
            <a:r>
              <a:rPr lang="en-US" altLang="ko-KR" sz="1100" dirty="0"/>
              <a:t>    this-&gt;</a:t>
            </a:r>
            <a:r>
              <a:rPr lang="en-US" altLang="ko-KR" sz="1100" dirty="0" err="1"/>
              <a:t>scheduleUpdate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    this-&gt;schedule(</a:t>
            </a:r>
            <a:r>
              <a:rPr lang="en-US" altLang="ko-KR" sz="1100" dirty="0" err="1"/>
              <a:t>schedule_selector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setMissile</a:t>
            </a:r>
            <a:r>
              <a:rPr lang="en-US" altLang="ko-KR" sz="1100" dirty="0"/>
              <a:t>), 0.2</a:t>
            </a:r>
            <a:r>
              <a:rPr lang="en-US" altLang="ko-KR" sz="1100" dirty="0" smtClean="0"/>
              <a:t>);                     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미사일은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0.2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초 마다 발사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altLang="ko-KR" sz="1100" dirty="0"/>
          </a:p>
          <a:p>
            <a:r>
              <a:rPr lang="en-US" altLang="ko-KR" sz="1100" dirty="0"/>
              <a:t>    this-&gt;schedule(</a:t>
            </a:r>
            <a:r>
              <a:rPr lang="en-US" altLang="ko-KR" sz="1100" dirty="0" err="1"/>
              <a:t>schedule_selector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setUfo</a:t>
            </a:r>
            <a:r>
              <a:rPr lang="en-US" altLang="ko-KR" sz="1100" dirty="0"/>
              <a:t>), 0.5 * (rand() % 10</a:t>
            </a:r>
            <a:r>
              <a:rPr lang="en-US" altLang="ko-KR" sz="1100" dirty="0" smtClean="0"/>
              <a:t>));     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UFO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는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5</a:t>
            </a: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초 보다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빠</a:t>
            </a: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른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시간으로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랜덤으로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생성</a:t>
            </a:r>
            <a:endParaRPr lang="en-US" altLang="ko-KR" sz="11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sz="1100" dirty="0" smtClean="0"/>
              <a:t>    this-</a:t>
            </a:r>
            <a:r>
              <a:rPr lang="en-US" altLang="ko-KR" sz="1100" dirty="0"/>
              <a:t>&gt;schedule(</a:t>
            </a:r>
            <a:r>
              <a:rPr lang="en-US" altLang="ko-KR" sz="1100" dirty="0" err="1"/>
              <a:t>schedule_selector</a:t>
            </a:r>
            <a:r>
              <a:rPr lang="en-US" altLang="ko-KR" sz="1100" dirty="0"/>
              <a:t>(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setItem</a:t>
            </a:r>
            <a:r>
              <a:rPr lang="en-US" altLang="ko-KR" sz="1100" dirty="0"/>
              <a:t>), 5.0 + rand() % 4</a:t>
            </a:r>
            <a:r>
              <a:rPr lang="en-US" altLang="ko-KR" sz="1100" dirty="0" smtClean="0"/>
              <a:t>);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   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아이템이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5~9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초마다 생성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ko-KR" altLang="en-US" sz="1100" dirty="0"/>
          </a:p>
          <a:p>
            <a:r>
              <a:rPr lang="en-US" altLang="ko-KR" sz="1100" dirty="0"/>
              <a:t>  </a:t>
            </a:r>
            <a:endParaRPr lang="en-US" altLang="ko-KR" sz="1100" dirty="0" smtClean="0"/>
          </a:p>
          <a:p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newScore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= 0</a:t>
            </a:r>
            <a:r>
              <a:rPr lang="en-US" altLang="ko-KR" sz="1100" dirty="0" smtClean="0"/>
              <a:t>;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게임이 시작되면 점수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으로 초기화</a:t>
            </a:r>
            <a:endParaRPr lang="en-US" altLang="ko-KR" sz="1100" dirty="0" smtClean="0"/>
          </a:p>
          <a:p>
            <a:r>
              <a:rPr lang="en-US" altLang="ko-KR" sz="1100" dirty="0" smtClean="0"/>
              <a:t> </a:t>
            </a:r>
          </a:p>
          <a:p>
            <a:r>
              <a:rPr lang="en-US" altLang="ko-KR" sz="1100" dirty="0" smtClean="0"/>
              <a:t>  </a:t>
            </a:r>
            <a:r>
              <a:rPr lang="en-US" altLang="ko-KR" sz="1100" dirty="0"/>
              <a:t>return true;</a:t>
            </a:r>
          </a:p>
          <a:p>
            <a:r>
              <a:rPr lang="en-US" altLang="ko-KR" sz="1100" dirty="0" smtClean="0"/>
              <a:t>}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1555" y="139116"/>
            <a:ext cx="2664296" cy="301461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GameScene.cpp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87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1555" y="548680"/>
            <a:ext cx="8496944" cy="597666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void </a:t>
            </a:r>
            <a:r>
              <a:rPr lang="en-US" altLang="ko-KR" sz="1100" dirty="0" err="1" smtClean="0"/>
              <a:t>GameScene</a:t>
            </a:r>
            <a:r>
              <a:rPr lang="en-US" altLang="ko-KR" sz="1100" dirty="0" smtClean="0"/>
              <a:t>::</a:t>
            </a:r>
            <a:r>
              <a:rPr lang="en-US" altLang="ko-KR" sz="1100" dirty="0" err="1" smtClean="0"/>
              <a:t>initData</a:t>
            </a:r>
            <a:r>
              <a:rPr lang="en-US" altLang="ko-KR" sz="1100" dirty="0" smtClean="0"/>
              <a:t>() </a:t>
            </a:r>
          </a:p>
          <a:p>
            <a:r>
              <a:rPr lang="en-US" altLang="ko-KR" sz="1100" dirty="0" smtClean="0"/>
              <a:t>{</a:t>
            </a:r>
          </a:p>
          <a:p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winSize</a:t>
            </a:r>
            <a:r>
              <a:rPr lang="en-US" altLang="ko-KR" sz="1100" dirty="0" smtClean="0"/>
              <a:t> = Director::</a:t>
            </a:r>
            <a:r>
              <a:rPr lang="en-US" altLang="ko-KR" sz="1100" dirty="0" err="1" smtClean="0"/>
              <a:t>getInstance</a:t>
            </a:r>
            <a:r>
              <a:rPr lang="en-US" altLang="ko-KR" sz="1100" dirty="0" smtClean="0"/>
              <a:t>()-&gt;</a:t>
            </a:r>
            <a:r>
              <a:rPr lang="en-US" altLang="ko-KR" sz="1100" dirty="0" err="1" smtClean="0"/>
              <a:t>getWinSize</a:t>
            </a:r>
            <a:r>
              <a:rPr lang="en-US" altLang="ko-KR" sz="1100" dirty="0" smtClean="0"/>
              <a:t>();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윈도우 크기 저장</a:t>
            </a:r>
            <a:endParaRPr lang="en-US" altLang="ko-KR" sz="1100" dirty="0" smtClean="0"/>
          </a:p>
          <a:p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ufos.clear</a:t>
            </a:r>
            <a:r>
              <a:rPr lang="en-US" altLang="ko-KR" sz="1100" dirty="0" smtClean="0"/>
              <a:t>();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UFO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들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초기화</a:t>
            </a:r>
            <a:endParaRPr lang="en-US" altLang="ko-KR" sz="1100" dirty="0" smtClean="0"/>
          </a:p>
          <a:p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missiles.clear</a:t>
            </a:r>
            <a:r>
              <a:rPr lang="en-US" altLang="ko-KR" sz="1100" dirty="0" smtClean="0"/>
              <a:t>();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미사일들 초기화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</a:t>
            </a:r>
            <a:r>
              <a:rPr lang="en-US" altLang="ko-KR" sz="1100" dirty="0" err="1" smtClean="0"/>
              <a:t>redufos.clear</a:t>
            </a:r>
            <a:r>
              <a:rPr lang="en-US" altLang="ko-KR" sz="1100" dirty="0" smtClean="0"/>
              <a:t>();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빨간색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UFO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초기화 </a:t>
            </a:r>
            <a:endParaRPr lang="en-US" altLang="ko-KR" sz="11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items.clear</a:t>
            </a:r>
            <a:r>
              <a:rPr lang="en-US" altLang="ko-KR" sz="1100" dirty="0" smtClean="0"/>
              <a:t>();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아이템 초기화</a:t>
            </a:r>
            <a:endParaRPr lang="en-US" altLang="ko-KR" sz="11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sz="1100" dirty="0" smtClean="0"/>
              <a:t>   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life </a:t>
            </a:r>
            <a:r>
              <a:rPr lang="en-US" altLang="ko-KR" sz="1100" dirty="0"/>
              <a:t>= 3</a:t>
            </a:r>
            <a:r>
              <a:rPr lang="en-US" altLang="ko-KR" sz="1100" dirty="0" smtClean="0"/>
              <a:t>;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목숨값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으로 시작</a:t>
            </a:r>
            <a:endParaRPr lang="en-US" altLang="ko-KR" sz="1100" dirty="0"/>
          </a:p>
          <a:p>
            <a:endParaRPr lang="ko-KR" altLang="en-US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isGetItem</a:t>
            </a:r>
            <a:r>
              <a:rPr lang="en-US" altLang="ko-KR" sz="1100" dirty="0"/>
              <a:t> = false</a:t>
            </a:r>
            <a:r>
              <a:rPr lang="en-US" altLang="ko-KR" sz="1100" dirty="0" smtClean="0"/>
              <a:t>;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아이템 효과 비활성화</a:t>
            </a:r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newScore</a:t>
            </a:r>
            <a:r>
              <a:rPr lang="en-US" altLang="ko-KR" sz="1100" dirty="0"/>
              <a:t> = 0</a:t>
            </a:r>
            <a:r>
              <a:rPr lang="en-US" altLang="ko-KR" sz="1100" dirty="0" smtClean="0"/>
              <a:t>;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점수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으로 시작</a:t>
            </a:r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highscore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UserDefault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getInstance</a:t>
            </a:r>
            <a:r>
              <a:rPr lang="en-US" altLang="ko-KR" sz="1100" dirty="0"/>
              <a:t>()-&gt;</a:t>
            </a:r>
            <a:r>
              <a:rPr lang="en-US" altLang="ko-KR" sz="1100" dirty="0" err="1"/>
              <a:t>getIntegerForKey</a:t>
            </a:r>
            <a:r>
              <a:rPr lang="en-US" altLang="ko-KR" sz="1100" dirty="0"/>
              <a:t>("HIGH_SCORE", 0</a:t>
            </a:r>
            <a:r>
              <a:rPr lang="en-US" altLang="ko-KR" sz="1100" dirty="0" smtClean="0"/>
              <a:t>); </a:t>
            </a:r>
            <a:endParaRPr lang="ko-KR" altLang="en-US" sz="1100" dirty="0" smtClean="0"/>
          </a:p>
          <a:p>
            <a:r>
              <a:rPr lang="en-US" altLang="ko-KR" sz="1100" dirty="0" smtClean="0"/>
              <a:t>}</a:t>
            </a:r>
          </a:p>
          <a:p>
            <a:r>
              <a:rPr lang="en-US" altLang="ko-KR" sz="1100" dirty="0" smtClean="0"/>
              <a:t>void 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initBG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 smtClean="0"/>
              <a:t>auto </a:t>
            </a:r>
            <a:r>
              <a:rPr lang="en-US" altLang="ko-KR" sz="1100" dirty="0" err="1"/>
              <a:t>bgLayer</a:t>
            </a:r>
            <a:r>
              <a:rPr lang="en-US" altLang="ko-KR" sz="1100" dirty="0"/>
              <a:t> = Layer::create();</a:t>
            </a:r>
          </a:p>
          <a:p>
            <a:r>
              <a:rPr lang="en-US" altLang="ko-KR" sz="1100" dirty="0"/>
              <a:t>    this-&gt;</a:t>
            </a:r>
            <a:r>
              <a:rPr lang="en-US" altLang="ko-KR" sz="1100" dirty="0" err="1"/>
              <a:t>addChild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bgLayer</a:t>
            </a:r>
            <a:r>
              <a:rPr lang="en-US" altLang="ko-KR" sz="1100" dirty="0"/>
              <a:t>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auto layer_1 = Sprite::create("darkSky.jpg"); //1067 x </a:t>
            </a:r>
            <a:r>
              <a:rPr lang="en-US" altLang="ko-KR" sz="1100" dirty="0" smtClean="0"/>
              <a:t>1600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우주 느낌의 배경화면 추가</a:t>
            </a:r>
            <a:endParaRPr lang="en-US" altLang="ko-KR" sz="1100" dirty="0"/>
          </a:p>
          <a:p>
            <a:r>
              <a:rPr lang="en-US" altLang="ko-KR" sz="1100" dirty="0"/>
              <a:t>    layer_1-&gt;</a:t>
            </a:r>
            <a:r>
              <a:rPr lang="en-US" altLang="ko-KR" sz="1100" dirty="0" err="1"/>
              <a:t>setAnchorPoint</a:t>
            </a:r>
            <a:r>
              <a:rPr lang="en-US" altLang="ko-KR" sz="1100" dirty="0"/>
              <a:t>(Point::ZERO);</a:t>
            </a:r>
          </a:p>
          <a:p>
            <a:r>
              <a:rPr lang="en-US" altLang="ko-KR" sz="1100" dirty="0"/>
              <a:t>    layer_1-&gt;</a:t>
            </a:r>
            <a:r>
              <a:rPr lang="en-US" altLang="ko-KR" sz="1100" dirty="0" err="1"/>
              <a:t>setPosition</a:t>
            </a:r>
            <a:r>
              <a:rPr lang="en-US" altLang="ko-KR" sz="1100" dirty="0"/>
              <a:t>(Point::ZERO);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bgLayer</a:t>
            </a:r>
            <a:r>
              <a:rPr lang="en-US" altLang="ko-KR" sz="1100" dirty="0"/>
              <a:t>-&gt;</a:t>
            </a:r>
            <a:r>
              <a:rPr lang="en-US" altLang="ko-KR" sz="1100" dirty="0" err="1"/>
              <a:t>addChild</a:t>
            </a:r>
            <a:r>
              <a:rPr lang="en-US" altLang="ko-KR" sz="1100" dirty="0"/>
              <a:t>(layer_1);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auto layer_2 = Sprite::create("darkSky.jpg", </a:t>
            </a:r>
            <a:r>
              <a:rPr lang="en-US" altLang="ko-KR" sz="1100" dirty="0" err="1"/>
              <a:t>Rect</a:t>
            </a:r>
            <a:r>
              <a:rPr lang="en-US" altLang="ko-KR" sz="1100" dirty="0"/>
              <a:t>(0, 0, 967, 1500</a:t>
            </a:r>
            <a:r>
              <a:rPr lang="en-US" altLang="ko-KR" sz="1100" dirty="0" smtClean="0"/>
              <a:t>));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화면이 매끄럽게 이어지도록 같은 화면 추가</a:t>
            </a:r>
            <a:endParaRPr lang="en-US" altLang="ko-KR" sz="1100" dirty="0"/>
          </a:p>
          <a:p>
            <a:r>
              <a:rPr lang="en-US" altLang="ko-KR" sz="1100" dirty="0"/>
              <a:t>    layer_2-&gt;</a:t>
            </a:r>
            <a:r>
              <a:rPr lang="en-US" altLang="ko-KR" sz="1100" dirty="0" err="1"/>
              <a:t>setAnchorPoint</a:t>
            </a:r>
            <a:r>
              <a:rPr lang="en-US" altLang="ko-KR" sz="1100" dirty="0"/>
              <a:t>(Vec2::ZERO);</a:t>
            </a:r>
          </a:p>
          <a:p>
            <a:r>
              <a:rPr lang="en-US" altLang="ko-KR" sz="1100" dirty="0"/>
              <a:t>    layer_2-&gt;</a:t>
            </a:r>
            <a:r>
              <a:rPr lang="en-US" altLang="ko-KR" sz="1100" dirty="0" err="1"/>
              <a:t>setPosition</a:t>
            </a:r>
            <a:r>
              <a:rPr lang="en-US" altLang="ko-KR" sz="1100" dirty="0"/>
              <a:t>(Vec2(0, 1600));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bgLayer</a:t>
            </a:r>
            <a:r>
              <a:rPr lang="en-US" altLang="ko-KR" sz="1100" dirty="0"/>
              <a:t>-&gt;</a:t>
            </a:r>
            <a:r>
              <a:rPr lang="en-US" altLang="ko-KR" sz="1100" dirty="0" err="1"/>
              <a:t>addChild</a:t>
            </a:r>
            <a:r>
              <a:rPr lang="en-US" altLang="ko-KR" sz="1100" dirty="0"/>
              <a:t>(layer_2);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auto action_0 = </a:t>
            </a:r>
            <a:r>
              <a:rPr lang="en-US" altLang="ko-KR" sz="1100" dirty="0" err="1"/>
              <a:t>MoveBy</a:t>
            </a:r>
            <a:r>
              <a:rPr lang="en-US" altLang="ko-KR" sz="1100" dirty="0"/>
              <a:t>::create(20.0, Point(0, -1600</a:t>
            </a:r>
            <a:r>
              <a:rPr lang="en-US" altLang="ko-KR" sz="1100" dirty="0" smtClean="0"/>
              <a:t>)); </a:t>
            </a:r>
            <a:endParaRPr lang="en-US" altLang="ko-KR" sz="1100" dirty="0"/>
          </a:p>
          <a:p>
            <a:r>
              <a:rPr lang="en-US" altLang="ko-KR" sz="1100" dirty="0"/>
              <a:t>    auto action_1 = Place::create(Point::ZERO);</a:t>
            </a:r>
          </a:p>
          <a:p>
            <a:r>
              <a:rPr lang="en-US" altLang="ko-KR" sz="1100" dirty="0"/>
              <a:t>    auto action_2 = Sequence::create(action_0, action_1, NULL);</a:t>
            </a:r>
          </a:p>
          <a:p>
            <a:r>
              <a:rPr lang="en-US" altLang="ko-KR" sz="1100" dirty="0"/>
              <a:t>    auto action_3 = </a:t>
            </a:r>
            <a:r>
              <a:rPr lang="en-US" altLang="ko-KR" sz="1100" dirty="0" err="1"/>
              <a:t>RepeatForever</a:t>
            </a:r>
            <a:r>
              <a:rPr lang="en-US" altLang="ko-KR" sz="1100" dirty="0"/>
              <a:t>::create(action_2</a:t>
            </a:r>
            <a:r>
              <a:rPr lang="en-US" altLang="ko-KR" sz="1100" dirty="0" smtClean="0"/>
              <a:t>); </a:t>
            </a:r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bgLayer</a:t>
            </a:r>
            <a:r>
              <a:rPr lang="en-US" altLang="ko-KR" sz="1100" dirty="0"/>
              <a:t>-&gt;</a:t>
            </a:r>
            <a:r>
              <a:rPr lang="en-US" altLang="ko-KR" sz="1100" dirty="0" err="1"/>
              <a:t>runAction</a:t>
            </a:r>
            <a:r>
              <a:rPr lang="en-US" altLang="ko-KR" sz="1100" dirty="0"/>
              <a:t>(action_3</a:t>
            </a:r>
            <a:r>
              <a:rPr lang="en-US" altLang="ko-KR" sz="1100" dirty="0" smtClean="0"/>
              <a:t>);                                          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화면이 무한하게 반복됨</a:t>
            </a:r>
            <a:r>
              <a:rPr lang="en-US" altLang="ko-K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  <a:endParaRPr lang="en-US" altLang="ko-KR" sz="1100" dirty="0"/>
          </a:p>
          <a:p>
            <a:r>
              <a:rPr lang="en-US" altLang="ko-KR" sz="1100" dirty="0"/>
              <a:t>}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1555" y="139116"/>
            <a:ext cx="2664296" cy="301461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GameScene.cpp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76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6747" y="529208"/>
            <a:ext cx="8496944" cy="604867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void 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initPlane</a:t>
            </a:r>
            <a:r>
              <a:rPr lang="en-US" altLang="ko-KR" sz="1100" dirty="0"/>
              <a:t>()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비행기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추가</a:t>
            </a:r>
            <a:endParaRPr lang="en-US" altLang="ko-KR" sz="110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sz="1100" dirty="0"/>
              <a:t>{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SpriteFrameCache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getInstance</a:t>
            </a:r>
            <a:r>
              <a:rPr lang="en-US" altLang="ko-KR" sz="1100" dirty="0"/>
              <a:t>()-&gt;</a:t>
            </a:r>
            <a:r>
              <a:rPr lang="en-US" altLang="ko-KR" sz="1100" dirty="0" err="1"/>
              <a:t>addSpriteFramesWithFile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airplane.plist</a:t>
            </a:r>
            <a:r>
              <a:rPr lang="en-US" altLang="ko-KR" sz="1100" dirty="0"/>
              <a:t>");</a:t>
            </a:r>
          </a:p>
          <a:p>
            <a:r>
              <a:rPr lang="en-US" altLang="ko-KR" sz="1100" dirty="0"/>
              <a:t>    auto plane_1 = Sprite::create("airplane.png");</a:t>
            </a:r>
          </a:p>
          <a:p>
            <a:r>
              <a:rPr lang="en-US" altLang="ko-KR" sz="1100" dirty="0"/>
              <a:t>    plane_1-&gt;</a:t>
            </a:r>
            <a:r>
              <a:rPr lang="en-US" altLang="ko-KR" sz="1100" dirty="0" err="1"/>
              <a:t>setPosition</a:t>
            </a:r>
            <a:r>
              <a:rPr lang="en-US" altLang="ko-KR" sz="1100" dirty="0"/>
              <a:t>(Vec2(</a:t>
            </a:r>
            <a:r>
              <a:rPr lang="en-US" altLang="ko-KR" sz="1100" dirty="0" err="1"/>
              <a:t>winSize.width</a:t>
            </a:r>
            <a:r>
              <a:rPr lang="en-US" altLang="ko-KR" sz="1100" dirty="0"/>
              <a:t> / 2, </a:t>
            </a:r>
            <a:r>
              <a:rPr lang="en-US" altLang="ko-KR" sz="1100" dirty="0" err="1"/>
              <a:t>winSize.height</a:t>
            </a:r>
            <a:r>
              <a:rPr lang="en-US" altLang="ko-KR" sz="1100" dirty="0"/>
              <a:t> / 4));</a:t>
            </a:r>
          </a:p>
          <a:p>
            <a:r>
              <a:rPr lang="en-US" altLang="ko-KR" sz="1100" dirty="0"/>
              <a:t>    plane_1-&gt;</a:t>
            </a:r>
            <a:r>
              <a:rPr lang="en-US" altLang="ko-KR" sz="1100" dirty="0" err="1"/>
              <a:t>setTag</a:t>
            </a:r>
            <a:r>
              <a:rPr lang="en-US" altLang="ko-KR" sz="1100" dirty="0"/>
              <a:t>(TAG_SPRITE_PLANE);</a:t>
            </a:r>
          </a:p>
          <a:p>
            <a:r>
              <a:rPr lang="en-US" altLang="ko-KR" sz="1100" dirty="0"/>
              <a:t>    plane_1-&gt;</a:t>
            </a:r>
            <a:r>
              <a:rPr lang="en-US" altLang="ko-KR" sz="1100" dirty="0" err="1"/>
              <a:t>setScale</a:t>
            </a:r>
            <a:r>
              <a:rPr lang="en-US" altLang="ko-KR" sz="1100" dirty="0"/>
              <a:t>(0.5);</a:t>
            </a:r>
          </a:p>
          <a:p>
            <a:r>
              <a:rPr lang="en-US" altLang="ko-KR" sz="1100" dirty="0"/>
              <a:t>    this-&gt;</a:t>
            </a:r>
            <a:r>
              <a:rPr lang="en-US" altLang="ko-KR" sz="1100" dirty="0" err="1"/>
              <a:t>addChild</a:t>
            </a:r>
            <a:r>
              <a:rPr lang="en-US" altLang="ko-KR" sz="1100" dirty="0"/>
              <a:t>(plane_1,1);</a:t>
            </a:r>
          </a:p>
          <a:p>
            <a:r>
              <a:rPr lang="en-US" altLang="ko-KR" sz="1100" dirty="0"/>
              <a:t>    auto animation = Animation::create();</a:t>
            </a:r>
          </a:p>
          <a:p>
            <a:r>
              <a:rPr lang="en-US" altLang="ko-KR" sz="1100" dirty="0"/>
              <a:t>    animation-&gt;</a:t>
            </a:r>
            <a:r>
              <a:rPr lang="en-US" altLang="ko-KR" sz="1100" dirty="0" err="1"/>
              <a:t>setDelayPerUnit</a:t>
            </a:r>
            <a:r>
              <a:rPr lang="en-US" altLang="ko-KR" sz="1100" dirty="0"/>
              <a:t>(0.2);</a:t>
            </a:r>
          </a:p>
          <a:p>
            <a:r>
              <a:rPr lang="nn-NO" altLang="ko-KR" sz="1100" dirty="0"/>
              <a:t>    for (int i = 1; i &lt; 4; i++) {</a:t>
            </a:r>
          </a:p>
          <a:p>
            <a:r>
              <a:rPr lang="en-US" altLang="ko-KR" sz="1100" dirty="0"/>
              <a:t>        auto frame = </a:t>
            </a:r>
            <a:r>
              <a:rPr lang="en-US" altLang="ko-KR" sz="1100" dirty="0" err="1"/>
              <a:t>SpriteFrameCache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getInstance</a:t>
            </a:r>
            <a:r>
              <a:rPr lang="en-US" altLang="ko-KR" sz="1100" dirty="0"/>
              <a:t>()-&gt;</a:t>
            </a:r>
            <a:r>
              <a:rPr lang="en-US" altLang="ko-KR" sz="1100" dirty="0" err="1"/>
              <a:t>getSpriteFrameByName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StringUtils</a:t>
            </a:r>
            <a:r>
              <a:rPr lang="en-US" altLang="ko-KR" sz="1100" dirty="0"/>
              <a:t>::format("plane_%d.png",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));</a:t>
            </a:r>
          </a:p>
          <a:p>
            <a:r>
              <a:rPr lang="en-US" altLang="ko-KR" sz="1100" dirty="0"/>
              <a:t>        animation-&gt;</a:t>
            </a:r>
            <a:r>
              <a:rPr lang="en-US" altLang="ko-KR" sz="1100" dirty="0" err="1"/>
              <a:t>addSpriteFrame</a:t>
            </a:r>
            <a:r>
              <a:rPr lang="en-US" altLang="ko-KR" sz="1100" dirty="0"/>
              <a:t>(frame);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    auto animate = Animate::create(animation);</a:t>
            </a:r>
          </a:p>
          <a:p>
            <a:r>
              <a:rPr lang="en-US" altLang="ko-KR" sz="1100" dirty="0"/>
              <a:t>    plane_1-&gt;</a:t>
            </a:r>
            <a:r>
              <a:rPr lang="en-US" altLang="ko-KR" sz="1100" dirty="0" err="1"/>
              <a:t>runAction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RepeatForever</a:t>
            </a:r>
            <a:r>
              <a:rPr lang="en-US" altLang="ko-KR" sz="1100" dirty="0"/>
              <a:t>::create(animate));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}</a:t>
            </a:r>
            <a:endParaRPr lang="en-US" altLang="ko-KR" sz="1100" dirty="0"/>
          </a:p>
        </p:txBody>
      </p:sp>
      <p:sp>
        <p:nvSpPr>
          <p:cNvPr id="3" name="직사각형 2"/>
          <p:cNvSpPr/>
          <p:nvPr/>
        </p:nvSpPr>
        <p:spPr>
          <a:xfrm>
            <a:off x="261555" y="139116"/>
            <a:ext cx="2664296" cy="301461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GameScene.cpp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3681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1555" y="548680"/>
            <a:ext cx="8496944" cy="619268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void 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setMissile</a:t>
            </a:r>
            <a:r>
              <a:rPr lang="en-US" altLang="ko-KR" sz="1100" dirty="0"/>
              <a:t>(float delta</a:t>
            </a:r>
            <a:r>
              <a:rPr lang="en-US" altLang="ko-KR" sz="1100" dirty="0" smtClean="0"/>
              <a:t>)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미사일 추가</a:t>
            </a:r>
            <a:endParaRPr lang="en-US" altLang="ko-KR" sz="1100" dirty="0"/>
          </a:p>
          <a:p>
            <a:r>
              <a:rPr lang="en-US" altLang="ko-KR" sz="1100" dirty="0" smtClean="0"/>
              <a:t>{</a:t>
            </a:r>
            <a:endParaRPr lang="ko-KR" altLang="en-US" sz="1100" dirty="0"/>
          </a:p>
          <a:p>
            <a:r>
              <a:rPr lang="en-US" altLang="ko-KR" sz="1100" dirty="0"/>
              <a:t>    auto plane_1 = (Sprite*)this-&gt;</a:t>
            </a:r>
            <a:r>
              <a:rPr lang="en-US" altLang="ko-KR" sz="1100" dirty="0" err="1"/>
              <a:t>getChildByTag</a:t>
            </a:r>
            <a:r>
              <a:rPr lang="en-US" altLang="ko-KR" sz="1100" dirty="0"/>
              <a:t>(TAG_SPRITE_PLANE);</a:t>
            </a:r>
          </a:p>
          <a:p>
            <a:r>
              <a:rPr lang="en-US" altLang="ko-KR" sz="1100" dirty="0"/>
              <a:t>    Sprite* missile_1;</a:t>
            </a:r>
          </a:p>
          <a:p>
            <a:endParaRPr lang="ko-KR" altLang="en-US" sz="1100" dirty="0"/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//</a:t>
            </a:r>
            <a:r>
              <a:rPr lang="ko-KR" altLang="en-US" sz="1100" dirty="0"/>
              <a:t>아이템을 먹을 경우 강한 불빛으로 변경</a:t>
            </a:r>
          </a:p>
          <a:p>
            <a:r>
              <a:rPr lang="en-US" altLang="ko-KR" sz="1100" dirty="0"/>
              <a:t>    if (</a:t>
            </a:r>
            <a:r>
              <a:rPr lang="en-US" altLang="ko-KR" sz="1100" dirty="0" err="1"/>
              <a:t>isGetItem</a:t>
            </a:r>
            <a:r>
              <a:rPr lang="en-US" altLang="ko-KR" sz="1100" dirty="0"/>
              <a:t>) {</a:t>
            </a:r>
          </a:p>
          <a:p>
            <a:r>
              <a:rPr lang="en-US" altLang="ko-KR" sz="1100" dirty="0"/>
              <a:t>        missile_1 = Sprite::create("fire.png");</a:t>
            </a:r>
          </a:p>
          <a:p>
            <a:r>
              <a:rPr lang="en-US" altLang="ko-KR" sz="1100" dirty="0"/>
              <a:t>        missile_1-&gt;</a:t>
            </a:r>
            <a:r>
              <a:rPr lang="en-US" altLang="ko-KR" sz="1100" dirty="0" err="1"/>
              <a:t>setScale</a:t>
            </a:r>
            <a:r>
              <a:rPr lang="en-US" altLang="ko-KR" sz="1100" dirty="0"/>
              <a:t>(0.15);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    missile_1-&gt;</a:t>
            </a:r>
            <a:r>
              <a:rPr lang="en-US" altLang="ko-KR" sz="1100" dirty="0" err="1"/>
              <a:t>setTag</a:t>
            </a:r>
            <a:r>
              <a:rPr lang="en-US" altLang="ko-KR" sz="1100" dirty="0"/>
              <a:t>(5);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    else {</a:t>
            </a:r>
          </a:p>
          <a:p>
            <a:r>
              <a:rPr lang="en-US" altLang="ko-KR" sz="1100" dirty="0"/>
              <a:t>        missile_1 = Sprite::create("missile_1.png");</a:t>
            </a:r>
          </a:p>
          <a:p>
            <a:r>
              <a:rPr lang="en-US" altLang="ko-KR" sz="1100" dirty="0"/>
              <a:t>        missile_1-&gt;</a:t>
            </a:r>
            <a:r>
              <a:rPr lang="en-US" altLang="ko-KR" sz="1100" dirty="0" err="1"/>
              <a:t>setScale</a:t>
            </a:r>
            <a:r>
              <a:rPr lang="en-US" altLang="ko-KR" sz="1100" dirty="0"/>
              <a:t>(0.05);</a:t>
            </a:r>
          </a:p>
          <a:p>
            <a:r>
              <a:rPr lang="ko-KR" altLang="en-US" sz="1100" dirty="0"/>
              <a:t>       </a:t>
            </a:r>
          </a:p>
          <a:p>
            <a:r>
              <a:rPr lang="en-US" altLang="ko-KR" sz="1100" dirty="0"/>
              <a:t>        missile_1-&gt;</a:t>
            </a:r>
            <a:r>
              <a:rPr lang="en-US" altLang="ko-KR" sz="1100" dirty="0" err="1"/>
              <a:t>setTag</a:t>
            </a:r>
            <a:r>
              <a:rPr lang="en-US" altLang="ko-KR" sz="1100" dirty="0"/>
              <a:t>(1);</a:t>
            </a:r>
          </a:p>
          <a:p>
            <a:endParaRPr lang="ko-KR" altLang="en-US" sz="1100" dirty="0"/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}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missile_1-&gt;</a:t>
            </a:r>
            <a:r>
              <a:rPr lang="en-US" altLang="ko-KR" sz="1100" dirty="0" err="1"/>
              <a:t>setPosition</a:t>
            </a:r>
            <a:r>
              <a:rPr lang="en-US" altLang="ko-KR" sz="1100" dirty="0"/>
              <a:t>(plane_1-&gt;</a:t>
            </a:r>
            <a:r>
              <a:rPr lang="en-US" altLang="ko-KR" sz="1100" dirty="0" err="1"/>
              <a:t>getPosition</a:t>
            </a:r>
            <a:r>
              <a:rPr lang="en-US" altLang="ko-KR" sz="1100" dirty="0"/>
              <a:t>() + Vec2(0, 100));</a:t>
            </a:r>
          </a:p>
          <a:p>
            <a:r>
              <a:rPr lang="en-US" altLang="ko-KR" sz="1100" dirty="0"/>
              <a:t>    this-&gt;</a:t>
            </a:r>
            <a:r>
              <a:rPr lang="en-US" altLang="ko-KR" sz="1100" dirty="0" err="1"/>
              <a:t>addChild</a:t>
            </a:r>
            <a:r>
              <a:rPr lang="en-US" altLang="ko-KR" sz="1100" dirty="0"/>
              <a:t>(missile_1);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missiles.pushBack</a:t>
            </a:r>
            <a:r>
              <a:rPr lang="en-US" altLang="ko-KR" sz="1100" dirty="0"/>
              <a:t>(missile_1);</a:t>
            </a:r>
          </a:p>
          <a:p>
            <a:r>
              <a:rPr lang="en-US" altLang="ko-KR" sz="1100" dirty="0"/>
              <a:t>    auto action = Sequence::create(</a:t>
            </a:r>
            <a:r>
              <a:rPr lang="en-US" altLang="ko-KR" sz="1100" dirty="0" err="1"/>
              <a:t>MoveBy</a:t>
            </a:r>
            <a:r>
              <a:rPr lang="en-US" altLang="ko-KR" sz="1100" dirty="0"/>
              <a:t>::create(1.5, Vec2(0, winSize.height-10)),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CallFuncN</a:t>
            </a:r>
            <a:r>
              <a:rPr lang="en-US" altLang="ko-KR" sz="1100" dirty="0"/>
              <a:t>::create(CC_CALLBACK_1(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resetMissile</a:t>
            </a:r>
            <a:r>
              <a:rPr lang="en-US" altLang="ko-KR" sz="1100" dirty="0"/>
              <a:t>, this)),</a:t>
            </a:r>
          </a:p>
          <a:p>
            <a:r>
              <a:rPr lang="en-US" altLang="ko-KR" sz="1100" dirty="0"/>
              <a:t>        NULL);</a:t>
            </a:r>
          </a:p>
          <a:p>
            <a:r>
              <a:rPr lang="en-US" altLang="ko-KR" sz="1100" dirty="0"/>
              <a:t>    missile_1-&gt;</a:t>
            </a:r>
            <a:r>
              <a:rPr lang="en-US" altLang="ko-KR" sz="1100" dirty="0" err="1"/>
              <a:t>runAction</a:t>
            </a:r>
            <a:r>
              <a:rPr lang="en-US" altLang="ko-KR" sz="1100" dirty="0"/>
              <a:t>(action);</a:t>
            </a:r>
          </a:p>
          <a:p>
            <a:endParaRPr lang="ko-KR" altLang="en-US" sz="1100" dirty="0"/>
          </a:p>
          <a:p>
            <a:r>
              <a:rPr lang="en-US" altLang="ko-KR" sz="1100" dirty="0" smtClean="0"/>
              <a:t>}</a:t>
            </a:r>
            <a:endParaRPr lang="ko-KR" altLang="en-US" sz="1100" dirty="0"/>
          </a:p>
          <a:p>
            <a:r>
              <a:rPr lang="en-US" altLang="ko-KR" sz="1100" dirty="0" smtClean="0"/>
              <a:t>void 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resetMissile</a:t>
            </a:r>
            <a:r>
              <a:rPr lang="en-US" altLang="ko-KR" sz="1100" dirty="0"/>
              <a:t>(Ref* sender) </a:t>
            </a:r>
            <a:r>
              <a:rPr lang="en-US" altLang="ko-KR" sz="1100" dirty="0" smtClean="0"/>
              <a:t>{</a:t>
            </a:r>
            <a:r>
              <a:rPr lang="en-US" altLang="ko-KR" sz="1100" dirty="0"/>
              <a:t>)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미사일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제</a:t>
            </a: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거</a:t>
            </a:r>
            <a:endParaRPr lang="en-US" altLang="ko-KR" sz="1100" dirty="0"/>
          </a:p>
          <a:p>
            <a:r>
              <a:rPr lang="en-US" altLang="ko-KR" sz="1100" dirty="0"/>
              <a:t>    auto missile_1 = (Sprite*)sender;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missiles.eraseObject</a:t>
            </a:r>
            <a:r>
              <a:rPr lang="en-US" altLang="ko-KR" sz="1100" dirty="0"/>
              <a:t>(missile_1);</a:t>
            </a:r>
          </a:p>
          <a:p>
            <a:r>
              <a:rPr lang="en-US" altLang="ko-KR" sz="1100" dirty="0"/>
              <a:t>    this-&gt;</a:t>
            </a:r>
            <a:r>
              <a:rPr lang="en-US" altLang="ko-KR" sz="1100" dirty="0" err="1"/>
              <a:t>removeChild</a:t>
            </a:r>
            <a:r>
              <a:rPr lang="en-US" altLang="ko-KR" sz="1100" dirty="0"/>
              <a:t>(missile_1);</a:t>
            </a:r>
          </a:p>
          <a:p>
            <a:r>
              <a:rPr lang="en-US" altLang="ko-KR" sz="1100" dirty="0"/>
              <a:t>}</a:t>
            </a:r>
            <a:endParaRPr lang="en-US" altLang="ko-KR" sz="1100" dirty="0"/>
          </a:p>
        </p:txBody>
      </p:sp>
      <p:sp>
        <p:nvSpPr>
          <p:cNvPr id="3" name="직사각형 2"/>
          <p:cNvSpPr/>
          <p:nvPr/>
        </p:nvSpPr>
        <p:spPr>
          <a:xfrm>
            <a:off x="261555" y="139116"/>
            <a:ext cx="2664296" cy="301461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GameScene.cpp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3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1555" y="548680"/>
            <a:ext cx="8496944" cy="619268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/>
              <a:t>void </a:t>
            </a:r>
            <a:r>
              <a:rPr lang="en-US" altLang="ko-KR" sz="1100" dirty="0" err="1" smtClean="0"/>
              <a:t>GameScene</a:t>
            </a:r>
            <a:r>
              <a:rPr lang="en-US" altLang="ko-KR" sz="1100" dirty="0" smtClean="0"/>
              <a:t>::</a:t>
            </a:r>
            <a:r>
              <a:rPr lang="en-US" altLang="ko-KR" sz="1100" dirty="0" err="1" smtClean="0"/>
              <a:t>setItem</a:t>
            </a:r>
            <a:r>
              <a:rPr lang="en-US" altLang="ko-KR" sz="1100" dirty="0" smtClean="0"/>
              <a:t>(float delta)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아이템 추가</a:t>
            </a:r>
            <a:endParaRPr lang="en-US" altLang="ko-KR" sz="1100" dirty="0" smtClean="0"/>
          </a:p>
          <a:p>
            <a:r>
              <a:rPr lang="en-US" altLang="ko-KR" sz="1100" dirty="0" smtClean="0"/>
              <a:t>{</a:t>
            </a:r>
            <a:endParaRPr lang="en-US" altLang="ko-KR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x = PADDING_SCREEN + rand() % ((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)</a:t>
            </a:r>
            <a:r>
              <a:rPr lang="en-US" altLang="ko-KR" sz="1100" dirty="0" err="1"/>
              <a:t>winSize.width</a:t>
            </a:r>
            <a:r>
              <a:rPr lang="en-US" altLang="ko-KR" sz="1100" dirty="0"/>
              <a:t> - PADDING_SCREEN * 2);</a:t>
            </a:r>
          </a:p>
          <a:p>
            <a:r>
              <a:rPr lang="en-US" altLang="ko-KR" sz="1100" dirty="0"/>
              <a:t>    auto item = Sprite::create("item.png");</a:t>
            </a:r>
          </a:p>
          <a:p>
            <a:r>
              <a:rPr lang="en-US" altLang="ko-KR" sz="1100" dirty="0"/>
              <a:t>    item-&gt;</a:t>
            </a:r>
            <a:r>
              <a:rPr lang="en-US" altLang="ko-KR" sz="1100" dirty="0" err="1"/>
              <a:t>setScale</a:t>
            </a:r>
            <a:r>
              <a:rPr lang="en-US" altLang="ko-KR" sz="1100" dirty="0"/>
              <a:t>(0.5);</a:t>
            </a:r>
          </a:p>
          <a:p>
            <a:r>
              <a:rPr lang="en-US" altLang="ko-KR" sz="1100" dirty="0"/>
              <a:t>    item-&gt;</a:t>
            </a:r>
            <a:r>
              <a:rPr lang="en-US" altLang="ko-KR" sz="1100" dirty="0" err="1"/>
              <a:t>setPosition</a:t>
            </a:r>
            <a:r>
              <a:rPr lang="en-US" altLang="ko-KR" sz="1100" dirty="0"/>
              <a:t>(Vec2(x, </a:t>
            </a:r>
            <a:r>
              <a:rPr lang="en-US" altLang="ko-KR" sz="1100" dirty="0" err="1"/>
              <a:t>winSize.height</a:t>
            </a:r>
            <a:r>
              <a:rPr lang="en-US" altLang="ko-KR" sz="1100" dirty="0"/>
              <a:t>));</a:t>
            </a:r>
          </a:p>
          <a:p>
            <a:r>
              <a:rPr lang="en-US" altLang="ko-KR" sz="1100" dirty="0"/>
              <a:t>    this-&gt;</a:t>
            </a:r>
            <a:r>
              <a:rPr lang="en-US" altLang="ko-KR" sz="1100" dirty="0" err="1"/>
              <a:t>addChild</a:t>
            </a:r>
            <a:r>
              <a:rPr lang="en-US" altLang="ko-KR" sz="1100" dirty="0"/>
              <a:t>(item);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items.pushBack</a:t>
            </a:r>
            <a:r>
              <a:rPr lang="en-US" altLang="ko-KR" sz="1100" dirty="0"/>
              <a:t>(item);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auto action = Sequence::create(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MoveBy</a:t>
            </a:r>
            <a:r>
              <a:rPr lang="en-US" altLang="ko-KR" sz="1100" dirty="0"/>
              <a:t>::create(3.0, Vec2(0, -</a:t>
            </a:r>
            <a:r>
              <a:rPr lang="en-US" altLang="ko-KR" sz="1100" dirty="0" err="1"/>
              <a:t>winSize.height</a:t>
            </a:r>
            <a:r>
              <a:rPr lang="en-US" altLang="ko-KR" sz="1100" dirty="0"/>
              <a:t>)),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CallFuncN</a:t>
            </a:r>
            <a:r>
              <a:rPr lang="en-US" altLang="ko-KR" sz="1100" dirty="0"/>
              <a:t>::create(CC_CALLBACK_1(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resetItem</a:t>
            </a:r>
            <a:r>
              <a:rPr lang="en-US" altLang="ko-KR" sz="1100" dirty="0"/>
              <a:t>, this)),</a:t>
            </a:r>
          </a:p>
          <a:p>
            <a:r>
              <a:rPr lang="en-US" altLang="ko-KR" sz="1100" dirty="0"/>
              <a:t>        NULL);</a:t>
            </a:r>
          </a:p>
          <a:p>
            <a:r>
              <a:rPr lang="en-US" altLang="ko-KR" sz="1100" dirty="0"/>
              <a:t>    item-&gt;</a:t>
            </a:r>
            <a:r>
              <a:rPr lang="en-US" altLang="ko-KR" sz="1100" dirty="0" err="1"/>
              <a:t>runAction</a:t>
            </a:r>
            <a:r>
              <a:rPr lang="en-US" altLang="ko-KR" sz="1100" dirty="0"/>
              <a:t>(action);</a:t>
            </a:r>
          </a:p>
          <a:p>
            <a:endParaRPr lang="ko-KR" altLang="en-US" sz="1100" dirty="0"/>
          </a:p>
          <a:p>
            <a:r>
              <a:rPr lang="en-US" altLang="ko-KR" sz="1100" dirty="0" smtClean="0"/>
              <a:t>}</a:t>
            </a:r>
          </a:p>
          <a:p>
            <a:r>
              <a:rPr lang="en-US" altLang="ko-KR" sz="1100" dirty="0" smtClean="0"/>
              <a:t>void</a:t>
            </a:r>
            <a:r>
              <a:rPr lang="ko-KR" altLang="en-US" sz="1100" dirty="0" smtClean="0"/>
              <a:t> </a:t>
            </a:r>
            <a:r>
              <a:rPr lang="en-US" altLang="ko-KR" sz="1100" dirty="0" err="1" smtClean="0"/>
              <a:t>GameScene</a:t>
            </a:r>
            <a:r>
              <a:rPr lang="en-US" altLang="ko-KR" sz="1100" dirty="0" smtClean="0"/>
              <a:t>::</a:t>
            </a:r>
            <a:r>
              <a:rPr lang="en-US" altLang="ko-KR" sz="1100" dirty="0" err="1" smtClean="0"/>
              <a:t>resetItem</a:t>
            </a:r>
            <a:r>
              <a:rPr lang="en-US" altLang="ko-KR" sz="1100" dirty="0" smtClean="0"/>
              <a:t>(Ref</a:t>
            </a:r>
            <a:r>
              <a:rPr lang="ko-KR" altLang="en-US" sz="1100" dirty="0" smtClean="0"/>
              <a:t>* </a:t>
            </a:r>
            <a:r>
              <a:rPr lang="en-US" altLang="ko-KR" sz="1100" dirty="0" smtClean="0"/>
              <a:t>sender)</a:t>
            </a:r>
            <a:r>
              <a:rPr lang="en-US" altLang="ko-KR" sz="1100" dirty="0"/>
              <a:t> )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아이템이 </a:t>
            </a:r>
            <a:r>
              <a:rPr lang="ko-KR" altLang="en-US" sz="11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없어질시</a:t>
            </a:r>
            <a:r>
              <a:rPr lang="ko-KR" altLang="en-US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아이템 리스트 제거</a:t>
            </a:r>
            <a:endParaRPr lang="en-US" altLang="ko-KR" sz="1100" dirty="0"/>
          </a:p>
          <a:p>
            <a:r>
              <a:rPr lang="en-US" altLang="ko-KR" sz="1100" dirty="0" smtClean="0"/>
              <a:t>{</a:t>
            </a:r>
            <a:endParaRPr lang="en-US" altLang="ko-KR" sz="1100" dirty="0"/>
          </a:p>
          <a:p>
            <a:r>
              <a:rPr lang="en-US" altLang="ko-KR" sz="1100" dirty="0"/>
              <a:t>    auto item = (Sprite*)sender;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items.eraseObject</a:t>
            </a:r>
            <a:r>
              <a:rPr lang="en-US" altLang="ko-KR" sz="1100" dirty="0"/>
              <a:t>(item);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this-&gt;</a:t>
            </a:r>
            <a:r>
              <a:rPr lang="en-US" altLang="ko-KR" sz="1100" dirty="0" err="1"/>
              <a:t>removeChild</a:t>
            </a:r>
            <a:r>
              <a:rPr lang="en-US" altLang="ko-KR" sz="1100" dirty="0"/>
              <a:t>(item);</a:t>
            </a:r>
          </a:p>
          <a:p>
            <a:r>
              <a:rPr lang="en-US" altLang="ko-KR" sz="1100" dirty="0"/>
              <a:t>}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void </a:t>
            </a:r>
            <a:r>
              <a:rPr lang="en-US" altLang="ko-KR" sz="1100" dirty="0" err="1"/>
              <a:t>GameScene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resetGetItem</a:t>
            </a:r>
            <a:r>
              <a:rPr lang="en-US" altLang="ko-KR" sz="1100" dirty="0"/>
              <a:t>(float delta)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isGetItem</a:t>
            </a:r>
            <a:r>
              <a:rPr lang="en-US" altLang="ko-KR" sz="1100" dirty="0"/>
              <a:t> = false</a:t>
            </a:r>
            <a:r>
              <a:rPr lang="en-US" altLang="ko-KR" sz="1100" dirty="0" smtClean="0"/>
              <a:t>;</a:t>
            </a:r>
            <a:endParaRPr lang="en-US" altLang="ko-KR" sz="1100" dirty="0"/>
          </a:p>
          <a:p>
            <a:r>
              <a:rPr lang="en-US" altLang="ko-KR" sz="1100" dirty="0"/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1555" y="139116"/>
            <a:ext cx="2664296" cy="301461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GameScene.cpp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099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3227</Words>
  <Application>Microsoft Office PowerPoint</Application>
  <PresentationFormat>화면 슬라이드 쇼(4:3)</PresentationFormat>
  <Paragraphs>583</Paragraphs>
  <Slides>21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82103</dc:creator>
  <cp:lastModifiedBy>82103</cp:lastModifiedBy>
  <cp:revision>11</cp:revision>
  <dcterms:created xsi:type="dcterms:W3CDTF">2020-11-14T14:30:47Z</dcterms:created>
  <dcterms:modified xsi:type="dcterms:W3CDTF">2020-12-02T08:23:04Z</dcterms:modified>
</cp:coreProperties>
</file>