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64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40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99F7D-75DC-4474-B9A9-10A0A53ACE4A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17EF4-5BC0-489E-8030-3A135167B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9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17EF4-5BC0-489E-8030-3A135167BD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2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6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1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1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8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1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6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2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40152" y="5301208"/>
            <a:ext cx="266429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20143175 </a:t>
            </a:r>
            <a:r>
              <a:rPr lang="ko-KR" altLang="en-US" dirty="0" smtClean="0"/>
              <a:t>정동묵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43608" y="1700808"/>
            <a:ext cx="6912768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모바일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안드로이드</a:t>
            </a:r>
            <a:r>
              <a:rPr lang="ko-KR" altLang="en-US" sz="2800" dirty="0" smtClean="0"/>
              <a:t> 응용 실습 </a:t>
            </a:r>
            <a:endParaRPr lang="en-US" altLang="ko-KR" sz="2800" dirty="0" smtClean="0"/>
          </a:p>
          <a:p>
            <a:pPr algn="ctr"/>
            <a:r>
              <a:rPr lang="en-US" altLang="ko-KR" sz="2800" dirty="0"/>
              <a:t>2</a:t>
            </a:r>
            <a:r>
              <a:rPr lang="ko-KR" altLang="en-US" sz="2800" dirty="0" smtClean="0"/>
              <a:t>차 프로젝트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432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91880" y="139115"/>
            <a:ext cx="5266619" cy="64582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void </a:t>
            </a:r>
            <a:r>
              <a:rPr lang="en-US" altLang="ko-KR" sz="1000" dirty="0" err="1"/>
              <a:t>GameScene</a:t>
            </a:r>
            <a:r>
              <a:rPr lang="en-US" altLang="ko-KR" sz="1000" dirty="0"/>
              <a:t>::update(float delta)</a:t>
            </a:r>
          </a:p>
          <a:p>
            <a:r>
              <a:rPr lang="en-US" altLang="ko-KR" sz="1000" dirty="0"/>
              <a:t>{</a:t>
            </a:r>
          </a:p>
          <a:p>
            <a:r>
              <a:rPr lang="sv-SE" altLang="ko-KR" sz="1000" dirty="0"/>
              <a:t>    Sprite* plane_1 = (Sprite*)this-&gt;getChildByTag(TAG_SPRITE_PLANE);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Rect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rectPlane</a:t>
            </a:r>
            <a:r>
              <a:rPr lang="en-US" altLang="ko-KR" sz="1000" dirty="0"/>
              <a:t> = plane_1-&gt;</a:t>
            </a:r>
            <a:r>
              <a:rPr lang="en-US" altLang="ko-KR" sz="1000" dirty="0" err="1"/>
              <a:t>getBoundingBox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auto </a:t>
            </a:r>
            <a:r>
              <a:rPr lang="en-US" altLang="ko-KR" sz="1000" dirty="0" err="1"/>
              <a:t>removePlane</a:t>
            </a:r>
            <a:r>
              <a:rPr lang="en-US" altLang="ko-KR" sz="1000" dirty="0"/>
              <a:t> = Sprite::create();</a:t>
            </a:r>
          </a:p>
          <a:p>
            <a:r>
              <a:rPr lang="en-US" altLang="ko-KR" sz="1000" dirty="0"/>
              <a:t>    auto </a:t>
            </a:r>
            <a:r>
              <a:rPr lang="en-US" altLang="ko-KR" sz="1000" dirty="0" err="1"/>
              <a:t>removeMissile</a:t>
            </a:r>
            <a:r>
              <a:rPr lang="en-US" altLang="ko-KR" sz="1000" dirty="0"/>
              <a:t> = Sprite::create();</a:t>
            </a:r>
          </a:p>
          <a:p>
            <a:r>
              <a:rPr lang="en-US" altLang="ko-KR" sz="1000" dirty="0"/>
              <a:t>    auto </a:t>
            </a:r>
            <a:r>
              <a:rPr lang="en-US" altLang="ko-KR" sz="1000" dirty="0" err="1"/>
              <a:t>removeUfo</a:t>
            </a:r>
            <a:r>
              <a:rPr lang="en-US" altLang="ko-KR" sz="1000" dirty="0"/>
              <a:t> = Sprite::create();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for (Sprite* missile_1 : missiles)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Rect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rectMissile</a:t>
            </a:r>
            <a:r>
              <a:rPr lang="en-US" altLang="ko-KR" sz="1000" dirty="0"/>
              <a:t> = missile_1-&gt;</a:t>
            </a:r>
            <a:r>
              <a:rPr lang="en-US" altLang="ko-KR" sz="1000" dirty="0" err="1"/>
              <a:t>getBoundingBox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for (Sprite* </a:t>
            </a:r>
            <a:r>
              <a:rPr lang="en-US" altLang="ko-KR" sz="1000" dirty="0" err="1"/>
              <a:t>ufo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ufos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Rect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rectUfo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ufo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getBoundingBox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/*  </a:t>
            </a:r>
            <a:r>
              <a:rPr lang="en-US" altLang="ko-KR" sz="1000" dirty="0" err="1"/>
              <a:t>Rect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rectPlane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Rect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sprPlane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getPositionX</a:t>
            </a:r>
            <a:r>
              <a:rPr lang="en-US" altLang="ko-KR" sz="1000" dirty="0"/>
              <a:t>(), </a:t>
            </a:r>
            <a:r>
              <a:rPr lang="en-US" altLang="ko-KR" sz="1000" dirty="0" err="1"/>
              <a:t>sprPlane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getPositionY</a:t>
            </a:r>
            <a:r>
              <a:rPr lang="en-US" altLang="ko-KR" sz="1000" dirty="0"/>
              <a:t>(),</a:t>
            </a:r>
          </a:p>
          <a:p>
            <a:r>
              <a:rPr lang="en-US" altLang="ko-KR" sz="1000" dirty="0"/>
              <a:t>          </a:t>
            </a:r>
            <a:r>
              <a:rPr lang="en-US" altLang="ko-KR" sz="1000" dirty="0" err="1"/>
              <a:t>sprPlane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getContentSize</a:t>
            </a:r>
            <a:r>
              <a:rPr lang="en-US" altLang="ko-KR" sz="1000" dirty="0"/>
              <a:t>().width, </a:t>
            </a:r>
            <a:r>
              <a:rPr lang="en-US" altLang="ko-KR" sz="1000" dirty="0" err="1"/>
              <a:t>sprPlane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getContentSize</a:t>
            </a:r>
            <a:r>
              <a:rPr lang="en-US" altLang="ko-KR" sz="1000" dirty="0"/>
              <a:t>().height);*/</a:t>
            </a:r>
          </a:p>
          <a:p>
            <a:r>
              <a:rPr lang="en-US" altLang="ko-KR" sz="1000" dirty="0"/>
              <a:t>            if (</a:t>
            </a:r>
            <a:r>
              <a:rPr lang="en-US" altLang="ko-KR" sz="1000" dirty="0" err="1"/>
              <a:t>rectMissile.intersectsRect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rectUfo</a:t>
            </a:r>
            <a:r>
              <a:rPr lang="en-US" altLang="ko-KR" sz="1000" dirty="0"/>
              <a:t>)) </a:t>
            </a:r>
            <a:r>
              <a:rPr lang="en-US" altLang="ko-KR" sz="1000" dirty="0" smtClean="0"/>
              <a:t>{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미사일과 적이 충돌할 경우</a:t>
            </a:r>
            <a:endParaRPr lang="ko-KR" altLang="en-US" sz="1000" dirty="0"/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removeMissile</a:t>
            </a:r>
            <a:r>
              <a:rPr lang="en-US" altLang="ko-KR" sz="1000" dirty="0"/>
              <a:t> = missile_1</a:t>
            </a:r>
            <a:r>
              <a:rPr lang="en-US" altLang="ko-KR" sz="1000" dirty="0" smtClean="0"/>
              <a:t>; 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미사일 제거</a:t>
            </a:r>
            <a:endParaRPr lang="en-US" altLang="ko-KR" sz="1000" dirty="0"/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removeUfo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ufo</a:t>
            </a:r>
            <a:r>
              <a:rPr lang="en-US" altLang="ko-KR" sz="1000" dirty="0" smtClean="0"/>
              <a:t>;            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UFO 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제거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/>
          </a:p>
          <a:p>
            <a:r>
              <a:rPr lang="ko-KR" altLang="en-US" sz="1000" dirty="0"/>
              <a:t>            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/>
              <a:t>else if (</a:t>
            </a:r>
            <a:r>
              <a:rPr lang="en-US" altLang="ko-KR" sz="1000" dirty="0" err="1"/>
              <a:t>rectPlane.intersectsRect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rectUfo</a:t>
            </a:r>
            <a:r>
              <a:rPr lang="en-US" altLang="ko-KR" sz="1000" dirty="0" smtClean="0"/>
              <a:t>)){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사용자의 비행기가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UFO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와 충돌 할 경우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ko-KR" altLang="en-US" sz="1000" dirty="0"/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GameOver</a:t>
            </a:r>
            <a:r>
              <a:rPr lang="en-US" altLang="ko-KR" sz="1000" dirty="0" smtClean="0"/>
              <a:t>(); 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게임오버 라벨 호출</a:t>
            </a:r>
            <a:endParaRPr lang="en-US" altLang="ko-KR" sz="1000" dirty="0"/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allStop</a:t>
            </a:r>
            <a:r>
              <a:rPr lang="en-US" altLang="ko-KR" sz="1000" dirty="0" smtClean="0"/>
              <a:t>(); 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en-US" altLang="ko-KR" sz="1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allStop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함수 호출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ko-KR" altLang="en-US" sz="1000" dirty="0"/>
              <a:t>            </a:t>
            </a:r>
            <a:r>
              <a:rPr lang="en-US" altLang="ko-KR" sz="1000" dirty="0"/>
              <a:t>}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}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    if (</a:t>
            </a:r>
            <a:r>
              <a:rPr lang="en-US" altLang="ko-KR" sz="1000" dirty="0" err="1"/>
              <a:t>missiles.contains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removeMissile</a:t>
            </a:r>
            <a:r>
              <a:rPr lang="en-US" altLang="ko-KR" sz="1000" dirty="0"/>
              <a:t>)) </a:t>
            </a:r>
            <a:r>
              <a:rPr lang="en-US" altLang="ko-KR" sz="1000" dirty="0" smtClean="0"/>
              <a:t>{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resetMissile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removeMissile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resetUfo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removeUfo</a:t>
            </a:r>
            <a:r>
              <a:rPr lang="en-US" altLang="ko-KR" sz="1000" dirty="0"/>
              <a:t>);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}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/>
              <a:t>GameScene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GameOver</a:t>
            </a:r>
            <a:r>
              <a:rPr lang="en-US" altLang="ko-KR" sz="1000" dirty="0" smtClean="0"/>
              <a:t>() 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비행기가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UFO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와 </a:t>
            </a:r>
            <a:r>
              <a:rPr lang="ko-KR" altLang="en-US" sz="1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부딫히면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GAMEOVER 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표시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auto label = Label::</a:t>
            </a:r>
            <a:r>
              <a:rPr lang="en-US" altLang="ko-KR" sz="1000" dirty="0" err="1"/>
              <a:t>createWithSystemFont</a:t>
            </a:r>
            <a:r>
              <a:rPr lang="en-US" altLang="ko-KR" sz="1000" dirty="0"/>
              <a:t>("GAME OVER", "", 50);</a:t>
            </a:r>
          </a:p>
          <a:p>
            <a:r>
              <a:rPr lang="en-US" altLang="ko-KR" sz="1000" dirty="0"/>
              <a:t>    label-&gt;</a:t>
            </a:r>
            <a:r>
              <a:rPr lang="en-US" altLang="ko-KR" sz="1000" dirty="0" err="1"/>
              <a:t>setPosition</a:t>
            </a:r>
            <a:r>
              <a:rPr lang="en-US" altLang="ko-KR" sz="1000" dirty="0"/>
              <a:t>(Vec2(</a:t>
            </a:r>
            <a:r>
              <a:rPr lang="en-US" altLang="ko-KR" sz="1000" dirty="0" err="1"/>
              <a:t>winSize.width</a:t>
            </a:r>
            <a:r>
              <a:rPr lang="en-US" altLang="ko-KR" sz="1000" dirty="0"/>
              <a:t> / 2, </a:t>
            </a:r>
            <a:r>
              <a:rPr lang="en-US" altLang="ko-KR" sz="1000" dirty="0" err="1"/>
              <a:t>winSize.height</a:t>
            </a:r>
            <a:r>
              <a:rPr lang="en-US" altLang="ko-KR" sz="1000" dirty="0"/>
              <a:t> / 2));</a:t>
            </a:r>
          </a:p>
          <a:p>
            <a:r>
              <a:rPr lang="en-US" altLang="ko-KR" sz="1000" dirty="0"/>
              <a:t>    label-&gt;</a:t>
            </a:r>
            <a:r>
              <a:rPr lang="en-US" altLang="ko-KR" sz="1000" dirty="0" err="1"/>
              <a:t>setColor</a:t>
            </a:r>
            <a:r>
              <a:rPr lang="en-US" altLang="ko-KR" sz="1000" dirty="0"/>
              <a:t>(Color3B::RED);</a:t>
            </a:r>
          </a:p>
          <a:p>
            <a:r>
              <a:rPr lang="en-US" altLang="ko-KR" sz="1000" dirty="0"/>
              <a:t>    this-&gt;</a:t>
            </a:r>
            <a:r>
              <a:rPr lang="en-US" altLang="ko-KR" sz="1000" dirty="0" err="1"/>
              <a:t>addChild</a:t>
            </a:r>
            <a:r>
              <a:rPr lang="en-US" altLang="ko-KR" sz="1000" dirty="0"/>
              <a:t>(label);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isTurn</a:t>
            </a:r>
            <a:r>
              <a:rPr lang="en-US" altLang="ko-KR" sz="1000" dirty="0"/>
              <a:t> = true</a:t>
            </a:r>
            <a:r>
              <a:rPr lang="en-US" altLang="ko-KR" sz="1000" dirty="0" smtClean="0"/>
              <a:t>;                  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화면전환장치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en-US" altLang="ko-KR" sz="10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8270" y="139115"/>
            <a:ext cx="2016224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GameScene.cpp</a:t>
            </a:r>
            <a:endParaRPr lang="ko-KR" altLang="en-US" sz="15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19175"/>
            <a:ext cx="28702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29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640"/>
            <a:ext cx="28702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58" y="188640"/>
            <a:ext cx="28702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3961" y="5085184"/>
            <a:ext cx="4145477" cy="15810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allStop</a:t>
            </a:r>
            <a:r>
              <a:rPr lang="en-US" altLang="ko-KR" sz="1100" dirty="0" smtClean="0"/>
              <a:t>()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게임 </a:t>
            </a:r>
            <a:r>
              <a:rPr lang="ko-KR" altLang="en-US" sz="11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오버시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비행기 </a:t>
            </a:r>
            <a:r>
              <a:rPr lang="ko-KR" altLang="en-US" sz="11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충돌시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모든 </a:t>
            </a:r>
            <a:r>
              <a:rPr lang="ko-KR" altLang="en-US" sz="11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스케쥴러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종료</a:t>
            </a:r>
            <a:endParaRPr lang="en-US" altLang="ko-KR" sz="11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this-&gt;</a:t>
            </a:r>
            <a:r>
              <a:rPr lang="en-US" altLang="ko-KR" sz="1100" dirty="0" err="1"/>
              <a:t>unschedule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schedule_selector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setMissile</a:t>
            </a:r>
            <a:r>
              <a:rPr lang="en-US" altLang="ko-KR" sz="1100" dirty="0"/>
              <a:t>));</a:t>
            </a:r>
          </a:p>
          <a:p>
            <a:r>
              <a:rPr lang="en-US" altLang="ko-KR" sz="1100" dirty="0"/>
              <a:t>    this-&gt;</a:t>
            </a:r>
            <a:r>
              <a:rPr lang="en-US" altLang="ko-KR" sz="1100" dirty="0" err="1"/>
              <a:t>unschedule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schedule_selector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setUfo</a:t>
            </a:r>
            <a:r>
              <a:rPr lang="en-US" altLang="ko-KR" sz="1100" dirty="0"/>
              <a:t>));</a:t>
            </a:r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4613019" y="5085184"/>
            <a:ext cx="4145477" cy="15810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changeScenes</a:t>
            </a:r>
            <a:r>
              <a:rPr lang="en-US" altLang="ko-KR" sz="1100" dirty="0"/>
              <a:t>(Ref* sender</a:t>
            </a:r>
            <a:r>
              <a:rPr lang="en-US" altLang="ko-KR" sz="1100" dirty="0" smtClean="0"/>
              <a:t>)                      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화면 전환</a:t>
            </a:r>
            <a:endParaRPr lang="en-US" altLang="ko-KR" sz="11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it-IT" altLang="ko-KR" sz="1100" dirty="0"/>
              <a:t>    auto scene = TransitionPageTurn::create(1.0, MenuScene::createScene(), true);</a:t>
            </a:r>
          </a:p>
          <a:p>
            <a:r>
              <a:rPr lang="en-US" altLang="ko-KR" sz="1100" dirty="0"/>
              <a:t>    Director::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replaceScene</a:t>
            </a:r>
            <a:r>
              <a:rPr lang="en-US" altLang="ko-KR" sz="1100" dirty="0"/>
              <a:t>(scene);</a:t>
            </a:r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02612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5896" y="620688"/>
            <a:ext cx="4824536" cy="51125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배경</a:t>
            </a:r>
            <a:r>
              <a:rPr lang="en-US" altLang="ko-KR" sz="1400" b="1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설정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시작 버튼과 게임종료 버튼 생성</a:t>
            </a:r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Start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라벨과 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quit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라벨을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MenuItemLabel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을 통해 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Menu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로 불러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올수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있도록 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item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으로 정의</a:t>
            </a:r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START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버튼을 누르면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replaceScene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함수를 통해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TransitionSplitRows</a:t>
            </a:r>
            <a:r>
              <a:rPr lang="ko-KR" altLang="en-US" sz="1400" b="1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효과를 보여주면서 게임화면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GameScene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으로 전환</a:t>
            </a:r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QUIT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버튼을 통해 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end()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함수 호출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게임을 종료</a:t>
            </a:r>
            <a:endParaRPr lang="ko-KR" altLang="en-US" sz="14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7147"/>
            <a:ext cx="28702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01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7181" y="476672"/>
            <a:ext cx="8532440" cy="60939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 auto </a:t>
            </a:r>
            <a:r>
              <a:rPr lang="en-US" altLang="ko-KR" sz="1200" dirty="0" err="1">
                <a:solidFill>
                  <a:schemeClr val="bg1"/>
                </a:solidFill>
              </a:rPr>
              <a:t>bgLayer</a:t>
            </a:r>
            <a:r>
              <a:rPr lang="en-US" altLang="ko-KR" sz="1200" dirty="0">
                <a:solidFill>
                  <a:schemeClr val="bg1"/>
                </a:solidFill>
              </a:rPr>
              <a:t> = Layer::create();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this-&gt;</a:t>
            </a:r>
            <a:r>
              <a:rPr lang="en-US" altLang="ko-KR" sz="1200" dirty="0" err="1">
                <a:solidFill>
                  <a:schemeClr val="bg1"/>
                </a:solidFill>
              </a:rPr>
              <a:t>addChild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bgLayer</a:t>
            </a:r>
            <a:r>
              <a:rPr lang="en-US" altLang="ko-KR" sz="1200" dirty="0">
                <a:solidFill>
                  <a:schemeClr val="bg1"/>
                </a:solidFill>
              </a:rPr>
              <a:t>);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auto layer_1 = Sprite::create("startScene_2.png"); //450*720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layer_1-&gt;</a:t>
            </a:r>
            <a:r>
              <a:rPr lang="en-US" altLang="ko-KR" sz="1200" dirty="0" err="1">
                <a:solidFill>
                  <a:schemeClr val="bg1"/>
                </a:solidFill>
              </a:rPr>
              <a:t>setAnchorPoint</a:t>
            </a:r>
            <a:r>
              <a:rPr lang="en-US" altLang="ko-KR" sz="1200" dirty="0">
                <a:solidFill>
                  <a:schemeClr val="bg1"/>
                </a:solidFill>
              </a:rPr>
              <a:t>(Point::ZERO);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layer_1-&gt;</a:t>
            </a:r>
            <a:r>
              <a:rPr lang="en-US" altLang="ko-KR" sz="1200" dirty="0" err="1">
                <a:solidFill>
                  <a:schemeClr val="bg1"/>
                </a:solidFill>
              </a:rPr>
              <a:t>setPosition</a:t>
            </a:r>
            <a:r>
              <a:rPr lang="en-US" altLang="ko-KR" sz="1200" dirty="0">
                <a:solidFill>
                  <a:schemeClr val="bg1"/>
                </a:solidFill>
              </a:rPr>
              <a:t>(Point::ZERO);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</a:rPr>
              <a:t>bgLayer</a:t>
            </a:r>
            <a:r>
              <a:rPr lang="en-US" altLang="ko-KR" sz="1200" dirty="0">
                <a:solidFill>
                  <a:schemeClr val="bg1"/>
                </a:solidFill>
              </a:rPr>
              <a:t>-&gt;</a:t>
            </a:r>
            <a:r>
              <a:rPr lang="en-US" altLang="ko-KR" sz="1200" dirty="0" err="1">
                <a:solidFill>
                  <a:schemeClr val="bg1"/>
                </a:solidFill>
              </a:rPr>
              <a:t>addChild</a:t>
            </a:r>
            <a:r>
              <a:rPr lang="en-US" altLang="ko-KR" sz="1200" dirty="0">
                <a:solidFill>
                  <a:schemeClr val="bg1"/>
                </a:solidFill>
              </a:rPr>
              <a:t>(layer_1);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auto </a:t>
            </a:r>
            <a:r>
              <a:rPr lang="en-US" altLang="ko-KR" sz="1200" dirty="0" err="1">
                <a:solidFill>
                  <a:schemeClr val="bg1"/>
                </a:solidFill>
              </a:rPr>
              <a:t>label_start</a:t>
            </a:r>
            <a:r>
              <a:rPr lang="en-US" altLang="ko-KR" sz="1200" dirty="0">
                <a:solidFill>
                  <a:schemeClr val="bg1"/>
                </a:solidFill>
              </a:rPr>
              <a:t> = Label::</a:t>
            </a:r>
            <a:r>
              <a:rPr lang="en-US" altLang="ko-KR" sz="1200" dirty="0" err="1">
                <a:solidFill>
                  <a:schemeClr val="bg1"/>
                </a:solidFill>
              </a:rPr>
              <a:t>createWithSystemFont</a:t>
            </a:r>
            <a:r>
              <a:rPr lang="en-US" altLang="ko-KR" sz="1200" dirty="0">
                <a:solidFill>
                  <a:schemeClr val="bg1"/>
                </a:solidFill>
              </a:rPr>
              <a:t>("START", "Gill Sans Ultra Bold Condensed", 60);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</a:rPr>
              <a:t>label_start</a:t>
            </a:r>
            <a:r>
              <a:rPr lang="en-US" altLang="ko-KR" sz="1200" dirty="0">
                <a:solidFill>
                  <a:schemeClr val="bg1"/>
                </a:solidFill>
              </a:rPr>
              <a:t>-&gt;</a:t>
            </a:r>
            <a:r>
              <a:rPr lang="en-US" altLang="ko-KR" sz="1200" dirty="0" err="1">
                <a:solidFill>
                  <a:schemeClr val="bg1"/>
                </a:solidFill>
              </a:rPr>
              <a:t>setColor</a:t>
            </a:r>
            <a:r>
              <a:rPr lang="en-US" altLang="ko-KR" sz="1200" dirty="0">
                <a:solidFill>
                  <a:schemeClr val="bg1"/>
                </a:solidFill>
              </a:rPr>
              <a:t>(Color3B::WHITE);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auto </a:t>
            </a:r>
            <a:r>
              <a:rPr lang="en-US" altLang="ko-KR" sz="1200" dirty="0" err="1">
                <a:solidFill>
                  <a:schemeClr val="bg1"/>
                </a:solidFill>
              </a:rPr>
              <a:t>label_quit</a:t>
            </a:r>
            <a:r>
              <a:rPr lang="en-US" altLang="ko-KR" sz="1200" dirty="0">
                <a:solidFill>
                  <a:schemeClr val="bg1"/>
                </a:solidFill>
              </a:rPr>
              <a:t> = Label::</a:t>
            </a:r>
            <a:r>
              <a:rPr lang="en-US" altLang="ko-KR" sz="1200" dirty="0" err="1">
                <a:solidFill>
                  <a:schemeClr val="bg1"/>
                </a:solidFill>
              </a:rPr>
              <a:t>createWithSystemFont</a:t>
            </a:r>
            <a:r>
              <a:rPr lang="en-US" altLang="ko-KR" sz="1200" dirty="0">
                <a:solidFill>
                  <a:schemeClr val="bg1"/>
                </a:solidFill>
              </a:rPr>
              <a:t>("QUIT", "Gill Sans Ultra Bold Condensed", 60);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</a:rPr>
              <a:t>label_quit</a:t>
            </a:r>
            <a:r>
              <a:rPr lang="en-US" altLang="ko-KR" sz="1200" dirty="0">
                <a:solidFill>
                  <a:schemeClr val="bg1"/>
                </a:solidFill>
              </a:rPr>
              <a:t>-&gt;</a:t>
            </a:r>
            <a:r>
              <a:rPr lang="en-US" altLang="ko-KR" sz="1200" dirty="0" err="1">
                <a:solidFill>
                  <a:schemeClr val="bg1"/>
                </a:solidFill>
              </a:rPr>
              <a:t>setColor</a:t>
            </a:r>
            <a:r>
              <a:rPr lang="en-US" altLang="ko-KR" sz="1200" dirty="0">
                <a:solidFill>
                  <a:schemeClr val="bg1"/>
                </a:solidFill>
              </a:rPr>
              <a:t>(Color3B::WHITE);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auto item_1 = </a:t>
            </a:r>
            <a:r>
              <a:rPr lang="en-US" altLang="ko-KR" sz="1200" dirty="0" err="1">
                <a:solidFill>
                  <a:schemeClr val="bg1"/>
                </a:solidFill>
              </a:rPr>
              <a:t>MenuItemLabel</a:t>
            </a:r>
            <a:r>
              <a:rPr lang="en-US" altLang="ko-KR" sz="1200" dirty="0">
                <a:solidFill>
                  <a:schemeClr val="bg1"/>
                </a:solidFill>
              </a:rPr>
              <a:t>::create(</a:t>
            </a:r>
            <a:r>
              <a:rPr lang="en-US" altLang="ko-KR" sz="1200" dirty="0" err="1">
                <a:solidFill>
                  <a:schemeClr val="bg1"/>
                </a:solidFill>
              </a:rPr>
              <a:t>label_start</a:t>
            </a:r>
            <a:r>
              <a:rPr lang="en-US" altLang="ko-KR" sz="1200" dirty="0">
                <a:solidFill>
                  <a:schemeClr val="bg1"/>
                </a:solidFill>
              </a:rPr>
              <a:t>, CC_CALLBACK_1(</a:t>
            </a:r>
            <a:r>
              <a:rPr lang="en-US" altLang="ko-KR" sz="1200" dirty="0" err="1">
                <a:solidFill>
                  <a:schemeClr val="bg1"/>
                </a:solidFill>
              </a:rPr>
              <a:t>MenuScene</a:t>
            </a:r>
            <a:r>
              <a:rPr lang="en-US" altLang="ko-KR" sz="1200" dirty="0">
                <a:solidFill>
                  <a:schemeClr val="bg1"/>
                </a:solidFill>
              </a:rPr>
              <a:t>::</a:t>
            </a:r>
            <a:r>
              <a:rPr lang="en-US" altLang="ko-KR" sz="1200" dirty="0" err="1">
                <a:solidFill>
                  <a:schemeClr val="bg1"/>
                </a:solidFill>
              </a:rPr>
              <a:t>changeScene</a:t>
            </a:r>
            <a:r>
              <a:rPr lang="en-US" altLang="ko-KR" sz="1200" dirty="0">
                <a:solidFill>
                  <a:schemeClr val="bg1"/>
                </a:solidFill>
              </a:rPr>
              <a:t>, this));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auto item_2 = </a:t>
            </a:r>
            <a:r>
              <a:rPr lang="en-US" altLang="ko-KR" sz="1200" dirty="0" err="1">
                <a:solidFill>
                  <a:schemeClr val="bg1"/>
                </a:solidFill>
              </a:rPr>
              <a:t>MenuItemLabel</a:t>
            </a:r>
            <a:r>
              <a:rPr lang="en-US" altLang="ko-KR" sz="1200" dirty="0">
                <a:solidFill>
                  <a:schemeClr val="bg1"/>
                </a:solidFill>
              </a:rPr>
              <a:t>::create(</a:t>
            </a:r>
            <a:r>
              <a:rPr lang="en-US" altLang="ko-KR" sz="1200" dirty="0" err="1">
                <a:solidFill>
                  <a:schemeClr val="bg1"/>
                </a:solidFill>
              </a:rPr>
              <a:t>label_quit</a:t>
            </a:r>
            <a:r>
              <a:rPr lang="en-US" altLang="ko-KR" sz="1200" dirty="0">
                <a:solidFill>
                  <a:schemeClr val="bg1"/>
                </a:solidFill>
              </a:rPr>
              <a:t>, CC_CALLBACK_1(</a:t>
            </a:r>
            <a:r>
              <a:rPr lang="en-US" altLang="ko-KR" sz="1200" dirty="0" err="1">
                <a:solidFill>
                  <a:schemeClr val="bg1"/>
                </a:solidFill>
              </a:rPr>
              <a:t>MenuScene</a:t>
            </a:r>
            <a:r>
              <a:rPr lang="en-US" altLang="ko-KR" sz="1200" dirty="0">
                <a:solidFill>
                  <a:schemeClr val="bg1"/>
                </a:solidFill>
              </a:rPr>
              <a:t>::</a:t>
            </a:r>
            <a:r>
              <a:rPr lang="en-US" altLang="ko-KR" sz="1200" dirty="0" err="1">
                <a:solidFill>
                  <a:schemeClr val="bg1"/>
                </a:solidFill>
              </a:rPr>
              <a:t>menuCallback</a:t>
            </a:r>
            <a:r>
              <a:rPr lang="en-US" altLang="ko-KR" sz="1200" dirty="0">
                <a:solidFill>
                  <a:schemeClr val="bg1"/>
                </a:solidFill>
              </a:rPr>
              <a:t>, this));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pt-BR" altLang="ko-KR" sz="1200" dirty="0">
                <a:solidFill>
                  <a:schemeClr val="bg1"/>
                </a:solidFill>
              </a:rPr>
              <a:t>    auto menu = Menu::create(item_1, item_2, nullptr);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menu-&gt;</a:t>
            </a:r>
            <a:r>
              <a:rPr lang="en-US" altLang="ko-KR" sz="1200" dirty="0" err="1">
                <a:solidFill>
                  <a:schemeClr val="bg1"/>
                </a:solidFill>
              </a:rPr>
              <a:t>alignItemsVertically</a:t>
            </a:r>
            <a:r>
              <a:rPr lang="en-US" altLang="ko-KR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menu-&gt;</a:t>
            </a:r>
            <a:r>
              <a:rPr lang="en-US" altLang="ko-KR" sz="1200" dirty="0" err="1">
                <a:solidFill>
                  <a:schemeClr val="bg1"/>
                </a:solidFill>
              </a:rPr>
              <a:t>setPosition</a:t>
            </a:r>
            <a:r>
              <a:rPr lang="en-US" altLang="ko-KR" sz="1200" dirty="0">
                <a:solidFill>
                  <a:schemeClr val="bg1"/>
                </a:solidFill>
              </a:rPr>
              <a:t>(Vec2(100, 610));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this-&gt;</a:t>
            </a:r>
            <a:r>
              <a:rPr lang="en-US" altLang="ko-KR" sz="1200" dirty="0" err="1">
                <a:solidFill>
                  <a:schemeClr val="bg1"/>
                </a:solidFill>
              </a:rPr>
              <a:t>addChild</a:t>
            </a:r>
            <a:r>
              <a:rPr lang="en-US" altLang="ko-KR" sz="1200" dirty="0">
                <a:solidFill>
                  <a:schemeClr val="bg1"/>
                </a:solidFill>
              </a:rPr>
              <a:t>(menu);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return true;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void </a:t>
            </a:r>
            <a:r>
              <a:rPr lang="en-US" altLang="ko-KR" sz="1200" dirty="0" err="1">
                <a:solidFill>
                  <a:schemeClr val="bg1"/>
                </a:solidFill>
              </a:rPr>
              <a:t>MenuScene</a:t>
            </a:r>
            <a:r>
              <a:rPr lang="en-US" altLang="ko-KR" sz="1200" dirty="0">
                <a:solidFill>
                  <a:schemeClr val="bg1"/>
                </a:solidFill>
              </a:rPr>
              <a:t>::</a:t>
            </a:r>
            <a:r>
              <a:rPr lang="en-US" altLang="ko-KR" sz="1200" dirty="0" err="1">
                <a:solidFill>
                  <a:schemeClr val="bg1"/>
                </a:solidFill>
              </a:rPr>
              <a:t>changeScene</a:t>
            </a:r>
            <a:r>
              <a:rPr lang="en-US" altLang="ko-KR" sz="1200" dirty="0">
                <a:solidFill>
                  <a:schemeClr val="bg1"/>
                </a:solidFill>
              </a:rPr>
              <a:t>(Ref* sender)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{</a:t>
            </a:r>
          </a:p>
          <a:p>
            <a:r>
              <a:rPr lang="it-IT" altLang="ko-KR" sz="1200" dirty="0">
                <a:solidFill>
                  <a:schemeClr val="bg1"/>
                </a:solidFill>
              </a:rPr>
              <a:t>    auto scene = TransitionSplitRows::create(1.5, GameScene::createScene());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Director::</a:t>
            </a:r>
            <a:r>
              <a:rPr lang="en-US" altLang="ko-KR" sz="1200" dirty="0" err="1">
                <a:solidFill>
                  <a:schemeClr val="bg1"/>
                </a:solidFill>
              </a:rPr>
              <a:t>getInstance</a:t>
            </a:r>
            <a:r>
              <a:rPr lang="en-US" altLang="ko-KR" sz="1200" dirty="0">
                <a:solidFill>
                  <a:schemeClr val="bg1"/>
                </a:solidFill>
              </a:rPr>
              <a:t>()-&gt;</a:t>
            </a:r>
            <a:r>
              <a:rPr lang="en-US" altLang="ko-KR" sz="1200" dirty="0" err="1">
                <a:solidFill>
                  <a:schemeClr val="bg1"/>
                </a:solidFill>
              </a:rPr>
              <a:t>replaceScene</a:t>
            </a:r>
            <a:r>
              <a:rPr lang="en-US" altLang="ko-KR" sz="1200" dirty="0">
                <a:solidFill>
                  <a:schemeClr val="bg1"/>
                </a:solidFill>
              </a:rPr>
              <a:t>(scene);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void </a:t>
            </a:r>
            <a:r>
              <a:rPr lang="en-US" altLang="ko-KR" sz="1200" dirty="0" err="1">
                <a:solidFill>
                  <a:schemeClr val="bg1"/>
                </a:solidFill>
              </a:rPr>
              <a:t>MenuScene</a:t>
            </a:r>
            <a:r>
              <a:rPr lang="en-US" altLang="ko-KR" sz="1200" dirty="0">
                <a:solidFill>
                  <a:schemeClr val="bg1"/>
                </a:solidFill>
              </a:rPr>
              <a:t>::</a:t>
            </a:r>
            <a:r>
              <a:rPr lang="en-US" altLang="ko-KR" sz="1200" dirty="0" err="1">
                <a:solidFill>
                  <a:schemeClr val="bg1"/>
                </a:solidFill>
              </a:rPr>
              <a:t>menuCallback</a:t>
            </a:r>
            <a:r>
              <a:rPr lang="en-US" altLang="ko-KR" sz="1200" dirty="0">
                <a:solidFill>
                  <a:schemeClr val="bg1"/>
                </a:solidFill>
              </a:rPr>
              <a:t>(Ref* </a:t>
            </a:r>
            <a:r>
              <a:rPr lang="en-US" altLang="ko-KR" sz="1200" dirty="0" err="1">
                <a:solidFill>
                  <a:schemeClr val="bg1"/>
                </a:solidFill>
              </a:rPr>
              <a:t>pSender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Director::</a:t>
            </a:r>
            <a:r>
              <a:rPr lang="en-US" altLang="ko-KR" sz="1200" dirty="0" err="1">
                <a:solidFill>
                  <a:schemeClr val="bg1"/>
                </a:solidFill>
              </a:rPr>
              <a:t>getInstance</a:t>
            </a:r>
            <a:r>
              <a:rPr lang="en-US" altLang="ko-KR" sz="1200" dirty="0">
                <a:solidFill>
                  <a:schemeClr val="bg1"/>
                </a:solidFill>
              </a:rPr>
              <a:t>()-&gt;end();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MenuScene.cpp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4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7147"/>
            <a:ext cx="28702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491880" y="260648"/>
            <a:ext cx="5266619" cy="63367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public</a:t>
            </a:r>
            <a:r>
              <a:rPr lang="en-US" altLang="ko-KR" sz="1000" dirty="0"/>
              <a:t>: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</a:t>
            </a:r>
          </a:p>
          <a:p>
            <a:r>
              <a:rPr lang="en-US" altLang="ko-KR" sz="1000" dirty="0"/>
              <a:t>    static cocos2d::Scene* </a:t>
            </a:r>
            <a:r>
              <a:rPr lang="en-US" altLang="ko-KR" sz="1000" dirty="0" err="1"/>
              <a:t>createScene</a:t>
            </a:r>
            <a:r>
              <a:rPr lang="en-US" altLang="ko-KR" sz="1000" dirty="0"/>
              <a:t>();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virtual bool 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//void </a:t>
            </a:r>
            <a:r>
              <a:rPr lang="en-US" altLang="ko-KR" sz="1000" dirty="0" err="1"/>
              <a:t>menuCloseCallback</a:t>
            </a:r>
            <a:r>
              <a:rPr lang="en-US" altLang="ko-KR" sz="1000" dirty="0"/>
              <a:t>(cocos2d::Ref* </a:t>
            </a:r>
            <a:r>
              <a:rPr lang="en-US" altLang="ko-KR" sz="1000" dirty="0" err="1"/>
              <a:t>pSender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CREATE_FUNC(</a:t>
            </a:r>
            <a:r>
              <a:rPr lang="en-US" altLang="ko-KR" sz="1000" dirty="0" err="1"/>
              <a:t>GameScene</a:t>
            </a:r>
            <a:r>
              <a:rPr lang="en-US" altLang="ko-KR" sz="1000" dirty="0"/>
              <a:t>);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Size </a:t>
            </a:r>
            <a:r>
              <a:rPr lang="en-US" altLang="ko-KR" sz="1000" dirty="0" err="1"/>
              <a:t>winSize</a:t>
            </a:r>
            <a:r>
              <a:rPr lang="en-US" altLang="ko-KR" sz="1000" dirty="0" smtClean="0"/>
              <a:t>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윈도우 크기 저장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en-US" altLang="ko-KR" sz="1000" dirty="0"/>
              <a:t>    Vec2 location</a:t>
            </a:r>
            <a:r>
              <a:rPr lang="en-US" altLang="ko-KR" sz="1000" dirty="0" smtClean="0"/>
              <a:t>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마우스 위치 저장</a:t>
            </a:r>
            <a:endParaRPr lang="en-US" altLang="ko-KR" sz="1000" dirty="0"/>
          </a:p>
          <a:p>
            <a:r>
              <a:rPr lang="en-US" altLang="ko-KR" sz="1000" dirty="0"/>
              <a:t>    Vec2 </a:t>
            </a:r>
            <a:r>
              <a:rPr lang="en-US" altLang="ko-KR" sz="1000" dirty="0" err="1"/>
              <a:t>locationPlane</a:t>
            </a:r>
            <a:r>
              <a:rPr lang="en-US" altLang="ko-KR" sz="1000" dirty="0" smtClean="0"/>
              <a:t>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마우스 </a:t>
            </a:r>
            <a:r>
              <a:rPr lang="ko-KR" altLang="en-US" sz="1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클릭시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저장되는 비행기 위치</a:t>
            </a:r>
            <a:endParaRPr lang="en-US" altLang="ko-KR" sz="1000" dirty="0"/>
          </a:p>
          <a:p>
            <a:r>
              <a:rPr lang="ko-KR" altLang="en-US" sz="1000" dirty="0"/>
              <a:t>    </a:t>
            </a:r>
          </a:p>
          <a:p>
            <a:r>
              <a:rPr lang="en-US" altLang="ko-KR" sz="1000" dirty="0"/>
              <a:t>    Vector&lt;Sprite*&gt; </a:t>
            </a:r>
            <a:r>
              <a:rPr lang="en-US" altLang="ko-KR" sz="1000" dirty="0" err="1"/>
              <a:t>ufos</a:t>
            </a:r>
            <a:r>
              <a:rPr lang="en-US" altLang="ko-KR" sz="1000" dirty="0"/>
              <a:t>, missiles</a:t>
            </a:r>
            <a:r>
              <a:rPr lang="en-US" altLang="ko-KR" sz="1000" dirty="0" smtClean="0"/>
              <a:t>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미사일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,, UFO 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저장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en-US" altLang="ko-KR" sz="1000" dirty="0"/>
              <a:t>    bool </a:t>
            </a:r>
            <a:r>
              <a:rPr lang="en-US" altLang="ko-KR" sz="1000" dirty="0" err="1"/>
              <a:t>isTurn</a:t>
            </a:r>
            <a:r>
              <a:rPr lang="en-US" altLang="ko-KR" sz="1000" dirty="0" smtClean="0"/>
              <a:t>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게임이 끝나면 다시 메뉴화면으로 돌아가기 위한 장치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en-US" altLang="ko-KR" sz="1000" dirty="0"/>
              <a:t>    void update(float delta</a:t>
            </a:r>
            <a:r>
              <a:rPr lang="en-US" altLang="ko-KR" sz="1000" dirty="0" smtClean="0"/>
              <a:t>); </a:t>
            </a:r>
            <a:endParaRPr lang="en-US" altLang="ko-KR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initData</a:t>
            </a:r>
            <a:r>
              <a:rPr lang="en-US" altLang="ko-KR" sz="1000" dirty="0" smtClean="0"/>
              <a:t>();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초기화할 데이터 모음</a:t>
            </a:r>
            <a:endParaRPr lang="en-US" altLang="ko-KR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initBG</a:t>
            </a:r>
            <a:r>
              <a:rPr lang="en-US" altLang="ko-KR" sz="1000" dirty="0" smtClean="0"/>
              <a:t>();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배경화면</a:t>
            </a:r>
            <a:endParaRPr lang="en-US" altLang="ko-KR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initPlane</a:t>
            </a:r>
            <a:r>
              <a:rPr lang="en-US" altLang="ko-KR" sz="1000" dirty="0" smtClean="0"/>
              <a:t>();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사용자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비행기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000" dirty="0"/>
          </a:p>
          <a:p>
            <a:r>
              <a:rPr lang="ko-KR" altLang="en-US" sz="1000" dirty="0"/>
              <a:t>  </a:t>
            </a:r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setMissile</a:t>
            </a:r>
            <a:r>
              <a:rPr lang="en-US" altLang="ko-KR" sz="1000" dirty="0"/>
              <a:t>(float delta</a:t>
            </a:r>
            <a:r>
              <a:rPr lang="en-US" altLang="ko-KR" sz="1000" dirty="0" smtClean="0"/>
              <a:t>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미사일</a:t>
            </a:r>
            <a:endParaRPr lang="en-US" altLang="ko-KR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resetMissile</a:t>
            </a:r>
            <a:r>
              <a:rPr lang="en-US" altLang="ko-KR" sz="1000" dirty="0"/>
              <a:t>(Ref* sender</a:t>
            </a:r>
            <a:r>
              <a:rPr lang="en-US" altLang="ko-KR" sz="1000" dirty="0" smtClean="0"/>
              <a:t>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미사일 </a:t>
            </a:r>
            <a:r>
              <a:rPr lang="ko-KR" altLang="en-US" sz="1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리셋</a:t>
            </a:r>
            <a:endParaRPr lang="en-US" altLang="ko-KR" sz="1000" dirty="0"/>
          </a:p>
          <a:p>
            <a:r>
              <a:rPr lang="ko-KR" altLang="en-US" sz="1000" dirty="0"/>
              <a:t>    </a:t>
            </a:r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setUfo</a:t>
            </a:r>
            <a:r>
              <a:rPr lang="en-US" altLang="ko-KR" sz="1000" dirty="0"/>
              <a:t>(float delta</a:t>
            </a:r>
            <a:r>
              <a:rPr lang="en-US" altLang="ko-KR" sz="1000" dirty="0" smtClean="0"/>
              <a:t>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UFO(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적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resetUfo</a:t>
            </a:r>
            <a:r>
              <a:rPr lang="en-US" altLang="ko-KR" sz="1000" dirty="0"/>
              <a:t>(Ref* sender</a:t>
            </a:r>
            <a:r>
              <a:rPr lang="en-US" altLang="ko-KR" sz="1000" dirty="0" smtClean="0"/>
              <a:t>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UFO </a:t>
            </a:r>
            <a:r>
              <a:rPr lang="ko-KR" altLang="en-US" sz="1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리셋</a:t>
            </a:r>
            <a:endParaRPr lang="en-US" altLang="ko-KR" sz="1000" dirty="0"/>
          </a:p>
          <a:p>
            <a:r>
              <a:rPr lang="ko-KR" altLang="en-US" sz="1000" dirty="0"/>
              <a:t>  </a:t>
            </a:r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GameOver</a:t>
            </a:r>
            <a:r>
              <a:rPr lang="en-US" altLang="ko-KR" sz="1000" dirty="0" smtClean="0"/>
              <a:t>();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게임이 끝났음을 알려주는 라벨</a:t>
            </a:r>
            <a:endParaRPr lang="en-US" altLang="ko-KR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allStop</a:t>
            </a:r>
            <a:r>
              <a:rPr lang="en-US" altLang="ko-KR" sz="1000" dirty="0" smtClean="0"/>
              <a:t>();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스케쥴이벤트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종료</a:t>
            </a:r>
            <a:endParaRPr lang="en-US" altLang="ko-KR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changeScenes</a:t>
            </a:r>
            <a:r>
              <a:rPr lang="en-US" altLang="ko-KR" sz="1000" dirty="0"/>
              <a:t>(Ref* sender</a:t>
            </a:r>
            <a:r>
              <a:rPr lang="en-US" altLang="ko-KR" sz="1000" dirty="0" smtClean="0"/>
              <a:t>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화면 전환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en-US" altLang="ko-KR" sz="1000" dirty="0"/>
              <a:t>    bool </a:t>
            </a:r>
            <a:r>
              <a:rPr lang="en-US" altLang="ko-KR" sz="1000" dirty="0" err="1"/>
              <a:t>onTouchBegan</a:t>
            </a:r>
            <a:r>
              <a:rPr lang="en-US" altLang="ko-KR" sz="1000" dirty="0"/>
              <a:t>(Touch* touch, Event* </a:t>
            </a:r>
            <a:r>
              <a:rPr lang="en-US" altLang="ko-KR" sz="1000" dirty="0" err="1"/>
              <a:t>unused_event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onTouchMoved</a:t>
            </a:r>
            <a:r>
              <a:rPr lang="en-US" altLang="ko-KR" sz="1000" dirty="0"/>
              <a:t>(Touch* touch, Event* </a:t>
            </a:r>
            <a:r>
              <a:rPr lang="en-US" altLang="ko-KR" sz="1000" dirty="0" err="1"/>
              <a:t>unused_event</a:t>
            </a:r>
            <a:r>
              <a:rPr lang="en-US" altLang="ko-KR" sz="1000" dirty="0"/>
              <a:t>);</a:t>
            </a:r>
          </a:p>
          <a:p>
            <a:endParaRPr lang="ko-KR" altLang="en-US" sz="1000" dirty="0"/>
          </a:p>
          <a:p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3635896" y="440576"/>
            <a:ext cx="2016224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GameScene.h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8094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525658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bool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{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if (!Scene::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())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return false;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auto listener = </a:t>
            </a:r>
            <a:r>
              <a:rPr lang="en-US" altLang="ko-KR" sz="1100" dirty="0" err="1"/>
              <a:t>EventListenerTouchOneByOne</a:t>
            </a:r>
            <a:r>
              <a:rPr lang="en-US" altLang="ko-KR" sz="1100" dirty="0"/>
              <a:t>::create();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listener-&gt;</a:t>
            </a:r>
            <a:r>
              <a:rPr lang="en-US" altLang="ko-KR" sz="1100" dirty="0" err="1"/>
              <a:t>onTouchBegan</a:t>
            </a:r>
            <a:r>
              <a:rPr lang="en-US" altLang="ko-KR" sz="1100" dirty="0"/>
              <a:t> = CC_CALLBACK_2(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onTouchBegan</a:t>
            </a:r>
            <a:r>
              <a:rPr lang="en-US" altLang="ko-KR" sz="1100" dirty="0"/>
              <a:t>, this</a:t>
            </a:r>
            <a:r>
              <a:rPr lang="en-US" altLang="ko-KR" sz="1100" dirty="0" smtClean="0"/>
              <a:t>); 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마우스로 비행기를 </a:t>
            </a:r>
            <a:r>
              <a:rPr lang="ko-KR" altLang="en-US" sz="11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누를때마다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이벤트가 </a:t>
            </a:r>
            <a:r>
              <a:rPr lang="en-US" altLang="ko-KR" sz="1100" dirty="0" smtClean="0">
                <a:sym typeface="Wingdings" panose="05000000000000000000" pitchFamily="2" charset="2"/>
              </a:rPr>
              <a:t> </a:t>
            </a:r>
            <a:r>
              <a:rPr lang="en-US" altLang="ko-KR" sz="1100" dirty="0" smtClean="0"/>
              <a:t> </a:t>
            </a:r>
            <a:endParaRPr lang="en-US" altLang="ko-KR" sz="1100" dirty="0"/>
          </a:p>
          <a:p>
            <a:r>
              <a:rPr lang="en-US" altLang="ko-KR" sz="1100" dirty="0"/>
              <a:t>    listener-&gt;</a:t>
            </a:r>
            <a:r>
              <a:rPr lang="en-US" altLang="ko-KR" sz="1100" dirty="0" err="1"/>
              <a:t>onTouchMoved</a:t>
            </a:r>
            <a:r>
              <a:rPr lang="en-US" altLang="ko-KR" sz="1100" dirty="0"/>
              <a:t> = CC_CALLBACK_2(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onTouchMoved</a:t>
            </a:r>
            <a:r>
              <a:rPr lang="en-US" altLang="ko-KR" sz="1100" dirty="0"/>
              <a:t>, this</a:t>
            </a:r>
            <a:r>
              <a:rPr lang="en-US" altLang="ko-KR" sz="1100" dirty="0" smtClean="0"/>
              <a:t>);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발생할 수 있게 도와준다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altLang="ko-KR" sz="1100" dirty="0"/>
          </a:p>
          <a:p>
            <a:r>
              <a:rPr lang="en-US" altLang="ko-KR" sz="1100" dirty="0"/>
              <a:t>    Director::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getEventDispatcher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-&gt;</a:t>
            </a:r>
            <a:r>
              <a:rPr lang="en-US" altLang="ko-KR" sz="1100" dirty="0" err="1"/>
              <a:t>addEventListenerWithFixedPriority</a:t>
            </a:r>
            <a:r>
              <a:rPr lang="en-US" altLang="ko-KR" sz="1100" dirty="0"/>
              <a:t>(listener, 1);</a:t>
            </a:r>
          </a:p>
          <a:p>
            <a:r>
              <a:rPr lang="ko-KR" altLang="en-US" sz="1100" dirty="0"/>
              <a:t>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initData</a:t>
            </a:r>
            <a:r>
              <a:rPr lang="en-US" altLang="ko-KR" sz="1100" dirty="0" smtClean="0"/>
              <a:t>();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게임이 새로 </a:t>
            </a:r>
            <a:r>
              <a:rPr lang="ko-KR" altLang="en-US" sz="11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시작될때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1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초기화해줄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데이터들 모음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initBG</a:t>
            </a:r>
            <a:r>
              <a:rPr lang="en-US" altLang="ko-KR" sz="1100" dirty="0" smtClean="0"/>
              <a:t>();   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게임배경화면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initPlane</a:t>
            </a:r>
            <a:r>
              <a:rPr lang="en-US" altLang="ko-KR" sz="1100" dirty="0" smtClean="0"/>
              <a:t>();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사용자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비행기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en-US" altLang="ko-KR" sz="1100" dirty="0"/>
              <a:t>    this-&gt;</a:t>
            </a:r>
            <a:r>
              <a:rPr lang="en-US" altLang="ko-KR" sz="1100" dirty="0" err="1"/>
              <a:t>scheduleUpdate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this-&gt;schedule(</a:t>
            </a:r>
            <a:r>
              <a:rPr lang="en-US" altLang="ko-KR" sz="1100" dirty="0" err="1"/>
              <a:t>schedule_selector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setMissile</a:t>
            </a:r>
            <a:r>
              <a:rPr lang="en-US" altLang="ko-KR" sz="1100" dirty="0"/>
              <a:t>), 0.2</a:t>
            </a:r>
            <a:r>
              <a:rPr lang="en-US" altLang="ko-KR" sz="1100" dirty="0" smtClean="0"/>
              <a:t>);                    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미사일은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0.2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초 마다 발사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100" dirty="0"/>
          </a:p>
          <a:p>
            <a:r>
              <a:rPr lang="en-US" altLang="ko-KR" sz="1100" dirty="0"/>
              <a:t>    this-&gt;schedule(</a:t>
            </a:r>
            <a:r>
              <a:rPr lang="en-US" altLang="ko-KR" sz="1100" dirty="0" err="1"/>
              <a:t>schedule_selector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setUfo</a:t>
            </a:r>
            <a:r>
              <a:rPr lang="en-US" altLang="ko-KR" sz="1100" dirty="0"/>
              <a:t>), 0.5 * (rand() % 10</a:t>
            </a:r>
            <a:r>
              <a:rPr lang="en-US" altLang="ko-KR" sz="1100" dirty="0" smtClean="0"/>
              <a:t>));    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UFO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초 보다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빠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른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시간으로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랜덤으로 생성</a:t>
            </a:r>
            <a:endParaRPr lang="en-US" altLang="ko-KR" sz="1100" dirty="0"/>
          </a:p>
          <a:p>
            <a:endParaRPr lang="ko-KR" altLang="en-US" sz="1100" dirty="0"/>
          </a:p>
          <a:p>
            <a:endParaRPr lang="ko-KR" altLang="en-US" sz="1100" dirty="0"/>
          </a:p>
          <a:p>
            <a:r>
              <a:rPr lang="en-US" altLang="ko-KR" sz="1100" dirty="0"/>
              <a:t>    return true;</a:t>
            </a:r>
          </a:p>
          <a:p>
            <a:r>
              <a:rPr lang="en-US" altLang="ko-KR" sz="1100" dirty="0" smtClean="0"/>
              <a:t>}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87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56886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initData</a:t>
            </a:r>
            <a:r>
              <a:rPr lang="en-US" altLang="ko-KR" sz="1100" dirty="0"/>
              <a:t>() 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winSize</a:t>
            </a:r>
            <a:r>
              <a:rPr lang="en-US" altLang="ko-KR" sz="1100" dirty="0" smtClean="0"/>
              <a:t> = Director::</a:t>
            </a:r>
            <a:r>
              <a:rPr lang="en-US" altLang="ko-KR" sz="1100" dirty="0" err="1" smtClean="0"/>
              <a:t>getInstance</a:t>
            </a:r>
            <a:r>
              <a:rPr lang="en-US" altLang="ko-KR" sz="1100" dirty="0" smtClean="0"/>
              <a:t>()-&gt;</a:t>
            </a:r>
            <a:r>
              <a:rPr lang="en-US" altLang="ko-KR" sz="1100" dirty="0" err="1" smtClean="0"/>
              <a:t>getWinSize</a:t>
            </a:r>
            <a:r>
              <a:rPr lang="en-US" altLang="ko-KR" sz="1100" dirty="0" smtClean="0"/>
              <a:t>();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윈도우 크기 저장</a:t>
            </a:r>
            <a:endParaRPr lang="en-US" altLang="ko-KR" sz="1100" dirty="0" smtClean="0"/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/>
              <a:t>ufos.clear</a:t>
            </a:r>
            <a:r>
              <a:rPr lang="en-US" altLang="ko-KR" sz="1100" dirty="0" smtClean="0"/>
              <a:t>();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UFO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들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초기화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missiles.clear</a:t>
            </a:r>
            <a:r>
              <a:rPr lang="en-US" altLang="ko-KR" sz="1100" dirty="0" smtClean="0"/>
              <a:t>();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미사일들 초기화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initBG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 smtClean="0"/>
              <a:t>auto </a:t>
            </a:r>
            <a:r>
              <a:rPr lang="en-US" altLang="ko-KR" sz="1100" dirty="0" err="1"/>
              <a:t>bgLayer</a:t>
            </a:r>
            <a:r>
              <a:rPr lang="en-US" altLang="ko-KR" sz="1100" dirty="0"/>
              <a:t> = Layer::create();</a:t>
            </a:r>
          </a:p>
          <a:p>
            <a:r>
              <a:rPr lang="en-US" altLang="ko-KR" sz="1100" dirty="0"/>
              <a:t>    this-&gt;</a:t>
            </a:r>
            <a:r>
              <a:rPr lang="en-US" altLang="ko-KR" sz="1100" dirty="0" err="1"/>
              <a:t>addChild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bgLayer</a:t>
            </a:r>
            <a:r>
              <a:rPr lang="en-US" altLang="ko-KR" sz="1100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auto layer_1 = Sprite::create("darkSky.jpg"); //1067 x </a:t>
            </a:r>
            <a:r>
              <a:rPr lang="en-US" altLang="ko-KR" sz="1100" dirty="0" smtClean="0"/>
              <a:t>1600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우주 느낌의 배경화면 추가</a:t>
            </a:r>
            <a:endParaRPr lang="en-US" altLang="ko-KR" sz="1100" dirty="0"/>
          </a:p>
          <a:p>
            <a:r>
              <a:rPr lang="en-US" altLang="ko-KR" sz="1100" dirty="0"/>
              <a:t>    layer_1-&gt;</a:t>
            </a:r>
            <a:r>
              <a:rPr lang="en-US" altLang="ko-KR" sz="1100" dirty="0" err="1"/>
              <a:t>setAnchorPoint</a:t>
            </a:r>
            <a:r>
              <a:rPr lang="en-US" altLang="ko-KR" sz="1100" dirty="0"/>
              <a:t>(Point::ZERO);</a:t>
            </a:r>
          </a:p>
          <a:p>
            <a:r>
              <a:rPr lang="en-US" altLang="ko-KR" sz="1100" dirty="0"/>
              <a:t>    layer_1-&gt;</a:t>
            </a:r>
            <a:r>
              <a:rPr lang="en-US" altLang="ko-KR" sz="1100" dirty="0" err="1"/>
              <a:t>setPosition</a:t>
            </a:r>
            <a:r>
              <a:rPr lang="en-US" altLang="ko-KR" sz="1100" dirty="0"/>
              <a:t>(Point::ZERO);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bgLayer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addChild</a:t>
            </a:r>
            <a:r>
              <a:rPr lang="en-US" altLang="ko-KR" sz="1100" dirty="0"/>
              <a:t>(layer_1);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auto layer_2 = Sprite::create("darkSky.jpg",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(0, 0, 967, 1500</a:t>
            </a:r>
            <a:r>
              <a:rPr lang="en-US" altLang="ko-KR" sz="1100" dirty="0" smtClean="0"/>
              <a:t>));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화면이 매끄럽게 이어지도록 같은 화면 추가</a:t>
            </a:r>
            <a:endParaRPr lang="en-US" altLang="ko-KR" sz="1100" dirty="0"/>
          </a:p>
          <a:p>
            <a:r>
              <a:rPr lang="en-US" altLang="ko-KR" sz="1100" dirty="0"/>
              <a:t>    layer_2-&gt;</a:t>
            </a:r>
            <a:r>
              <a:rPr lang="en-US" altLang="ko-KR" sz="1100" dirty="0" err="1"/>
              <a:t>setAnchorPoint</a:t>
            </a:r>
            <a:r>
              <a:rPr lang="en-US" altLang="ko-KR" sz="1100" dirty="0"/>
              <a:t>(Vec2::ZERO);</a:t>
            </a:r>
          </a:p>
          <a:p>
            <a:r>
              <a:rPr lang="en-US" altLang="ko-KR" sz="1100" dirty="0"/>
              <a:t>    layer_2-&gt;</a:t>
            </a:r>
            <a:r>
              <a:rPr lang="en-US" altLang="ko-KR" sz="1100" dirty="0" err="1"/>
              <a:t>setPosition</a:t>
            </a:r>
            <a:r>
              <a:rPr lang="en-US" altLang="ko-KR" sz="1100" dirty="0"/>
              <a:t>(Vec2(0, 1600));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bgLayer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addChild</a:t>
            </a:r>
            <a:r>
              <a:rPr lang="en-US" altLang="ko-KR" sz="1100" dirty="0"/>
              <a:t>(layer_2);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auto action_0 = </a:t>
            </a:r>
            <a:r>
              <a:rPr lang="en-US" altLang="ko-KR" sz="1100" dirty="0" err="1"/>
              <a:t>MoveBy</a:t>
            </a:r>
            <a:r>
              <a:rPr lang="en-US" altLang="ko-KR" sz="1100" dirty="0"/>
              <a:t>::create(20.0, Point(0, -1600</a:t>
            </a:r>
            <a:r>
              <a:rPr lang="en-US" altLang="ko-KR" sz="1100" dirty="0" smtClean="0"/>
              <a:t>)); </a:t>
            </a:r>
            <a:endParaRPr lang="en-US" altLang="ko-KR" sz="1100" dirty="0"/>
          </a:p>
          <a:p>
            <a:r>
              <a:rPr lang="en-US" altLang="ko-KR" sz="1100" dirty="0"/>
              <a:t>    auto action_1 = Place::create(Point::ZERO);</a:t>
            </a:r>
          </a:p>
          <a:p>
            <a:r>
              <a:rPr lang="en-US" altLang="ko-KR" sz="1100" dirty="0"/>
              <a:t>    auto action_2 = Sequence::create(action_0, action_1, NULL);</a:t>
            </a:r>
          </a:p>
          <a:p>
            <a:r>
              <a:rPr lang="en-US" altLang="ko-KR" sz="1100" dirty="0"/>
              <a:t>    auto action_3 = </a:t>
            </a:r>
            <a:r>
              <a:rPr lang="en-US" altLang="ko-KR" sz="1100" dirty="0" err="1"/>
              <a:t>RepeatForever</a:t>
            </a:r>
            <a:r>
              <a:rPr lang="en-US" altLang="ko-KR" sz="1100" dirty="0"/>
              <a:t>::create(action_2</a:t>
            </a:r>
            <a:r>
              <a:rPr lang="en-US" altLang="ko-KR" sz="1100" dirty="0" smtClean="0"/>
              <a:t>); 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bgLayer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runAction</a:t>
            </a:r>
            <a:r>
              <a:rPr lang="en-US" altLang="ko-KR" sz="1100" dirty="0"/>
              <a:t>(action_3</a:t>
            </a:r>
            <a:r>
              <a:rPr lang="en-US" altLang="ko-KR" sz="1100" dirty="0" smtClean="0"/>
              <a:t>);                                        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화면이 무한하게 반복됨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6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60486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initPlane</a:t>
            </a:r>
            <a:r>
              <a:rPr lang="en-US" altLang="ko-KR" sz="1100" dirty="0"/>
              <a:t>()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비행기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추가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auto plane_1 = Sprite::create("airplane.png</a:t>
            </a:r>
            <a:r>
              <a:rPr lang="en-US" altLang="ko-KR" sz="1100" dirty="0" smtClean="0"/>
              <a:t>");                              </a:t>
            </a:r>
            <a:endParaRPr lang="en-US" altLang="ko-KR" sz="1100" dirty="0"/>
          </a:p>
          <a:p>
            <a:r>
              <a:rPr lang="en-US" altLang="ko-KR" sz="1100" dirty="0"/>
              <a:t>    plane_1-&gt;</a:t>
            </a:r>
            <a:r>
              <a:rPr lang="en-US" altLang="ko-KR" sz="1100" dirty="0" err="1"/>
              <a:t>setPosition</a:t>
            </a:r>
            <a:r>
              <a:rPr lang="en-US" altLang="ko-KR" sz="1100" dirty="0"/>
              <a:t>(Vec2(</a:t>
            </a:r>
            <a:r>
              <a:rPr lang="en-US" altLang="ko-KR" sz="1100" dirty="0" err="1"/>
              <a:t>winSize.width</a:t>
            </a:r>
            <a:r>
              <a:rPr lang="en-US" altLang="ko-KR" sz="1100" dirty="0"/>
              <a:t> / 2, </a:t>
            </a:r>
            <a:r>
              <a:rPr lang="en-US" altLang="ko-KR" sz="1100" dirty="0" err="1"/>
              <a:t>winSize.height</a:t>
            </a:r>
            <a:r>
              <a:rPr lang="en-US" altLang="ko-KR" sz="1100" dirty="0"/>
              <a:t> / 4));</a:t>
            </a:r>
          </a:p>
          <a:p>
            <a:r>
              <a:rPr lang="en-US" altLang="ko-KR" sz="1100" dirty="0"/>
              <a:t>    plane_1-&gt;</a:t>
            </a:r>
            <a:r>
              <a:rPr lang="en-US" altLang="ko-KR" sz="1100" dirty="0" err="1"/>
              <a:t>setScale</a:t>
            </a:r>
            <a:r>
              <a:rPr lang="en-US" altLang="ko-KR" sz="1100" dirty="0"/>
              <a:t>(0.06);</a:t>
            </a:r>
          </a:p>
          <a:p>
            <a:r>
              <a:rPr lang="en-US" altLang="ko-KR" sz="1100" dirty="0"/>
              <a:t>    plane_1-&gt;</a:t>
            </a:r>
            <a:r>
              <a:rPr lang="en-US" altLang="ko-KR" sz="1100" dirty="0" err="1"/>
              <a:t>setTag</a:t>
            </a:r>
            <a:r>
              <a:rPr lang="en-US" altLang="ko-KR" sz="1100" dirty="0"/>
              <a:t>(1);</a:t>
            </a:r>
          </a:p>
          <a:p>
            <a:r>
              <a:rPr lang="en-US" altLang="ko-KR" sz="1100" dirty="0"/>
              <a:t>    this-&gt;</a:t>
            </a:r>
            <a:r>
              <a:rPr lang="en-US" altLang="ko-KR" sz="1100" dirty="0" err="1"/>
              <a:t>addChild</a:t>
            </a:r>
            <a:r>
              <a:rPr lang="en-US" altLang="ko-KR" sz="1100" dirty="0"/>
              <a:t>(plane_1,1);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setMissile</a:t>
            </a:r>
            <a:r>
              <a:rPr lang="en-US" altLang="ko-KR" sz="1100" dirty="0"/>
              <a:t>(float delta</a:t>
            </a:r>
            <a:r>
              <a:rPr lang="en-US" altLang="ko-KR" sz="1100" dirty="0" smtClean="0"/>
              <a:t>)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미사일 추가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auto plane_1 = (Sprite*)this-&gt;</a:t>
            </a:r>
            <a:r>
              <a:rPr lang="en-US" altLang="ko-KR" sz="1100" dirty="0" err="1"/>
              <a:t>getChildByTag</a:t>
            </a:r>
            <a:r>
              <a:rPr lang="en-US" altLang="ko-KR" sz="1100" dirty="0"/>
              <a:t>(1);</a:t>
            </a:r>
          </a:p>
          <a:p>
            <a:r>
              <a:rPr lang="ko-KR" altLang="en-US" sz="1100" dirty="0"/>
              <a:t>    </a:t>
            </a:r>
          </a:p>
          <a:p>
            <a:r>
              <a:rPr lang="it-IT" altLang="ko-KR" sz="1100" dirty="0"/>
              <a:t>    auto missile_1 = Sprite::create("missile_1.png");</a:t>
            </a:r>
          </a:p>
          <a:p>
            <a:r>
              <a:rPr lang="en-US" altLang="ko-KR" sz="1100" dirty="0"/>
              <a:t>    missile_1-&gt;</a:t>
            </a:r>
            <a:r>
              <a:rPr lang="en-US" altLang="ko-KR" sz="1100" dirty="0" err="1"/>
              <a:t>setTag</a:t>
            </a:r>
            <a:r>
              <a:rPr lang="en-US" altLang="ko-KR" sz="1100" dirty="0"/>
              <a:t>(2);</a:t>
            </a:r>
          </a:p>
          <a:p>
            <a:r>
              <a:rPr lang="en-US" altLang="ko-KR" sz="1100" dirty="0"/>
              <a:t>    missile_1-&gt;</a:t>
            </a:r>
            <a:r>
              <a:rPr lang="en-US" altLang="ko-KR" sz="1100" dirty="0" err="1"/>
              <a:t>setScale</a:t>
            </a:r>
            <a:r>
              <a:rPr lang="en-US" altLang="ko-KR" sz="1100" dirty="0"/>
              <a:t>(0.05);</a:t>
            </a:r>
          </a:p>
          <a:p>
            <a:r>
              <a:rPr lang="en-US" altLang="ko-KR" sz="1100" dirty="0" smtClean="0"/>
              <a:t>    missile_1-&gt;</a:t>
            </a:r>
            <a:r>
              <a:rPr lang="en-US" altLang="ko-KR" sz="1100" dirty="0" err="1" smtClean="0"/>
              <a:t>setPosition</a:t>
            </a:r>
            <a:r>
              <a:rPr lang="en-US" altLang="ko-KR" sz="1100" dirty="0" smtClean="0"/>
              <a:t>(plane_1-&gt;</a:t>
            </a:r>
            <a:r>
              <a:rPr lang="en-US" altLang="ko-KR" sz="1100" dirty="0" err="1" smtClean="0"/>
              <a:t>getPosition</a:t>
            </a:r>
            <a:r>
              <a:rPr lang="en-US" altLang="ko-KR" sz="1100" dirty="0" smtClean="0"/>
              <a:t>() + Vec2(0, 100));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미사일이 비행기 앞에서 발사되도록 위치 확보</a:t>
            </a:r>
            <a:endParaRPr lang="en-US" altLang="ko-KR" sz="1100" dirty="0" smtClean="0"/>
          </a:p>
          <a:p>
            <a:r>
              <a:rPr lang="en-US" altLang="ko-KR" sz="1100" dirty="0" smtClean="0"/>
              <a:t>    </a:t>
            </a:r>
            <a:r>
              <a:rPr lang="en-US" altLang="ko-KR" sz="1100" dirty="0"/>
              <a:t>this -&gt;</a:t>
            </a:r>
            <a:r>
              <a:rPr lang="en-US" altLang="ko-KR" sz="1100" dirty="0" err="1"/>
              <a:t>addChild</a:t>
            </a:r>
            <a:r>
              <a:rPr lang="en-US" altLang="ko-KR" sz="1100" dirty="0"/>
              <a:t>(missile_1);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missiles.pushBack</a:t>
            </a:r>
            <a:r>
              <a:rPr lang="en-US" altLang="ko-KR" sz="1100" dirty="0"/>
              <a:t>(missile_1);</a:t>
            </a:r>
          </a:p>
          <a:p>
            <a:r>
              <a:rPr lang="en-US" altLang="ko-KR" sz="1100" dirty="0"/>
              <a:t>    auto action = Sequence::create(</a:t>
            </a:r>
            <a:r>
              <a:rPr lang="en-US" altLang="ko-KR" sz="1100" dirty="0" err="1"/>
              <a:t>MoveBy</a:t>
            </a:r>
            <a:r>
              <a:rPr lang="en-US" altLang="ko-KR" sz="1100" dirty="0"/>
              <a:t>::create(1.5, Vec2(0, 1500)),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CallFuncN</a:t>
            </a:r>
            <a:r>
              <a:rPr lang="en-US" altLang="ko-KR" sz="1100" dirty="0"/>
              <a:t>::create(CC_CALLBACK_1(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resetMissile</a:t>
            </a:r>
            <a:r>
              <a:rPr lang="en-US" altLang="ko-KR" sz="1100" dirty="0"/>
              <a:t>, this</a:t>
            </a:r>
            <a:r>
              <a:rPr lang="en-US" altLang="ko-KR" sz="1100" dirty="0" smtClean="0"/>
              <a:t>)),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미사일이 계속해서 삭제되고 생성되기를 반복</a:t>
            </a:r>
            <a:endParaRPr lang="en-US" altLang="ko-KR" sz="1100" dirty="0"/>
          </a:p>
          <a:p>
            <a:r>
              <a:rPr lang="en-US" altLang="ko-KR" sz="1100" dirty="0"/>
              <a:t>        NULL);</a:t>
            </a:r>
          </a:p>
          <a:p>
            <a:r>
              <a:rPr lang="en-US" altLang="ko-KR" sz="1100" dirty="0"/>
              <a:t>    missile_1-&gt;</a:t>
            </a:r>
            <a:r>
              <a:rPr lang="en-US" altLang="ko-KR" sz="1100" dirty="0" err="1"/>
              <a:t>runAction</a:t>
            </a:r>
            <a:r>
              <a:rPr lang="en-US" altLang="ko-KR" sz="1100" dirty="0"/>
              <a:t>(action);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resetMissile</a:t>
            </a:r>
            <a:r>
              <a:rPr lang="en-US" altLang="ko-KR" sz="1100" dirty="0"/>
              <a:t>(Ref* sender)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미사일이 액션을 하면서 이 함수를 부르면 미사일은 제거된다</a:t>
            </a:r>
            <a:endParaRPr lang="en-US" altLang="ko-KR" sz="1100" dirty="0" smtClean="0"/>
          </a:p>
          <a:p>
            <a:r>
              <a:rPr lang="en-US" altLang="ko-KR" sz="1100" dirty="0" smtClean="0"/>
              <a:t>{</a:t>
            </a:r>
            <a:endParaRPr lang="en-US" altLang="ko-KR" sz="1100" dirty="0"/>
          </a:p>
          <a:p>
            <a:r>
              <a:rPr lang="en-US" altLang="ko-KR" sz="1100" dirty="0"/>
              <a:t>    auto missile_1 = (Sprite*)sender;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missiles.eraseObject</a:t>
            </a:r>
            <a:r>
              <a:rPr lang="en-US" altLang="ko-KR" sz="1100" dirty="0"/>
              <a:t>(missile_1);</a:t>
            </a:r>
          </a:p>
          <a:p>
            <a:r>
              <a:rPr lang="en-US" altLang="ko-KR" sz="1100" dirty="0"/>
              <a:t>    this-&gt;</a:t>
            </a:r>
            <a:r>
              <a:rPr lang="en-US" altLang="ko-KR" sz="1100" dirty="0" err="1"/>
              <a:t>removeChild</a:t>
            </a:r>
            <a:r>
              <a:rPr lang="en-US" altLang="ko-KR" sz="1100" dirty="0"/>
              <a:t>(missile_1);</a:t>
            </a:r>
          </a:p>
          <a:p>
            <a:r>
              <a:rPr lang="en-US" altLang="ko-KR" sz="1100" dirty="0"/>
              <a:t>}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68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55446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void </a:t>
            </a:r>
            <a:r>
              <a:rPr lang="en-US" altLang="ko-KR" sz="1100" dirty="0" err="1" smtClean="0"/>
              <a:t>GameScene</a:t>
            </a:r>
            <a:r>
              <a:rPr lang="en-US" altLang="ko-KR" sz="1100" dirty="0" smtClean="0"/>
              <a:t>::</a:t>
            </a:r>
            <a:r>
              <a:rPr lang="en-US" altLang="ko-KR" sz="1100" dirty="0" err="1" smtClean="0"/>
              <a:t>setUfo</a:t>
            </a:r>
            <a:r>
              <a:rPr lang="en-US" altLang="ko-KR" sz="1100" dirty="0" smtClean="0"/>
              <a:t>(float delta)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UFO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생성 </a:t>
            </a:r>
            <a:endParaRPr lang="en-US" altLang="ko-KR" sz="1100" dirty="0" smtClean="0"/>
          </a:p>
          <a:p>
            <a:r>
              <a:rPr lang="en-US" altLang="ko-KR" sz="1100" dirty="0" smtClean="0"/>
              <a:t>{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en-US" altLang="ko-KR" sz="1100" dirty="0"/>
              <a:t>    float x = rand() % ((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)</a:t>
            </a:r>
            <a:r>
              <a:rPr lang="en-US" altLang="ko-KR" sz="1100" dirty="0" err="1"/>
              <a:t>winSize.width</a:t>
            </a:r>
            <a:r>
              <a:rPr lang="en-US" altLang="ko-KR" sz="1100" dirty="0"/>
              <a:t> - 70</a:t>
            </a:r>
            <a:r>
              <a:rPr lang="en-US" altLang="ko-KR" sz="1100" dirty="0" smtClean="0"/>
              <a:t>);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UFO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가 </a:t>
            </a:r>
            <a:r>
              <a:rPr lang="ko-KR" altLang="en-US" sz="11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랜덤한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축 위치에서 화면을 크게 넘어가지 않는 선에서 생성됨</a:t>
            </a:r>
            <a:endParaRPr lang="en-US" altLang="ko-KR" sz="1100" dirty="0"/>
          </a:p>
          <a:p>
            <a:r>
              <a:rPr lang="en-US" altLang="ko-KR" sz="1100" dirty="0"/>
              <a:t>    float y = </a:t>
            </a:r>
            <a:r>
              <a:rPr lang="en-US" altLang="ko-KR" sz="1100" dirty="0" err="1"/>
              <a:t>winSize.height</a:t>
            </a:r>
            <a:r>
              <a:rPr lang="en-US" altLang="ko-KR" sz="1100" dirty="0" smtClean="0"/>
              <a:t>; 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it-IT" altLang="ko-KR" sz="1100" dirty="0"/>
              <a:t>    auto ufo = Sprite::create("ufo.png"); // 1000*879 /2 = 500*439.5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setPosition</a:t>
            </a:r>
            <a:r>
              <a:rPr lang="en-US" altLang="ko-KR" sz="1100" dirty="0"/>
              <a:t>(Point(x, y));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setScale</a:t>
            </a:r>
            <a:r>
              <a:rPr lang="en-US" altLang="ko-KR" sz="1100" dirty="0"/>
              <a:t>(0.1);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setTag</a:t>
            </a:r>
            <a:r>
              <a:rPr lang="en-US" altLang="ko-KR" sz="1100" dirty="0"/>
              <a:t>(3);</a:t>
            </a:r>
          </a:p>
          <a:p>
            <a:r>
              <a:rPr lang="en-US" altLang="ko-KR" sz="1100" dirty="0"/>
              <a:t>    this-&gt;</a:t>
            </a:r>
            <a:r>
              <a:rPr lang="en-US" altLang="ko-KR" sz="1100" dirty="0" err="1"/>
              <a:t>addChild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ufos.pushBack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auto action = Sequence::create(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MoveBy</a:t>
            </a:r>
            <a:r>
              <a:rPr lang="en-US" altLang="ko-KR" sz="1100" dirty="0"/>
              <a:t>::create(2.5, Vec2(0, -1600 - 200)),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CallFuncN</a:t>
            </a:r>
            <a:r>
              <a:rPr lang="en-US" altLang="ko-KR" sz="1100" dirty="0"/>
              <a:t>::create(CC_CALLBACK_1(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resetUfo</a:t>
            </a:r>
            <a:r>
              <a:rPr lang="en-US" altLang="ko-KR" sz="1100" dirty="0"/>
              <a:t>, this</a:t>
            </a:r>
            <a:r>
              <a:rPr lang="en-US" altLang="ko-KR" sz="1100" dirty="0" smtClean="0"/>
              <a:t>)),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UFO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가 목표 위치 </a:t>
            </a:r>
            <a:r>
              <a:rPr lang="ko-KR" altLang="en-US" sz="11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도착시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제거되도록 </a:t>
            </a:r>
            <a:r>
              <a:rPr lang="en-US" altLang="ko-KR" sz="11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restUfo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함수 호출</a:t>
            </a:r>
            <a:endParaRPr lang="en-US" altLang="ko-KR" sz="1100" dirty="0"/>
          </a:p>
          <a:p>
            <a:r>
              <a:rPr lang="en-US" altLang="ko-KR" sz="1100" dirty="0"/>
              <a:t>        NULL);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runAction</a:t>
            </a:r>
            <a:r>
              <a:rPr lang="en-US" altLang="ko-KR" sz="1100" dirty="0"/>
              <a:t>(action);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resetUfo</a:t>
            </a:r>
            <a:r>
              <a:rPr lang="en-US" altLang="ko-KR" sz="1100" dirty="0"/>
              <a:t>(Ref* sender</a:t>
            </a:r>
            <a:r>
              <a:rPr lang="en-US" altLang="ko-KR" sz="1100" dirty="0" smtClean="0"/>
              <a:t>)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UFO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가 목표에 도착하면 제거됨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auto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 = (Sprite*)sender;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ufos.eraseObject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this-&gt;</a:t>
            </a:r>
            <a:r>
              <a:rPr lang="en-US" altLang="ko-KR" sz="1100" dirty="0" err="1"/>
              <a:t>removeChild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}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3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55446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bool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onTouchBegan</a:t>
            </a:r>
            <a:r>
              <a:rPr lang="en-US" altLang="ko-KR" sz="1100" dirty="0"/>
              <a:t>(Touch* touch, Event* </a:t>
            </a:r>
            <a:r>
              <a:rPr lang="en-US" altLang="ko-KR" sz="1100" dirty="0" err="1"/>
              <a:t>unused_event</a:t>
            </a:r>
            <a:r>
              <a:rPr lang="en-US" altLang="ko-KR" sz="1100" dirty="0"/>
              <a:t>)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마우스 </a:t>
            </a:r>
            <a:r>
              <a:rPr lang="ko-KR" altLang="en-US" sz="1100" dirty="0" err="1">
                <a:solidFill>
                  <a:srgbClr val="FF0000"/>
                </a:solidFill>
                <a:sym typeface="Wingdings" panose="05000000000000000000" pitchFamily="2" charset="2"/>
              </a:rPr>
              <a:t>클릭시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 비행기가 마우스의 위치로 이동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location = touch-&gt;</a:t>
            </a:r>
            <a:r>
              <a:rPr lang="en-US" altLang="ko-KR" sz="1100" dirty="0" err="1"/>
              <a:t>getLocation</a:t>
            </a:r>
            <a:r>
              <a:rPr lang="en-US" altLang="ko-KR" sz="1100" dirty="0"/>
              <a:t>();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auto plane_1 = (Sprite*)this-&gt;</a:t>
            </a:r>
            <a:r>
              <a:rPr lang="en-US" altLang="ko-KR" sz="1100" dirty="0" err="1"/>
              <a:t>getChildByTag</a:t>
            </a:r>
            <a:r>
              <a:rPr lang="en-US" altLang="ko-KR" sz="1100" dirty="0"/>
              <a:t>(1);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locationPlane</a:t>
            </a:r>
            <a:r>
              <a:rPr lang="en-US" altLang="ko-KR" sz="1100" dirty="0"/>
              <a:t> = plane_1-&gt;</a:t>
            </a:r>
            <a:r>
              <a:rPr lang="en-US" altLang="ko-KR" sz="1100" dirty="0" err="1"/>
              <a:t>getPosition</a:t>
            </a:r>
            <a:r>
              <a:rPr lang="en-US" altLang="ko-KR" sz="1100" dirty="0"/>
              <a:t>();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if (</a:t>
            </a:r>
            <a:r>
              <a:rPr lang="en-US" altLang="ko-KR" sz="1100" dirty="0" err="1"/>
              <a:t>isTurn</a:t>
            </a:r>
            <a:r>
              <a:rPr lang="en-US" altLang="ko-KR" sz="1100" dirty="0"/>
              <a:t>) {                                                                                           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en-US" altLang="ko-KR" sz="1100" dirty="0" err="1">
                <a:solidFill>
                  <a:srgbClr val="FF0000"/>
                </a:solidFill>
                <a:sym typeface="Wingdings" panose="05000000000000000000" pitchFamily="2" charset="2"/>
              </a:rPr>
              <a:t>isTurn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함수가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true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일 경우 화면 전환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100" dirty="0"/>
          </a:p>
          <a:p>
            <a:r>
              <a:rPr lang="it-IT" altLang="ko-KR" sz="1100" dirty="0"/>
              <a:t>        auto scene = TransitionPageTurn::create(1.0, MenuScene::createScene(), true);</a:t>
            </a:r>
          </a:p>
          <a:p>
            <a:r>
              <a:rPr lang="en-US" altLang="ko-KR" sz="1100" dirty="0"/>
              <a:t>        Director::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replaceScene</a:t>
            </a:r>
            <a:r>
              <a:rPr lang="en-US" altLang="ko-KR" sz="1100" dirty="0"/>
              <a:t>(scene);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isTurn</a:t>
            </a:r>
            <a:r>
              <a:rPr lang="en-US" altLang="ko-KR" sz="1100" dirty="0"/>
              <a:t> = false;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return true;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onTouchMoved</a:t>
            </a:r>
            <a:r>
              <a:rPr lang="en-US" altLang="ko-KR" sz="1100" dirty="0"/>
              <a:t>(Touch* touch, Event* event)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Vec2 </a:t>
            </a:r>
            <a:r>
              <a:rPr lang="en-US" altLang="ko-KR" sz="1100" dirty="0" err="1"/>
              <a:t>locationTouch</a:t>
            </a:r>
            <a:r>
              <a:rPr lang="en-US" altLang="ko-KR" sz="1100" dirty="0"/>
              <a:t> = touch-&gt;</a:t>
            </a:r>
            <a:r>
              <a:rPr lang="en-US" altLang="ko-KR" sz="1100" dirty="0" err="1"/>
              <a:t>getLocation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Vec2 </a:t>
            </a:r>
            <a:r>
              <a:rPr lang="en-US" altLang="ko-KR" sz="1100" dirty="0" err="1"/>
              <a:t>moveArea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locationTouch</a:t>
            </a:r>
            <a:r>
              <a:rPr lang="en-US" altLang="ko-KR" sz="1100" dirty="0"/>
              <a:t> - location;</a:t>
            </a:r>
          </a:p>
          <a:p>
            <a:r>
              <a:rPr lang="ko-KR" altLang="en-US" sz="1100" dirty="0"/>
              <a:t> </a:t>
            </a:r>
          </a:p>
          <a:p>
            <a:r>
              <a:rPr lang="en-US" altLang="ko-KR" sz="1100" dirty="0"/>
              <a:t>    auto plane_1 = (Sprite*)this-&gt;</a:t>
            </a:r>
            <a:r>
              <a:rPr lang="en-US" altLang="ko-KR" sz="1100" dirty="0" err="1"/>
              <a:t>getChildByTag</a:t>
            </a:r>
            <a:r>
              <a:rPr lang="en-US" altLang="ko-KR" sz="1100" dirty="0"/>
              <a:t>(1);</a:t>
            </a:r>
          </a:p>
          <a:p>
            <a:r>
              <a:rPr lang="en-US" altLang="ko-KR" sz="1100" dirty="0"/>
              <a:t>    plane_1-&gt;</a:t>
            </a:r>
            <a:r>
              <a:rPr lang="en-US" altLang="ko-KR" sz="1100" dirty="0" err="1"/>
              <a:t>setPosition</a:t>
            </a:r>
            <a:r>
              <a:rPr lang="en-US" altLang="ko-KR" sz="1100" dirty="0"/>
              <a:t>((</a:t>
            </a:r>
            <a:r>
              <a:rPr lang="en-US" altLang="ko-KR" sz="1100" dirty="0" err="1"/>
              <a:t>locationPlane</a:t>
            </a:r>
            <a:r>
              <a:rPr lang="en-US" altLang="ko-KR" sz="1100" dirty="0"/>
              <a:t> + </a:t>
            </a:r>
            <a:r>
              <a:rPr lang="en-US" altLang="ko-KR" sz="1100" dirty="0" err="1"/>
              <a:t>moveArea</a:t>
            </a:r>
            <a:r>
              <a:rPr lang="en-US" altLang="ko-KR" sz="1100" dirty="0"/>
              <a:t>).x, </a:t>
            </a:r>
            <a:r>
              <a:rPr lang="en-US" altLang="ko-KR" sz="1100" dirty="0" err="1"/>
              <a:t>winSize.height</a:t>
            </a:r>
            <a:r>
              <a:rPr lang="en-US" altLang="ko-KR" sz="1100" dirty="0"/>
              <a:t> / 4);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비행기는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좌표만 변하면서 이동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en-US" altLang="ko-KR" sz="11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1612</Words>
  <Application>Microsoft Office PowerPoint</Application>
  <PresentationFormat>화면 슬라이드 쇼(4:3)</PresentationFormat>
  <Paragraphs>277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</dc:creator>
  <cp:lastModifiedBy>82103</cp:lastModifiedBy>
  <cp:revision>7</cp:revision>
  <dcterms:created xsi:type="dcterms:W3CDTF">2020-11-14T14:30:47Z</dcterms:created>
  <dcterms:modified xsi:type="dcterms:W3CDTF">2020-12-02T07:46:50Z</dcterms:modified>
</cp:coreProperties>
</file>