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8BC6BCE-C186-489A-873D-32167E80566C}" type="datetimeFigureOut">
              <a:rPr lang="ru-RU" smtClean="0"/>
              <a:t>21.04.2023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470631-EF7A-4132-8572-AFD88035B02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8BC6BCE-C186-489A-873D-32167E80566C}" type="datetimeFigureOut">
              <a:rPr lang="ru-RU" smtClean="0"/>
              <a:t>21.04.2023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45468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8BC6BCE-C186-489A-873D-32167E80566C}" type="datetimeFigureOut">
              <a:rPr lang="ru-RU" smtClean="0"/>
              <a:t>21.04.2023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421077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8BC6BCE-C186-489A-873D-32167E80566C}" type="datetimeFigureOut">
              <a:rPr lang="ru-RU" smtClean="0"/>
              <a:t>21.04.2023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20002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8BC6BCE-C186-489A-873D-32167E80566C}" type="datetimeFigureOut">
              <a:rPr lang="ru-RU" smtClean="0"/>
              <a:t>21.04.2023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470631-EF7A-4132-8572-AFD88035B02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49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8BC6BCE-C186-489A-873D-32167E80566C}" type="datetimeFigureOut">
              <a:rPr lang="ru-RU" smtClean="0"/>
              <a:t>21.04.2023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255774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8BC6BCE-C186-489A-873D-32167E80566C}" type="datetimeFigureOut">
              <a:rPr lang="ru-RU" smtClean="0"/>
              <a:t>21.04.2023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410838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8BC6BCE-C186-489A-873D-32167E80566C}" type="datetimeFigureOut">
              <a:rPr lang="ru-RU" smtClean="0"/>
              <a:t>21.04.2023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26084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BC6BCE-C186-489A-873D-32167E80566C}" type="datetimeFigureOut">
              <a:rPr lang="ru-RU" smtClean="0"/>
              <a:t>21.04.2023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110434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BC6BCE-C186-489A-873D-32167E80566C}" type="datetimeFigureOut">
              <a:rPr lang="ru-RU" smtClean="0"/>
              <a:t>21.04.2023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470631-EF7A-4132-8572-AFD88035B02B}" type="slidenum">
              <a:rPr lang="ru-RU" smtClean="0"/>
              <a:t>‹#›</a:t>
            </a:fld>
            <a:endParaRPr lang="ru-RU"/>
          </a:p>
        </p:txBody>
      </p:sp>
    </p:spTree>
    <p:extLst>
      <p:ext uri="{BB962C8B-B14F-4D97-AF65-F5344CB8AC3E}">
        <p14:creationId xmlns:p14="http://schemas.microsoft.com/office/powerpoint/2010/main" val="171766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F8BC6BCE-C186-489A-873D-32167E80566C}" type="datetimeFigureOut">
              <a:rPr lang="ru-RU" smtClean="0"/>
              <a:t>21.04.2023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B470631-EF7A-4132-8572-AFD88035B02B}" type="slidenum">
              <a:rPr lang="ru-RU" smtClean="0"/>
              <a:t>‹#›</a:t>
            </a:fld>
            <a:endParaRPr lang="ru-RU"/>
          </a:p>
        </p:txBody>
      </p:sp>
    </p:spTree>
    <p:extLst>
      <p:ext uri="{BB962C8B-B14F-4D97-AF65-F5344CB8AC3E}">
        <p14:creationId xmlns:p14="http://schemas.microsoft.com/office/powerpoint/2010/main" val="105191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BC6BCE-C186-489A-873D-32167E80566C}" type="datetimeFigureOut">
              <a:rPr lang="ru-RU" smtClean="0"/>
              <a:t>21.04.2023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470631-EF7A-4132-8572-AFD88035B02B}"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2298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2C4B89-546B-4D6B-3537-FF53C61A8A30}"/>
              </a:ext>
            </a:extLst>
          </p:cNvPr>
          <p:cNvSpPr>
            <a:spLocks noGrp="1"/>
          </p:cNvSpPr>
          <p:nvPr>
            <p:ph type="ctrTitle"/>
          </p:nvPr>
        </p:nvSpPr>
        <p:spPr/>
        <p:txBody>
          <a:bodyPr>
            <a:noAutofit/>
          </a:bodyPr>
          <a:lstStyle/>
          <a:p>
            <a:pPr algn="ctr"/>
            <a:r>
              <a:rPr lang="ru-RU" sz="5400" b="1" dirty="0"/>
              <a:t>Курсовая работа</a:t>
            </a:r>
            <a:br>
              <a:rPr lang="ru-RU" sz="5400" b="1" dirty="0"/>
            </a:br>
            <a:br>
              <a:rPr lang="ru-RU" sz="5400" dirty="0"/>
            </a:br>
            <a:r>
              <a:rPr lang="ru-RU" sz="4000" dirty="0"/>
              <a:t>на тему</a:t>
            </a:r>
            <a:br>
              <a:rPr lang="ru-RU" sz="4000" dirty="0"/>
            </a:br>
            <a:r>
              <a:rPr lang="ru-RU" sz="4000" dirty="0"/>
              <a:t>Разработка приложения для подбора комплектующих персонального компьютера</a:t>
            </a:r>
          </a:p>
        </p:txBody>
      </p:sp>
      <p:sp>
        <p:nvSpPr>
          <p:cNvPr id="3" name="Подзаголовок 2">
            <a:extLst>
              <a:ext uri="{FF2B5EF4-FFF2-40B4-BE49-F238E27FC236}">
                <a16:creationId xmlns:a16="http://schemas.microsoft.com/office/drawing/2014/main" id="{285146A9-0282-27E2-DA0C-487D029286B6}"/>
              </a:ext>
            </a:extLst>
          </p:cNvPr>
          <p:cNvSpPr>
            <a:spLocks noGrp="1"/>
          </p:cNvSpPr>
          <p:nvPr>
            <p:ph type="subTitle" idx="1"/>
          </p:nvPr>
        </p:nvSpPr>
        <p:spPr/>
        <p:txBody>
          <a:bodyPr/>
          <a:lstStyle/>
          <a:p>
            <a:r>
              <a:rPr lang="ru-RU" dirty="0">
                <a:latin typeface="+mn-lt"/>
              </a:rPr>
              <a:t>Выполнил студент группы пр-32</a:t>
            </a:r>
          </a:p>
          <a:p>
            <a:r>
              <a:rPr lang="ru-RU" dirty="0">
                <a:latin typeface="+mn-lt"/>
              </a:rPr>
              <a:t>Никитин Алексей</a:t>
            </a:r>
          </a:p>
        </p:txBody>
      </p:sp>
    </p:spTree>
    <p:extLst>
      <p:ext uri="{BB962C8B-B14F-4D97-AF65-F5344CB8AC3E}">
        <p14:creationId xmlns:p14="http://schemas.microsoft.com/office/powerpoint/2010/main" val="8987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44AC88-945F-783C-1E97-BED8F87C6016}"/>
              </a:ext>
            </a:extLst>
          </p:cNvPr>
          <p:cNvSpPr>
            <a:spLocks noGrp="1"/>
          </p:cNvSpPr>
          <p:nvPr>
            <p:ph type="title"/>
          </p:nvPr>
        </p:nvSpPr>
        <p:spPr/>
        <p:txBody>
          <a:bodyPr/>
          <a:lstStyle/>
          <a:p>
            <a:r>
              <a:rPr lang="ru-RU" dirty="0"/>
              <a:t>Распространенная проблема</a:t>
            </a:r>
          </a:p>
        </p:txBody>
      </p:sp>
      <p:sp>
        <p:nvSpPr>
          <p:cNvPr id="3" name="Объект 2">
            <a:extLst>
              <a:ext uri="{FF2B5EF4-FFF2-40B4-BE49-F238E27FC236}">
                <a16:creationId xmlns:a16="http://schemas.microsoft.com/office/drawing/2014/main" id="{4176C700-FB1F-2D06-A8DD-651975F6C241}"/>
              </a:ext>
            </a:extLst>
          </p:cNvPr>
          <p:cNvSpPr>
            <a:spLocks noGrp="1"/>
          </p:cNvSpPr>
          <p:nvPr>
            <p:ph idx="1"/>
          </p:nvPr>
        </p:nvSpPr>
        <p:spPr/>
        <p:txBody>
          <a:bodyPr>
            <a:normAutofit/>
          </a:bodyPr>
          <a:lstStyle/>
          <a:p>
            <a:r>
              <a:rPr lang="ru-RU" sz="3200" dirty="0"/>
              <a:t>Каждый кто задавался вопросом покупки своего персонального компьютера сразу сталкивался с неизвестной технической. И человек ранее не интересовавшийся компьютерной техникой сразу в ней никак не разберется. </a:t>
            </a:r>
          </a:p>
        </p:txBody>
      </p:sp>
    </p:spTree>
    <p:extLst>
      <p:ext uri="{BB962C8B-B14F-4D97-AF65-F5344CB8AC3E}">
        <p14:creationId xmlns:p14="http://schemas.microsoft.com/office/powerpoint/2010/main" val="96969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0854F-24B4-849E-5254-CF4CA0E18F9C}"/>
              </a:ext>
            </a:extLst>
          </p:cNvPr>
          <p:cNvSpPr>
            <a:spLocks noGrp="1"/>
          </p:cNvSpPr>
          <p:nvPr>
            <p:ph type="title"/>
          </p:nvPr>
        </p:nvSpPr>
        <p:spPr/>
        <p:txBody>
          <a:bodyPr/>
          <a:lstStyle/>
          <a:p>
            <a:r>
              <a:rPr lang="ru-RU" dirty="0"/>
              <a:t>Приложение для сборки ПК</a:t>
            </a:r>
          </a:p>
        </p:txBody>
      </p:sp>
      <p:sp>
        <p:nvSpPr>
          <p:cNvPr id="3" name="Объект 2">
            <a:extLst>
              <a:ext uri="{FF2B5EF4-FFF2-40B4-BE49-F238E27FC236}">
                <a16:creationId xmlns:a16="http://schemas.microsoft.com/office/drawing/2014/main" id="{EED6EBCD-D40B-8BA2-9D57-C47673DEC6A7}"/>
              </a:ext>
            </a:extLst>
          </p:cNvPr>
          <p:cNvSpPr>
            <a:spLocks noGrp="1"/>
          </p:cNvSpPr>
          <p:nvPr>
            <p:ph idx="1"/>
          </p:nvPr>
        </p:nvSpPr>
        <p:spPr/>
        <p:txBody>
          <a:bodyPr/>
          <a:lstStyle/>
          <a:p>
            <a:r>
              <a:rPr lang="ru-RU" dirty="0"/>
              <a:t>Задавшимся этим вопросом возникла идея создания приложения которое покажет, что подобрать конфигурацию легче чем кажется на первый взгляд. Оно должно показать куда надо опираться, чтобы на моменте покупки комплектующих не возникало проблем, что вместе комплектующие работать не будут.</a:t>
            </a:r>
          </a:p>
        </p:txBody>
      </p:sp>
    </p:spTree>
    <p:extLst>
      <p:ext uri="{BB962C8B-B14F-4D97-AF65-F5344CB8AC3E}">
        <p14:creationId xmlns:p14="http://schemas.microsoft.com/office/powerpoint/2010/main" val="360998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916D8-00CB-CC83-9120-C023C7E2C1EC}"/>
              </a:ext>
            </a:extLst>
          </p:cNvPr>
          <p:cNvSpPr>
            <a:spLocks noGrp="1"/>
          </p:cNvSpPr>
          <p:nvPr>
            <p:ph type="title"/>
          </p:nvPr>
        </p:nvSpPr>
        <p:spPr/>
        <p:txBody>
          <a:bodyPr/>
          <a:lstStyle/>
          <a:p>
            <a:pPr algn="ctr"/>
            <a:r>
              <a:rPr lang="ru-RU" dirty="0"/>
              <a:t>Структура базы данных</a:t>
            </a:r>
          </a:p>
        </p:txBody>
      </p:sp>
      <p:pic>
        <p:nvPicPr>
          <p:cNvPr id="4" name="Объект 3">
            <a:extLst>
              <a:ext uri="{FF2B5EF4-FFF2-40B4-BE49-F238E27FC236}">
                <a16:creationId xmlns:a16="http://schemas.microsoft.com/office/drawing/2014/main" id="{5926CF83-8268-6CED-FC0B-0623EF013A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440" y="1846263"/>
            <a:ext cx="6083446" cy="4022725"/>
          </a:xfrm>
          <a:prstGeom prst="rect">
            <a:avLst/>
          </a:prstGeom>
          <a:noFill/>
          <a:ln>
            <a:solidFill>
              <a:schemeClr val="tx1"/>
            </a:solidFill>
          </a:ln>
        </p:spPr>
      </p:pic>
    </p:spTree>
    <p:extLst>
      <p:ext uri="{BB962C8B-B14F-4D97-AF65-F5344CB8AC3E}">
        <p14:creationId xmlns:p14="http://schemas.microsoft.com/office/powerpoint/2010/main" val="169635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851FBD-21F4-5DE5-EBFF-9575C8D58EED}"/>
              </a:ext>
            </a:extLst>
          </p:cNvPr>
          <p:cNvSpPr>
            <a:spLocks noGrp="1"/>
          </p:cNvSpPr>
          <p:nvPr>
            <p:ph type="title"/>
          </p:nvPr>
        </p:nvSpPr>
        <p:spPr/>
        <p:txBody>
          <a:bodyPr/>
          <a:lstStyle/>
          <a:p>
            <a:r>
              <a:rPr lang="en-US" dirty="0"/>
              <a:t>SQLite</a:t>
            </a:r>
            <a:endParaRPr lang="ru-RU" dirty="0"/>
          </a:p>
        </p:txBody>
      </p:sp>
      <p:sp>
        <p:nvSpPr>
          <p:cNvPr id="3" name="Объект 2">
            <a:extLst>
              <a:ext uri="{FF2B5EF4-FFF2-40B4-BE49-F238E27FC236}">
                <a16:creationId xmlns:a16="http://schemas.microsoft.com/office/drawing/2014/main" id="{BA40633C-5E52-1DDB-345B-EE119F3E3520}"/>
              </a:ext>
            </a:extLst>
          </p:cNvPr>
          <p:cNvSpPr>
            <a:spLocks noGrp="1"/>
          </p:cNvSpPr>
          <p:nvPr>
            <p:ph idx="1"/>
          </p:nvPr>
        </p:nvSpPr>
        <p:spPr/>
        <p:txBody>
          <a:bodyPr/>
          <a:lstStyle/>
          <a:p>
            <a:r>
              <a:rPr lang="en-US" dirty="0"/>
              <a:t>SQLite </a:t>
            </a:r>
            <a:r>
              <a:rPr lang="ru-RU" dirty="0"/>
              <a:t>Система управления базы данных, находящееся в локальной директории приложения.</a:t>
            </a:r>
          </a:p>
        </p:txBody>
      </p:sp>
    </p:spTree>
    <p:extLst>
      <p:ext uri="{BB962C8B-B14F-4D97-AF65-F5344CB8AC3E}">
        <p14:creationId xmlns:p14="http://schemas.microsoft.com/office/powerpoint/2010/main" val="186980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69B844-47CC-DE6C-03F5-07CB7DBB825D}"/>
              </a:ext>
            </a:extLst>
          </p:cNvPr>
          <p:cNvSpPr>
            <a:spLocks noGrp="1"/>
          </p:cNvSpPr>
          <p:nvPr>
            <p:ph type="title"/>
          </p:nvPr>
        </p:nvSpPr>
        <p:spPr/>
        <p:txBody>
          <a:bodyPr/>
          <a:lstStyle/>
          <a:p>
            <a:r>
              <a:rPr lang="en-US" dirty="0" err="1"/>
              <a:t>Microsoft.EntityFramework</a:t>
            </a:r>
            <a:endParaRPr lang="ru-RU" dirty="0"/>
          </a:p>
        </p:txBody>
      </p:sp>
      <p:sp>
        <p:nvSpPr>
          <p:cNvPr id="3" name="Объект 2">
            <a:extLst>
              <a:ext uri="{FF2B5EF4-FFF2-40B4-BE49-F238E27FC236}">
                <a16:creationId xmlns:a16="http://schemas.microsoft.com/office/drawing/2014/main" id="{CB1B9C6D-931B-6376-F900-7EE796DC22A0}"/>
              </a:ext>
            </a:extLst>
          </p:cNvPr>
          <p:cNvSpPr>
            <a:spLocks noGrp="1"/>
          </p:cNvSpPr>
          <p:nvPr>
            <p:ph idx="1"/>
          </p:nvPr>
        </p:nvSpPr>
        <p:spPr/>
        <p:txBody>
          <a:bodyPr/>
          <a:lstStyle/>
          <a:p>
            <a:r>
              <a:rPr lang="en-US" dirty="0" err="1"/>
              <a:t>Microsoft.EntityFramework</a:t>
            </a:r>
            <a:r>
              <a:rPr lang="en-US" dirty="0"/>
              <a:t> Core – </a:t>
            </a:r>
            <a:r>
              <a:rPr lang="ru-RU" dirty="0"/>
              <a:t>Модуль </a:t>
            </a:r>
            <a:r>
              <a:rPr lang="ru-RU" dirty="0" err="1"/>
              <a:t>сопастовления</a:t>
            </a:r>
            <a:r>
              <a:rPr lang="ru-RU" dirty="0"/>
              <a:t> «</a:t>
            </a:r>
            <a:r>
              <a:rPr lang="ru-RU" dirty="0" err="1"/>
              <a:t>обект</a:t>
            </a:r>
            <a:r>
              <a:rPr lang="ru-RU" dirty="0"/>
              <a:t> – база данных» для .</a:t>
            </a:r>
            <a:r>
              <a:rPr lang="en-US" dirty="0"/>
              <a:t>NET. </a:t>
            </a:r>
            <a:r>
              <a:rPr lang="ru-RU" dirty="0"/>
              <a:t>Удобный в использовании и поддерживает запросы </a:t>
            </a:r>
            <a:r>
              <a:rPr lang="en-US" dirty="0"/>
              <a:t>LINQ</a:t>
            </a:r>
            <a:r>
              <a:rPr lang="ru-RU" dirty="0"/>
              <a:t>.</a:t>
            </a:r>
          </a:p>
        </p:txBody>
      </p:sp>
    </p:spTree>
    <p:extLst>
      <p:ext uri="{BB962C8B-B14F-4D97-AF65-F5344CB8AC3E}">
        <p14:creationId xmlns:p14="http://schemas.microsoft.com/office/powerpoint/2010/main" val="35090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F8150B-C5EA-C317-343E-34B8018DFB35}"/>
              </a:ext>
            </a:extLst>
          </p:cNvPr>
          <p:cNvSpPr>
            <a:spLocks noGrp="1"/>
          </p:cNvSpPr>
          <p:nvPr>
            <p:ph type="title"/>
          </p:nvPr>
        </p:nvSpPr>
        <p:spPr/>
        <p:txBody>
          <a:bodyPr/>
          <a:lstStyle/>
          <a:p>
            <a:r>
              <a:rPr lang="ru-RU" dirty="0"/>
              <a:t>Показ программы</a:t>
            </a:r>
          </a:p>
        </p:txBody>
      </p:sp>
      <p:sp>
        <p:nvSpPr>
          <p:cNvPr id="3" name="Объект 2">
            <a:extLst>
              <a:ext uri="{FF2B5EF4-FFF2-40B4-BE49-F238E27FC236}">
                <a16:creationId xmlns:a16="http://schemas.microsoft.com/office/drawing/2014/main" id="{F0393D7A-CEE5-D550-F40E-839FD91883D2}"/>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702465326"/>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143</Words>
  <Application>Microsoft Office PowerPoint</Application>
  <PresentationFormat>Широкоэкранный</PresentationFormat>
  <Paragraphs>13</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Calibri</vt:lpstr>
      <vt:lpstr>Calibri Light</vt:lpstr>
      <vt:lpstr>Ретро</vt:lpstr>
      <vt:lpstr>Курсовая работа  на тему Разработка приложения для подбора комплектующих персонального компьютера</vt:lpstr>
      <vt:lpstr>Распространенная проблема</vt:lpstr>
      <vt:lpstr>Приложение для сборки ПК</vt:lpstr>
      <vt:lpstr>Структура базы данных</vt:lpstr>
      <vt:lpstr>SQLite</vt:lpstr>
      <vt:lpstr>Microsoft.EntityFramework</vt:lpstr>
      <vt:lpstr>Показ программы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Курсовая работа  на тему Разработка приложения для подбора комплектующих персонального компьютера</dc:title>
  <dc:creator>Nikitin Alexey</dc:creator>
  <cp:lastModifiedBy>Nikitin Alexey</cp:lastModifiedBy>
  <cp:revision>1</cp:revision>
  <dcterms:created xsi:type="dcterms:W3CDTF">2023-04-20T20:30:57Z</dcterms:created>
  <dcterms:modified xsi:type="dcterms:W3CDTF">2023-04-20T21:13:43Z</dcterms:modified>
</cp:coreProperties>
</file>