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B9CBF-60A5-A2F4-2012-DB8B5A02B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4B6849-42BA-5886-A285-8E6E81074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109460-6176-815D-25C5-C171A355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15BE-B7B3-42AC-8A1D-C6AFD9157CC0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2CC9F1-5333-75DD-D181-91838A87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5E53D8-8BA4-DDA3-E7ED-1BD3B6A3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C847-5AF8-4548-84EF-D4D7D33E2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33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266F5-ED7A-767B-D68A-93E1DDD8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30AE90-BADA-72B6-EFBF-48D8D3C4D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EC6241-189A-99F4-58FD-8A87D595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15BE-B7B3-42AC-8A1D-C6AFD9157CC0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43AA7F-308B-9818-D7DD-632BEAC5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B90444-CC5A-1F48-B9D2-5DF11BF9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C847-5AF8-4548-84EF-D4D7D33E2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01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ADFB75-DAA1-C990-8E08-55C9BFC61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88A95F-F9C0-E8FC-A473-E1252A043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E43F57-9723-0186-A20E-6F0C127E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15BE-B7B3-42AC-8A1D-C6AFD9157CC0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B12F0C-5CA3-D5D3-C162-7D2D2998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DF8EA-3FB4-12EF-6A21-079F8826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C847-5AF8-4548-84EF-D4D7D33E2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68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EA2FC-E918-EB02-3D4B-5D9923B2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B71B30-D602-5597-F2F9-AA33E97A0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51F873-C519-E866-8B20-E164855D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15BE-B7B3-42AC-8A1D-C6AFD9157CC0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FAD2ED-8759-98F4-1DCF-590FF47F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6EA216-64B1-3277-5DA3-B9B7701F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C847-5AF8-4548-84EF-D4D7D33E2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60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10600-8495-BC44-FD4F-08C2774E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5DB4D1-B0BB-D1F7-06F0-55826297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0FCEAA-DD0F-416A-8C18-D30B401D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15BE-B7B3-42AC-8A1D-C6AFD9157CC0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0BA15A-9F4F-A982-4099-4D7448C7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B2C56E-7450-03C5-97AF-ED02416C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C847-5AF8-4548-84EF-D4D7D33E2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64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303B7-3821-E7AB-9950-0CB19B7D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E437B-639A-4676-DC51-BA60B1A3A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096825-0CC8-9E39-09A4-13D819703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EE98B8-E159-640A-4FB6-14C168E1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15BE-B7B3-42AC-8A1D-C6AFD9157CC0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435A5C-91D0-B00C-66BD-D416E799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644988-BE45-8796-BFD3-08AFA835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C847-5AF8-4548-84EF-D4D7D33E2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43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058DC-CD5F-3650-2CFD-CCEACD429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63E9BF-BD3E-EC02-6687-017B2939D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B3C3DD-1563-4985-B7A9-49943EA44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DFFE2B-7292-F6F4-0637-2F0ED0709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7B0B80-49FF-0BD1-3B45-12F684858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F892AF-263C-C252-3DD9-F383503B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15BE-B7B3-42AC-8A1D-C6AFD9157CC0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3352D2C-32E2-93A0-0E7E-1C0B81DC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6C510E-31A3-3D5C-6A92-FBE7C32B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C847-5AF8-4548-84EF-D4D7D33E2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16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44F0A-AA01-BB49-EDC5-AB776960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A6EB15-E8F9-9A9B-CECD-1EF65B4F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15BE-B7B3-42AC-8A1D-C6AFD9157CC0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0A7EF20-8AF9-106E-C960-F02E0122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4A00E1-39DF-EA73-2DE7-486D5949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C847-5AF8-4548-84EF-D4D7D33E2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22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DF9813-ABD2-0BA3-BCEC-60349623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15BE-B7B3-42AC-8A1D-C6AFD9157CC0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5C14454-40F9-C15D-A286-34500C26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35EF46-4922-880C-EF28-C521EBFC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C847-5AF8-4548-84EF-D4D7D33E2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79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9FC8A-DA3F-B73B-C502-5A92B72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3EEFEA-0E62-6E20-7BC2-206C4E033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2B324F-2AE7-9AEE-AEF5-20BF7D794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2437D8-2002-2FD4-997F-50A4A85A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15BE-B7B3-42AC-8A1D-C6AFD9157CC0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C25C9B-E00E-D117-99AE-4F5F9EBF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13C623-AB74-DCBF-C451-AB28D409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C847-5AF8-4548-84EF-D4D7D33E2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08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4E1EB-190D-73CB-6E08-4C78BE46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5EBE2C-8E59-A1B1-6C74-A628A60C9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14187E-D19F-D23B-75E6-778313D75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2FAAFC-01F8-EFE1-EC6D-E4CC75FA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15BE-B7B3-42AC-8A1D-C6AFD9157CC0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16ACDF-F554-E8A9-1D5C-85CF6960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1BD2D4-82FF-D26F-3268-8A641DAF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C847-5AF8-4548-84EF-D4D7D33E2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89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2C3E929-C9FE-1372-3BEA-6E40DFAA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902973-A512-748D-9701-BA2668BB2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94EA28-B554-5860-D48B-0CDEFBECF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A15BE-B7B3-42AC-8A1D-C6AFD9157CC0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36CEA4-023F-AB14-D32F-1490BE4DE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6694E8-9261-BACF-D7A0-FEB1E9CB4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4C847-5AF8-4548-84EF-D4D7D33E2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79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70C91-71B6-F524-C2FC-EF68D527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login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0214D5-6513-CD1F-ECDE-74798E068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23" y="1558212"/>
            <a:ext cx="4928389" cy="29111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E985B1E-13AE-7E24-3E2D-AF42A8055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3365"/>
            <a:ext cx="2905628" cy="224563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6123469-38B2-59FC-BBE3-87064BADC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44680"/>
            <a:ext cx="2905628" cy="228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8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999322-18C3-FC3C-8786-E3DB36C6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454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Inserindo dados na tabela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381FF36-1AF3-3095-8824-A6BFF7DB0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22" y="1694947"/>
            <a:ext cx="4930641" cy="43512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E964E9D-FD46-BB2F-4334-1FBF39C05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758" y="2000889"/>
            <a:ext cx="6438697" cy="397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3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8C2F0-9B0F-D81C-3245-764F4738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 – criando </a:t>
            </a:r>
            <a:r>
              <a:rPr lang="pt-BR" dirty="0" err="1"/>
              <a:t>Database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D1B0655-4052-3783-D4FB-A7C0C65C5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320" y="1816294"/>
            <a:ext cx="8868592" cy="4808440"/>
          </a:xfrm>
        </p:spPr>
      </p:pic>
    </p:spTree>
    <p:extLst>
      <p:ext uri="{BB962C8B-B14F-4D97-AF65-F5344CB8AC3E}">
        <p14:creationId xmlns:p14="http://schemas.microsoft.com/office/powerpoint/2010/main" val="394538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8C2F0-9B0F-D81C-3245-764F4738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 – criando Tabela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D39537D2-B623-1B04-AB57-92B3D507B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746" y="1502229"/>
            <a:ext cx="9606956" cy="5206480"/>
          </a:xfrm>
        </p:spPr>
      </p:pic>
    </p:spTree>
    <p:extLst>
      <p:ext uri="{BB962C8B-B14F-4D97-AF65-F5344CB8AC3E}">
        <p14:creationId xmlns:p14="http://schemas.microsoft.com/office/powerpoint/2010/main" val="99827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8C2F0-9B0F-D81C-3245-764F4738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 – inserindo na Tabela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9C11B3E-2AE3-AF78-62C4-6D87D5331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064" y="1371600"/>
            <a:ext cx="9741165" cy="5121275"/>
          </a:xfrm>
        </p:spPr>
      </p:pic>
    </p:spTree>
    <p:extLst>
      <p:ext uri="{BB962C8B-B14F-4D97-AF65-F5344CB8AC3E}">
        <p14:creationId xmlns:p14="http://schemas.microsoft.com/office/powerpoint/2010/main" val="85744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2111F-B0E3-E8A2-DE4D-C272E6CA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 – Pesquisando pelo CPF (chave primária)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FB7F5F8-CA63-15C6-F7CD-F2174A0FF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235" y="1492898"/>
            <a:ext cx="9113019" cy="4917233"/>
          </a:xfrm>
        </p:spPr>
      </p:pic>
    </p:spTree>
    <p:extLst>
      <p:ext uri="{BB962C8B-B14F-4D97-AF65-F5344CB8AC3E}">
        <p14:creationId xmlns:p14="http://schemas.microsoft.com/office/powerpoint/2010/main" val="190191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2111F-B0E3-E8A2-DE4D-C272E6CA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 – Update </a:t>
            </a:r>
            <a:r>
              <a:rPr lang="pt-BR"/>
              <a:t>Tabela </a:t>
            </a:r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825A1F6A-5526-3A99-BCA5-2859C31A6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987" y="1399592"/>
            <a:ext cx="9695071" cy="5214581"/>
          </a:xfrm>
        </p:spPr>
      </p:pic>
    </p:spTree>
    <p:extLst>
      <p:ext uri="{BB962C8B-B14F-4D97-AF65-F5344CB8AC3E}">
        <p14:creationId xmlns:p14="http://schemas.microsoft.com/office/powerpoint/2010/main" val="1848534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Criando login</vt:lpstr>
      <vt:lpstr>Inserindo dados na tabela</vt:lpstr>
      <vt:lpstr>0 – criando Database</vt:lpstr>
      <vt:lpstr>1 – criando Tabela</vt:lpstr>
      <vt:lpstr>3 – inserindo na Tabela</vt:lpstr>
      <vt:lpstr>3 – Pesquisando pelo CPF (chave primária)</vt:lpstr>
      <vt:lpstr>4 – Update Tabela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login</dc:title>
  <dc:creator>Mateus Quitério  Marques</dc:creator>
  <cp:lastModifiedBy>Mateus Quitério  Marques</cp:lastModifiedBy>
  <cp:revision>5</cp:revision>
  <dcterms:created xsi:type="dcterms:W3CDTF">2023-04-21T15:58:33Z</dcterms:created>
  <dcterms:modified xsi:type="dcterms:W3CDTF">2023-04-21T21:32:33Z</dcterms:modified>
</cp:coreProperties>
</file>