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Kaushan Script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font" Target="fonts/KaushanScript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18c7f09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18c7f09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18c7f0955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18c7f0955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18c7f0955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18c7f095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18c7f0955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18c7f0955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18c7f0955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18c7f0955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18c7f0955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18c7f0955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18c7f0955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18c7f0955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18c7f0955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18c7f0955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18c7f0955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18c7f0955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04800" lvl="1" marL="914400" rtl="0">
              <a:spcBef>
                <a:spcPts val="560"/>
              </a:spcBef>
              <a:spcAft>
                <a:spcPts val="0"/>
              </a:spcAft>
              <a:buSzPts val="1200"/>
              <a:buChar char="–"/>
              <a:defRPr sz="1200"/>
            </a:lvl2pPr>
            <a:lvl3pPr indent="-304800" lvl="2" marL="1371600" rtl="0">
              <a:spcBef>
                <a:spcPts val="48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rtl="0">
              <a:spcBef>
                <a:spcPts val="40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rtl="0">
              <a:spcBef>
                <a:spcPts val="40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04800" lvl="5" marL="27432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128" name="Google Shape;128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04800" lvl="1" marL="914400" rtl="0">
              <a:spcBef>
                <a:spcPts val="560"/>
              </a:spcBef>
              <a:spcAft>
                <a:spcPts val="0"/>
              </a:spcAft>
              <a:buSzPts val="1200"/>
              <a:buChar char="–"/>
              <a:defRPr sz="1200"/>
            </a:lvl2pPr>
            <a:lvl3pPr indent="-304800" lvl="2" marL="1371600" rtl="0">
              <a:spcBef>
                <a:spcPts val="48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rtl="0">
              <a:spcBef>
                <a:spcPts val="40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rtl="0">
              <a:spcBef>
                <a:spcPts val="40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04800" lvl="5" marL="27432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129" name="Google Shape;12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 amt="23000"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0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image" Target="../media/image10.jpg"/><Relationship Id="rId9" Type="http://schemas.openxmlformats.org/officeDocument/2006/relationships/image" Target="../media/image13.jpg"/><Relationship Id="rId5" Type="http://schemas.openxmlformats.org/officeDocument/2006/relationships/image" Target="../media/image7.jpg"/><Relationship Id="rId6" Type="http://schemas.openxmlformats.org/officeDocument/2006/relationships/image" Target="../media/image9.jpg"/><Relationship Id="rId7" Type="http://schemas.openxmlformats.org/officeDocument/2006/relationships/image" Target="../media/image6.jpg"/><Relationship Id="rId8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Relationship Id="rId4" Type="http://schemas.openxmlformats.org/officeDocument/2006/relationships/image" Target="../media/image5.jpg"/><Relationship Id="rId5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0" Type="http://schemas.openxmlformats.org/officeDocument/2006/relationships/hyperlink" Target="mailto:rihards.zilionis@gmail.com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hyperlink" Target="mailto:livinadesigne@gmail.com" TargetMode="External"/><Relationship Id="rId4" Type="http://schemas.openxmlformats.org/officeDocument/2006/relationships/hyperlink" Target="mailto:kristiana.jaunpetrovica@gmail.com" TargetMode="External"/><Relationship Id="rId9" Type="http://schemas.openxmlformats.org/officeDocument/2006/relationships/hyperlink" Target="mailto:emilsss25@gmail.com" TargetMode="External"/><Relationship Id="rId5" Type="http://schemas.openxmlformats.org/officeDocument/2006/relationships/hyperlink" Target="mailto:zvejniece.roberta@gmail.com" TargetMode="External"/><Relationship Id="rId6" Type="http://schemas.openxmlformats.org/officeDocument/2006/relationships/hyperlink" Target="mailto:vitolinaannija@gmail.com" TargetMode="External"/><Relationship Id="rId7" Type="http://schemas.openxmlformats.org/officeDocument/2006/relationships/hyperlink" Target="mailto:sonja.croft@gmail.com" TargetMode="External"/><Relationship Id="rId8" Type="http://schemas.openxmlformats.org/officeDocument/2006/relationships/hyperlink" Target="mailto:tojiboyevadilobar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ctrTitle"/>
          </p:nvPr>
        </p:nvSpPr>
        <p:spPr>
          <a:xfrm>
            <a:off x="599250" y="1412801"/>
            <a:ext cx="7945500" cy="1265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latin typeface="Kaushan Script"/>
                <a:ea typeface="Kaushan Script"/>
                <a:cs typeface="Kaushan Script"/>
                <a:sym typeface="Kaushan Script"/>
              </a:rPr>
              <a:t>Move, Bauska</a:t>
            </a:r>
            <a:r>
              <a:rPr b="1" lang="en" sz="7200">
                <a:latin typeface="Kaushan Script"/>
                <a:ea typeface="Kaushan Script"/>
                <a:cs typeface="Kaushan Script"/>
                <a:sym typeface="Kaushan Script"/>
              </a:rPr>
              <a:t>!</a:t>
            </a:r>
            <a:endParaRPr b="1" sz="7200">
              <a:latin typeface="Kaushan Script"/>
              <a:ea typeface="Kaushan Script"/>
              <a:cs typeface="Kaushan Script"/>
              <a:sym typeface="Kaushan Script"/>
            </a:endParaRPr>
          </a:p>
        </p:txBody>
      </p:sp>
      <p:sp>
        <p:nvSpPr>
          <p:cNvPr id="135" name="Google Shape;135;p26"/>
          <p:cNvSpPr txBox="1"/>
          <p:nvPr>
            <p:ph idx="1" type="subTitle"/>
          </p:nvPr>
        </p:nvSpPr>
        <p:spPr>
          <a:xfrm>
            <a:off x="311700" y="2834125"/>
            <a:ext cx="8520600" cy="142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Elizabete Luisa Livina, Kristiana Jaunpetrovica, Roberta Zvejniece, Annija Vitolina, Sofia Ogorodnikova, Dilobar Tojyboyeva, Emils Kragis, Rihards Zilionis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p14:dur="20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349" y="839999"/>
            <a:ext cx="1918125" cy="191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2150" y="922664"/>
            <a:ext cx="1918125" cy="1897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22151" y="902187"/>
            <a:ext cx="2096451" cy="1918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22150" y="2911886"/>
            <a:ext cx="2210699" cy="2092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7125" y="2920345"/>
            <a:ext cx="1995199" cy="2075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04277" y="2911875"/>
            <a:ext cx="2096460" cy="209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72150" y="2897485"/>
            <a:ext cx="1918125" cy="212087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7"/>
          <p:cNvSpPr txBox="1"/>
          <p:nvPr/>
        </p:nvSpPr>
        <p:spPr>
          <a:xfrm>
            <a:off x="3323850" y="209325"/>
            <a:ext cx="24963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Kaushan Script"/>
                <a:ea typeface="Kaushan Script"/>
                <a:cs typeface="Kaushan Script"/>
                <a:sym typeface="Kaushan Script"/>
              </a:rPr>
              <a:t>Our Team</a:t>
            </a:r>
            <a:endParaRPr sz="2600">
              <a:latin typeface="Kaushan Script"/>
              <a:ea typeface="Kaushan Script"/>
              <a:cs typeface="Kaushan Script"/>
              <a:sym typeface="Kaushan Script"/>
            </a:endParaRPr>
          </a:p>
        </p:txBody>
      </p:sp>
      <p:pic>
        <p:nvPicPr>
          <p:cNvPr id="148" name="Google Shape;148;p27"/>
          <p:cNvPicPr preferRelativeResize="0"/>
          <p:nvPr/>
        </p:nvPicPr>
        <p:blipFill rotWithShape="1">
          <a:blip r:embed="rId10">
            <a:alphaModFix/>
          </a:blip>
          <a:srcRect b="0" l="-9027" r="0" t="0"/>
          <a:stretch/>
        </p:blipFill>
        <p:spPr>
          <a:xfrm>
            <a:off x="4754175" y="902200"/>
            <a:ext cx="2096451" cy="191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Kaushan Script"/>
                <a:ea typeface="Kaushan Script"/>
                <a:cs typeface="Kaushan Script"/>
                <a:sym typeface="Kaushan Script"/>
              </a:rPr>
              <a:t>Small Introduction</a:t>
            </a:r>
            <a:endParaRPr>
              <a:latin typeface="Kaushan Script"/>
              <a:ea typeface="Kaushan Script"/>
              <a:cs typeface="Kaushan Script"/>
              <a:sym typeface="Kaushan Script"/>
            </a:endParaRPr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Bauska is located </a:t>
            </a:r>
            <a:r>
              <a:rPr lang="en"/>
              <a:t>60 km</a:t>
            </a:r>
            <a:r>
              <a:rPr lang="en"/>
              <a:t> from Riga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It is situated at the confluence of the shallow rivers Mūsa and Mēmele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The population of the Bauska consist of 9,411 people.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ctrTitle"/>
          </p:nvPr>
        </p:nvSpPr>
        <p:spPr>
          <a:xfrm>
            <a:off x="311700" y="1098900"/>
            <a:ext cx="8520600" cy="1111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Kaushan Script"/>
                <a:ea typeface="Kaushan Script"/>
                <a:cs typeface="Kaushan Script"/>
                <a:sym typeface="Kaushan Script"/>
              </a:rPr>
              <a:t>Problems We’re Solving</a:t>
            </a:r>
            <a:endParaRPr>
              <a:latin typeface="Kaushan Script"/>
              <a:ea typeface="Kaushan Script"/>
              <a:cs typeface="Kaushan Script"/>
              <a:sym typeface="Kaushan Script"/>
            </a:endParaRPr>
          </a:p>
        </p:txBody>
      </p:sp>
      <p:sp>
        <p:nvSpPr>
          <p:cNvPr id="160" name="Google Shape;160;p29"/>
          <p:cNvSpPr txBox="1"/>
          <p:nvPr>
            <p:ph idx="1" type="subTitle"/>
          </p:nvPr>
        </p:nvSpPr>
        <p:spPr>
          <a:xfrm>
            <a:off x="390150" y="2286950"/>
            <a:ext cx="8520600" cy="142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Lack of tourism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Lack of active community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1" name="Google Shape;161;p29"/>
          <p:cNvCxnSpPr/>
          <p:nvPr/>
        </p:nvCxnSpPr>
        <p:spPr>
          <a:xfrm rot="5400000">
            <a:off x="2787800" y="2270400"/>
            <a:ext cx="1245600" cy="1034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9"/>
          <p:cNvCxnSpPr/>
          <p:nvPr/>
        </p:nvCxnSpPr>
        <p:spPr>
          <a:xfrm flipH="1" rot="-5400000">
            <a:off x="4526225" y="2275950"/>
            <a:ext cx="1255800" cy="1023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idx="1" type="subTitle"/>
          </p:nvPr>
        </p:nvSpPr>
        <p:spPr>
          <a:xfrm>
            <a:off x="464252" y="2571796"/>
            <a:ext cx="1241100" cy="97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0"/>
          <p:cNvSpPr txBox="1"/>
          <p:nvPr/>
        </p:nvSpPr>
        <p:spPr>
          <a:xfrm>
            <a:off x="-99350" y="1732925"/>
            <a:ext cx="385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Kaushan Script"/>
                <a:ea typeface="Kaushan Script"/>
                <a:cs typeface="Kaushan Script"/>
                <a:sym typeface="Kaushan Script"/>
              </a:rPr>
              <a:t>Stakeholders</a:t>
            </a:r>
            <a:endParaRPr sz="4800">
              <a:latin typeface="Kaushan Script"/>
              <a:ea typeface="Kaushan Script"/>
              <a:cs typeface="Kaushan Script"/>
              <a:sym typeface="Kaushan Scrip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Kaushan Script"/>
                <a:ea typeface="Kaushan Script"/>
                <a:cs typeface="Kaushan Script"/>
                <a:sym typeface="Kaushan Script"/>
              </a:rPr>
              <a:t>map</a:t>
            </a:r>
            <a:endParaRPr sz="4800">
              <a:latin typeface="Kaushan Script"/>
              <a:ea typeface="Kaushan Script"/>
              <a:cs typeface="Kaushan Script"/>
              <a:sym typeface="Kaushan Script"/>
            </a:endParaRPr>
          </a:p>
        </p:txBody>
      </p:sp>
      <p:pic>
        <p:nvPicPr>
          <p:cNvPr id="169" name="Google Shape;1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49" y="-115500"/>
            <a:ext cx="5344449" cy="537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311700" y="93550"/>
            <a:ext cx="8520600" cy="397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Kaushan Script"/>
                <a:ea typeface="Kaushan Script"/>
                <a:cs typeface="Kaushan Script"/>
                <a:sym typeface="Kaushan Script"/>
              </a:rPr>
              <a:t>Stakeholders’ Personas</a:t>
            </a:r>
            <a:endParaRPr sz="3000">
              <a:latin typeface="Kaushan Script"/>
              <a:ea typeface="Kaushan Script"/>
              <a:cs typeface="Kaushan Script"/>
              <a:sym typeface="Kaushan Script"/>
            </a:endParaRPr>
          </a:p>
        </p:txBody>
      </p:sp>
      <p:pic>
        <p:nvPicPr>
          <p:cNvPr id="175" name="Google Shape;1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150" y="558075"/>
            <a:ext cx="3609475" cy="4465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8537" y="558075"/>
            <a:ext cx="3648313" cy="446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Kaushan Script"/>
                <a:ea typeface="Kaushan Script"/>
                <a:cs typeface="Kaushan Script"/>
                <a:sym typeface="Kaushan Script"/>
              </a:rPr>
              <a:t>Conclusion</a:t>
            </a:r>
            <a:endParaRPr>
              <a:latin typeface="Kaushan Script"/>
              <a:ea typeface="Kaushan Script"/>
              <a:cs typeface="Kaushan Script"/>
              <a:sym typeface="Kaushan Script"/>
            </a:endParaRPr>
          </a:p>
        </p:txBody>
      </p:sp>
      <p:sp>
        <p:nvSpPr>
          <p:cNvPr id="182" name="Google Shape;182;p32"/>
          <p:cNvSpPr txBox="1"/>
          <p:nvPr>
            <p:ph idx="1" type="body"/>
          </p:nvPr>
        </p:nvSpPr>
        <p:spPr>
          <a:xfrm>
            <a:off x="457200" y="1200150"/>
            <a:ext cx="8229600" cy="375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After a conducted</a:t>
            </a:r>
            <a:r>
              <a:rPr lang="en"/>
              <a:t> research on Bauskas tourism we have concluded, that Bauska has everything for a great tourism - starting from the tourism attraction points and ending with some sports adventures. </a:t>
            </a:r>
            <a:endParaRPr/>
          </a:p>
          <a:p>
            <a:pPr indent="-406400" lvl="0" marL="914400" rtl="0" algn="l">
              <a:spcBef>
                <a:spcPts val="360"/>
              </a:spcBef>
              <a:spcAft>
                <a:spcPts val="0"/>
              </a:spcAft>
              <a:buSzPts val="2800"/>
              <a:buChar char="•"/>
            </a:pPr>
            <a:r>
              <a:rPr lang="en" sz="2800"/>
              <a:t>Cycling/Walking route with digitalisation</a:t>
            </a:r>
            <a:endParaRPr sz="2800"/>
          </a:p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 sz="2800"/>
              <a:t>Bauskas</a:t>
            </a:r>
            <a:r>
              <a:rPr lang="en" sz="2800"/>
              <a:t> cycling </a:t>
            </a:r>
            <a:r>
              <a:rPr lang="en" sz="2800"/>
              <a:t>unity</a:t>
            </a:r>
            <a:r>
              <a:rPr lang="en" sz="2800"/>
              <a:t> ride. </a:t>
            </a:r>
            <a:endParaRPr sz="2800"/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875" y="2571750"/>
            <a:ext cx="4075976" cy="248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5925" y="2551725"/>
            <a:ext cx="4075976" cy="2527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5925" y="124000"/>
            <a:ext cx="4075974" cy="228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3"/>
          <p:cNvSpPr txBox="1"/>
          <p:nvPr/>
        </p:nvSpPr>
        <p:spPr>
          <a:xfrm>
            <a:off x="451263" y="368800"/>
            <a:ext cx="34452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Kaushan Script"/>
                <a:ea typeface="Kaushan Script"/>
                <a:cs typeface="Kaushan Script"/>
                <a:sym typeface="Kaushan Script"/>
              </a:rPr>
              <a:t>Bauska</a:t>
            </a:r>
            <a:endParaRPr b="1" sz="6000">
              <a:latin typeface="Kaushan Script"/>
              <a:ea typeface="Kaushan Script"/>
              <a:cs typeface="Kaushan Script"/>
              <a:sym typeface="Kaushan Scrip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ctrTitle"/>
          </p:nvPr>
        </p:nvSpPr>
        <p:spPr>
          <a:xfrm>
            <a:off x="311708" y="139450"/>
            <a:ext cx="8520600" cy="2052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Kaushan Script"/>
                <a:ea typeface="Kaushan Script"/>
                <a:cs typeface="Kaushan Script"/>
                <a:sym typeface="Kaushan Script"/>
              </a:rPr>
              <a:t>Bauska, Move!</a:t>
            </a:r>
            <a:endParaRPr sz="6000">
              <a:latin typeface="Kaushan Script"/>
              <a:ea typeface="Kaushan Script"/>
              <a:cs typeface="Kaushan Script"/>
              <a:sym typeface="Kaushan Scrip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300">
                <a:latin typeface="Kaushan Script"/>
                <a:ea typeface="Kaushan Script"/>
                <a:cs typeface="Kaushan Script"/>
                <a:sym typeface="Kaushan Script"/>
              </a:rPr>
              <a:t>Questions &amp; Answers</a:t>
            </a:r>
            <a:endParaRPr sz="6300">
              <a:latin typeface="Kaushan Script"/>
              <a:ea typeface="Kaushan Script"/>
              <a:cs typeface="Kaushan Script"/>
              <a:sym typeface="Kaushan Script"/>
            </a:endParaRPr>
          </a:p>
        </p:txBody>
      </p:sp>
      <p:sp>
        <p:nvSpPr>
          <p:cNvPr id="196" name="Google Shape;196;p34"/>
          <p:cNvSpPr txBox="1"/>
          <p:nvPr>
            <p:ph idx="1" type="subTitle"/>
          </p:nvPr>
        </p:nvSpPr>
        <p:spPr>
          <a:xfrm>
            <a:off x="311700" y="2336425"/>
            <a:ext cx="8520600" cy="177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livinadesigne@gmail.com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</a:t>
            </a:r>
            <a:r>
              <a:rPr lang="en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kristiana.jaunpetrovica@gmail.com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</a:t>
            </a:r>
            <a:r>
              <a:rPr lang="en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zvejniece.roberta@gmail.com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</a:t>
            </a:r>
            <a:r>
              <a:rPr lang="en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vitolinaannija@gmail.com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</a:t>
            </a:r>
            <a:r>
              <a:rPr lang="en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sonja.croft@gmail.com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</a:t>
            </a:r>
            <a:r>
              <a:rPr lang="en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tojiboyevadilobar@gmail.com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</a:t>
            </a:r>
            <a:r>
              <a:rPr lang="en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emilsss25@gmail.com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</a:t>
            </a:r>
            <a:r>
              <a:rPr lang="en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rihards.zilionis@gmail.com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7" name="Google Shape;197;p34"/>
          <p:cNvSpPr txBox="1"/>
          <p:nvPr/>
        </p:nvSpPr>
        <p:spPr>
          <a:xfrm>
            <a:off x="2913525" y="4258600"/>
            <a:ext cx="31938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sz="2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