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ora" charset="-70"/>
      <p:regular r:id="rId14"/>
      <p:bold r:id="rId15"/>
      <p:italic r:id="rId16"/>
      <p:boldItalic r:id="rId17"/>
    </p:embeddedFont>
    <p:embeddedFont>
      <p:font typeface="Quattrocento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033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f10aa5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f10aa5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10aa5c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10aa5c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RIHARDS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f1c232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f1c232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ANNIJA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f1c232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f1c232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f1c232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f1c232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ANNIJA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f10aa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f10aa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KRISTIANA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f10aa5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f10aa5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f10aa5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f10aa5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Bauska, Move!</a:t>
            </a:r>
            <a:endParaRPr/>
          </a:p>
        </p:txBody>
      </p:sp>
      <p:grpSp>
        <p:nvGrpSpPr>
          <p:cNvPr id="62" name="Google Shape;6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Google Shape;6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2"/>
          <p:cNvSpPr txBox="1"/>
          <p:nvPr/>
        </p:nvSpPr>
        <p:spPr>
          <a:xfrm>
            <a:off x="996625" y="4034125"/>
            <a:ext cx="7857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Rihards Žilionis, Annija Vītoliņa, Sofia Ogorodnikova, Dilobarhon Tojiboeva, Roberta Zvejniece, Emīls Kraģis, Kristiāna Jaunpetroviča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l="26798" r="15864"/>
          <a:stretch/>
        </p:blipFill>
        <p:spPr>
          <a:xfrm>
            <a:off x="1695125" y="3055300"/>
            <a:ext cx="2084950" cy="5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bottlenecks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putting the information on Bauskas information webpage </a:t>
            </a: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lang="lv-LV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lv-LV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may accour troughout the way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4" name="Google Shape;164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311700" y="70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</a:rPr>
              <a:t>We are working and it’s coming</a:t>
            </a:r>
            <a:r>
              <a:rPr lang="en" sz="3600">
                <a:solidFill>
                  <a:srgbClr val="000000"/>
                </a:solidFill>
              </a:rPr>
              <a:t>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00" y="1763500"/>
            <a:ext cx="3513075" cy="2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25" y="1455125"/>
            <a:ext cx="2954900" cy="2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we doing? And why?</a:t>
            </a:r>
            <a:endParaRPr sz="1800" b="0">
              <a:solidFill>
                <a:srgbClr val="595959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Digitalized sightseeing routes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 cycling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solutions: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codes that lead to a webpage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Webpage containing tasks and information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(easy to use on smartphones)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Google maps with route and attraction points visible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0" name="Google Shape;80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004675" y="1618700"/>
            <a:ext cx="45573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sightseeing 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leads to webpage with tasks to do at 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online generators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need to find cheaper alternative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 to ORTUS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1381250" y="1093093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 codes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1" name="Google Shape;91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25" y="1310450"/>
            <a:ext cx="3539250" cy="35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- then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1225400" y="1576975"/>
            <a:ext cx="37122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points: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Latvian Cyclist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municipality of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roads in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3" name="Google Shape;103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399" y="961963"/>
            <a:ext cx="3894426" cy="39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know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Unity Ride interests people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of roads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routes for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cycling event ending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Shutting down roads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cycling routes, attraction points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bike rental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5" name="Google Shape;115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326250" y="96197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- now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74400" y="1576975"/>
            <a:ext cx="81966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Municipality - interested in creating the annual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Latvian Cyclist Unity Ride - interested in cooperating with Bauska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Tourism attraction points - enough to explore the city and digitalisations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 rental interested in collaborations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the ones in the gray circle  are not that important and will be touched if the event will actually take place.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6" name="Google Shape;126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facing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7690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Attracting sponsors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Municipality’s activity and participation in organising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 number of possible participants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Ride gathering place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no locals who could help to organize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7" name="Google Shape;137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381250" y="861125"/>
            <a:ext cx="5353500" cy="615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Ideas yet to clarify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route for the Unity ride (most likely including Mežotne castle, Rundāle castle and Bauska castle)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roads during the Unity 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route for Bauskas exploration game/route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plan/advertisement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interface and functions of the website</a:t>
            </a:r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8" name="Google Shape;148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182800" y="2161800"/>
            <a:ext cx="83997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date ~ November 15th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Lora</vt:lpstr>
      <vt:lpstr>Quattrocento Sans</vt:lpstr>
      <vt:lpstr>Viola template</vt:lpstr>
      <vt:lpstr>Bauska, Move!</vt:lpstr>
      <vt:lpstr>What are we doing? And why? </vt:lpstr>
      <vt:lpstr>QR codes </vt:lpstr>
      <vt:lpstr>Stakeholders - then </vt:lpstr>
      <vt:lpstr>What do we know</vt:lpstr>
      <vt:lpstr>Stakeholders - now </vt:lpstr>
      <vt:lpstr>Problems facing</vt:lpstr>
      <vt:lpstr>Ideas yet to clarify</vt:lpstr>
      <vt:lpstr>PowerPoint Presentation</vt:lpstr>
      <vt:lpstr>Some bottlenecks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Bauska, Move!</dc:title>
  <dc:creator>Annija Vītoliņa</dc:creator>
  <cp:lastModifiedBy>Annija</cp:lastModifiedBy>
  <cp:revision>1</cp:revision>
  <dcterms:modified xsi:type="dcterms:W3CDTF">2019-10-25T08:15:12Z</dcterms:modified>
</cp:coreProperties>
</file>