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5143500" type="screen16x9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304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a4b76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a4b76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a4b76e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a4b76e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0674095ccf2a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0674095ccf2a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a4b76e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a4b76e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a4b76e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a4b76e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0674095ccf2a3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0674095ccf2a3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a4b76e2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a4b76e2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20188023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1385402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2493507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1047863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4300380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3921577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27570960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18127024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26081588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94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39315113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27738984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18406817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40447151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5601146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40825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212403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1725165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 smtClean="0"/>
              <a:t>‹#›</a:t>
            </a:fld>
            <a:endParaRPr lang="lv"/>
          </a:p>
        </p:txBody>
      </p:sp>
    </p:spTree>
    <p:extLst>
      <p:ext uri="{BB962C8B-B14F-4D97-AF65-F5344CB8AC3E}">
        <p14:creationId xmlns:p14="http://schemas.microsoft.com/office/powerpoint/2010/main" val="5833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13033" y="1074522"/>
            <a:ext cx="6430967" cy="1962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b="1" dirty="0"/>
              <a:t>MOVE, BAUSKA!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/>
              <a:t>Rihards Žilionis, Annija Vītoliņa, Sofia Ogorodnikova, Dilobarhon Tojiboeva, Roberta Zvejniece, Emīls Kraģis, Kristiāna Jaunpetroviča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97430" y="185094"/>
            <a:ext cx="4310833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4000" b="1" dirty="0"/>
              <a:t>o</a:t>
            </a:r>
            <a:r>
              <a:rPr lang="en-US" sz="4000" b="1" dirty="0" err="1"/>
              <a:t>ur</a:t>
            </a:r>
            <a:r>
              <a:rPr lang="en-US" sz="4000" b="1" dirty="0"/>
              <a:t> project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184672" y="1186888"/>
            <a:ext cx="4662617" cy="33493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500" dirty="0"/>
              <a:t>We are creating a</a:t>
            </a:r>
            <a:r>
              <a:rPr lang="lv-LV" sz="1500" dirty="0"/>
              <a:t> digitalised</a:t>
            </a:r>
            <a:r>
              <a:rPr lang="en-US" sz="1500" dirty="0"/>
              <a:t> cycling/walking route with QR codes</a:t>
            </a:r>
            <a:r>
              <a:rPr lang="lv-LV" sz="1500" dirty="0"/>
              <a:t> placed in the most popular sightseeing objects/attraction points</a:t>
            </a:r>
            <a:r>
              <a:rPr lang="en-US" sz="1500" dirty="0"/>
              <a:t> that are </a:t>
            </a:r>
            <a:r>
              <a:rPr lang="lv-LV" sz="1500" dirty="0"/>
              <a:t>in Bauskas centre</a:t>
            </a:r>
            <a:r>
              <a:rPr lang="en-US" sz="1500" dirty="0"/>
              <a:t>. The QR</a:t>
            </a:r>
            <a:r>
              <a:rPr lang="lv-LV" sz="1500" dirty="0"/>
              <a:t> </a:t>
            </a:r>
            <a:r>
              <a:rPr lang="en-US" sz="1500" dirty="0"/>
              <a:t>codes </a:t>
            </a:r>
            <a:r>
              <a:rPr lang="lv-LV" sz="1500" dirty="0"/>
              <a:t>will lead a tourist to a webpage that</a:t>
            </a:r>
            <a:r>
              <a:rPr lang="en-US" sz="1500" dirty="0"/>
              <a:t> contain</a:t>
            </a:r>
            <a:r>
              <a:rPr lang="lv-LV" sz="1500" dirty="0"/>
              <a:t>s</a:t>
            </a:r>
            <a:r>
              <a:rPr lang="en-US" sz="1500" dirty="0"/>
              <a:t> information about the </a:t>
            </a:r>
            <a:r>
              <a:rPr lang="lv-LV" sz="1500" dirty="0"/>
              <a:t>sightseeing object where the QR was scanned</a:t>
            </a:r>
            <a:r>
              <a:rPr lang="en-US" sz="1500" dirty="0"/>
              <a:t>, a picture</a:t>
            </a:r>
            <a:r>
              <a:rPr lang="lv-LV" sz="1500" dirty="0"/>
              <a:t>, an implemented map with all the other atraction points</a:t>
            </a:r>
            <a:r>
              <a:rPr lang="en-US" sz="1500" dirty="0"/>
              <a:t> and a task </a:t>
            </a:r>
            <a:r>
              <a:rPr lang="lv-LV" sz="1500" dirty="0"/>
              <a:t>about the object which the tourists will be able to submit and see the correct answer afterwards.  </a:t>
            </a:r>
          </a:p>
          <a:p>
            <a:pPr marL="0" indent="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500" dirty="0"/>
              <a:t>Regarding the Unity Ride ideas then</a:t>
            </a:r>
            <a:r>
              <a:rPr lang="lv-LV" sz="1500" dirty="0"/>
              <a:t>,</a:t>
            </a:r>
            <a:r>
              <a:rPr lang="en-US" sz="1500" dirty="0"/>
              <a:t> it is something that is not in our plans anymore, as it is something that needs to be handled a lot differently</a:t>
            </a:r>
            <a:r>
              <a:rPr lang="lv-LV" sz="1500" dirty="0"/>
              <a:t>, and is a completely different idea, which is why both are </a:t>
            </a:r>
            <a:r>
              <a:rPr lang="lv-LV" sz="1500" dirty="0" err="1"/>
              <a:t>not</a:t>
            </a:r>
            <a:r>
              <a:rPr lang="lv-LV" sz="1500" dirty="0"/>
              <a:t> </a:t>
            </a:r>
            <a:r>
              <a:rPr lang="lv-LV" sz="1500" dirty="0" err="1"/>
              <a:t>combinable</a:t>
            </a:r>
            <a:r>
              <a:rPr lang="lv-LV" sz="1500" dirty="0"/>
              <a:t> in this project.  </a:t>
            </a:r>
            <a:endParaRPr lang="en-US" sz="15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04727" y="483963"/>
            <a:ext cx="2082518" cy="189003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104727" y="2567641"/>
            <a:ext cx="2082518" cy="184302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72084" y="514350"/>
            <a:ext cx="2057400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2400" b="1" dirty="0">
                <a:solidFill>
                  <a:srgbClr val="FFFFFF"/>
                </a:solidFill>
              </a:rPr>
              <a:t>p</a:t>
            </a:r>
            <a:r>
              <a:rPr lang="en-US" sz="2400" b="1" dirty="0" err="1">
                <a:solidFill>
                  <a:srgbClr val="FFFFFF"/>
                </a:solidFill>
              </a:rPr>
              <a:t>lans</a:t>
            </a:r>
            <a:r>
              <a:rPr lang="en-US" sz="2400" b="1" dirty="0">
                <a:solidFill>
                  <a:srgbClr val="FFFFFF"/>
                </a:solidFill>
              </a:rPr>
              <a:t> initially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697071" y="514350"/>
            <a:ext cx="4930197" cy="40415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b="1" dirty="0"/>
              <a:t>what we planned to achieve after the 1st project report: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Create a route containing the attraction points. Come up with the user tasks (</a:t>
            </a:r>
            <a:r>
              <a:rPr lang="lv-LV" sz="1500" dirty="0"/>
              <a:t>s</a:t>
            </a:r>
            <a:r>
              <a:rPr lang="en-US" sz="1500" dirty="0"/>
              <a:t>mall insight on the end product)</a:t>
            </a:r>
            <a:r>
              <a:rPr lang="lv-LV" sz="1500" dirty="0"/>
              <a:t>;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Understand how to connect</a:t>
            </a:r>
            <a:r>
              <a:rPr lang="lv-LV" sz="1500" dirty="0"/>
              <a:t> and implement our webpage into</a:t>
            </a:r>
            <a:r>
              <a:rPr lang="en-US" sz="1500" dirty="0"/>
              <a:t> </a:t>
            </a:r>
            <a:r>
              <a:rPr lang="en-US" sz="1500" dirty="0" err="1"/>
              <a:t>Bauska</a:t>
            </a:r>
            <a:r>
              <a:rPr lang="lv-LV" sz="1500" dirty="0"/>
              <a:t>’</a:t>
            </a:r>
            <a:r>
              <a:rPr lang="en-US" sz="1500" dirty="0"/>
              <a:t>s tourism webpage</a:t>
            </a:r>
            <a:r>
              <a:rPr lang="lv-LV" sz="1500" dirty="0"/>
              <a:t>;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Marketing plan</a:t>
            </a:r>
            <a:r>
              <a:rPr lang="lv-LV" sz="1500" dirty="0"/>
              <a:t> (how to advertise our digitalised route);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Our website</a:t>
            </a:r>
            <a:r>
              <a:rPr lang="lv-LV" sz="1500" dirty="0"/>
              <a:t>’</a:t>
            </a:r>
            <a:r>
              <a:rPr lang="en-US" sz="1500" dirty="0"/>
              <a:t>s interface and functions</a:t>
            </a:r>
            <a:r>
              <a:rPr lang="lv-LV" sz="1500" dirty="0"/>
              <a:t>;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Content of the website that comes from the QR codes</a:t>
            </a:r>
            <a:r>
              <a:rPr lang="lv-LV" sz="1500" dirty="0"/>
              <a:t>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72084" y="514350"/>
            <a:ext cx="2057400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2400" b="1" dirty="0">
                <a:solidFill>
                  <a:srgbClr val="FFFFFF"/>
                </a:solidFill>
              </a:rPr>
              <a:t>s</a:t>
            </a:r>
            <a:r>
              <a:rPr lang="en-US" sz="2400" b="1" dirty="0" err="1">
                <a:solidFill>
                  <a:srgbClr val="FFFFFF"/>
                </a:solidFill>
              </a:rPr>
              <a:t>takeholders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837828" y="369624"/>
            <a:ext cx="4789439" cy="423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11430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b="1" dirty="0"/>
              <a:t>the main stakeholders left in the «game»: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 err="1"/>
              <a:t>Bauska</a:t>
            </a:r>
            <a:r>
              <a:rPr lang="lv-LV" sz="1500" dirty="0"/>
              <a:t>’s</a:t>
            </a:r>
            <a:r>
              <a:rPr lang="en-US" sz="1500" dirty="0"/>
              <a:t> Information Centre</a:t>
            </a:r>
            <a:r>
              <a:rPr lang="lv-LV" sz="1500" dirty="0"/>
              <a:t>/Bauska’s tourism webpage;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The </a:t>
            </a:r>
            <a:r>
              <a:rPr lang="lv-LV" sz="1500" dirty="0"/>
              <a:t>Bauskas m</a:t>
            </a:r>
            <a:r>
              <a:rPr lang="en-US" sz="1500" dirty="0" err="1"/>
              <a:t>unicipality</a:t>
            </a:r>
            <a:r>
              <a:rPr lang="lv-LV" sz="1500" dirty="0"/>
              <a:t>;</a:t>
            </a:r>
            <a:endParaRPr lang="en-US" sz="1500" dirty="0"/>
          </a:p>
          <a:p>
            <a:pPr marL="11430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dirty="0"/>
              <a:t>Their p</a:t>
            </a:r>
            <a:r>
              <a:rPr lang="en-US" sz="1500" dirty="0" err="1"/>
              <a:t>roblem</a:t>
            </a:r>
            <a:r>
              <a:rPr lang="lv-LV" sz="1500" dirty="0"/>
              <a:t> is</a:t>
            </a:r>
            <a:r>
              <a:rPr lang="en-US" sz="1500" dirty="0"/>
              <a:t> lack of tourism</a:t>
            </a:r>
            <a:r>
              <a:rPr lang="lv-LV" sz="1500" dirty="0"/>
              <a:t>. 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Tourists</a:t>
            </a:r>
          </a:p>
          <a:p>
            <a:pPr marL="114300" lvl="0" indent="0" algn="just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500" dirty="0"/>
              <a:t>Problem/ need- no interesting way how to explore </a:t>
            </a:r>
            <a:r>
              <a:rPr lang="en-US" sz="1500" dirty="0" err="1"/>
              <a:t>Bauska</a:t>
            </a:r>
            <a:r>
              <a:rPr lang="en-US" sz="1500" dirty="0"/>
              <a:t>. For </a:t>
            </a:r>
            <a:r>
              <a:rPr lang="lv-LV" sz="1500" dirty="0"/>
              <a:t>tourists</a:t>
            </a:r>
            <a:r>
              <a:rPr lang="en-US" sz="1500" dirty="0"/>
              <a:t> to do </a:t>
            </a:r>
            <a:r>
              <a:rPr lang="lv-LV" sz="1500" dirty="0"/>
              <a:t>this route</a:t>
            </a:r>
            <a:r>
              <a:rPr lang="en-US" sz="1500" dirty="0"/>
              <a:t> they will need to download a QR reader</a:t>
            </a:r>
            <a:r>
              <a:rPr lang="lv-LV" sz="1500" dirty="0"/>
              <a:t> if it is not built in the phone (most phones that are new have this option)</a:t>
            </a:r>
            <a:r>
              <a:rPr lang="en-US" sz="1500" dirty="0"/>
              <a:t>.</a:t>
            </a:r>
            <a:endParaRPr lang="lv-LV" sz="1500" dirty="0"/>
          </a:p>
          <a:p>
            <a:pPr marL="114300" lvl="0" indent="0" algn="just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500" dirty="0"/>
          </a:p>
          <a:p>
            <a:pPr marL="92075" lvl="0" indent="0" algn="just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500" dirty="0"/>
              <a:t>At this point there are not many main stakeholders as </a:t>
            </a:r>
            <a:r>
              <a:rPr lang="lv-LV" sz="1500" dirty="0"/>
              <a:t>many of </a:t>
            </a:r>
            <a:r>
              <a:rPr lang="en-US" sz="1500" dirty="0"/>
              <a:t>them have been taken out of discussion because of the cancelation of the </a:t>
            </a:r>
            <a:r>
              <a:rPr lang="lv-LV" sz="1500" dirty="0"/>
              <a:t>Latvian Cyclist </a:t>
            </a:r>
            <a:r>
              <a:rPr lang="en-US" sz="1500" dirty="0"/>
              <a:t>Unity Ride</a:t>
            </a:r>
            <a:r>
              <a:rPr lang="lv-LV" sz="1500" dirty="0"/>
              <a:t> – it is a big event with a lot of needs, which demands many important stakeholders. 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55996" y="467069"/>
            <a:ext cx="2057400" cy="39383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2400" b="1" dirty="0">
                <a:solidFill>
                  <a:srgbClr val="FFFFFF"/>
                </a:solidFill>
              </a:rPr>
              <a:t>r</a:t>
            </a:r>
            <a:r>
              <a:rPr lang="en-US" sz="2400" b="1" dirty="0" err="1">
                <a:solidFill>
                  <a:srgbClr val="FFFFFF"/>
                </a:solidFill>
              </a:rPr>
              <a:t>esults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837829" y="514349"/>
            <a:ext cx="4789439" cy="43865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b="1" dirty="0"/>
              <a:t>w</a:t>
            </a:r>
            <a:r>
              <a:rPr lang="en-US" sz="1500" b="1" dirty="0"/>
              <a:t>hat has been accomplished </a:t>
            </a:r>
            <a:r>
              <a:rPr lang="lv-LV" sz="1500" b="1" dirty="0"/>
              <a:t>while </a:t>
            </a:r>
            <a:r>
              <a:rPr lang="en-US" sz="1500" b="1" dirty="0"/>
              <a:t>exploring the problem</a:t>
            </a:r>
            <a:r>
              <a:rPr lang="lv-LV" sz="1500" b="1" dirty="0"/>
              <a:t> and working on the product:</a:t>
            </a:r>
            <a:endParaRPr lang="en-US" sz="1500" b="1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A route with </a:t>
            </a:r>
            <a:r>
              <a:rPr lang="lv-LV" sz="1500" dirty="0"/>
              <a:t>10 </a:t>
            </a:r>
            <a:r>
              <a:rPr lang="en-US" sz="1500" dirty="0"/>
              <a:t>attraction points </a:t>
            </a:r>
            <a:r>
              <a:rPr lang="lv-LV" sz="1500" dirty="0"/>
              <a:t>in Bauskas centre has been completed;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lv-LV" sz="1500" dirty="0"/>
              <a:t>10 multiple choice u</a:t>
            </a:r>
            <a:r>
              <a:rPr lang="en-US" sz="1500" dirty="0" err="1"/>
              <a:t>ser</a:t>
            </a:r>
            <a:r>
              <a:rPr lang="en-US" sz="1500" dirty="0"/>
              <a:t> task</a:t>
            </a:r>
            <a:r>
              <a:rPr lang="lv-LV" sz="1500" dirty="0"/>
              <a:t>s about the sightseeing objects have been created;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lv-LV" sz="1500" dirty="0"/>
              <a:t>Information about almost all the sightseeing objects/attraction points that will go into the QR code leading webpages have been created;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500" dirty="0"/>
              <a:t>A </a:t>
            </a:r>
            <a:r>
              <a:rPr lang="lv-LV" sz="1500" dirty="0"/>
              <a:t>digitalised, movable </a:t>
            </a:r>
            <a:r>
              <a:rPr lang="en-US" sz="1500" dirty="0"/>
              <a:t>map </a:t>
            </a:r>
            <a:r>
              <a:rPr lang="lv-LV" sz="1500" dirty="0"/>
              <a:t>with all points located has been made;</a:t>
            </a:r>
            <a:r>
              <a:rPr lang="en-US" sz="1500" dirty="0"/>
              <a:t> </a:t>
            </a:r>
            <a:endParaRPr lang="lv-LV" sz="1500" dirty="0"/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lv-LV" sz="1500" dirty="0"/>
              <a:t>A proof of concept for the website. It can be accessed with a QR code that was generated. Also we have learned how to use </a:t>
            </a:r>
            <a:r>
              <a:rPr lang="en-US" sz="1500" dirty="0" err="1"/>
              <a:t>DigitalOcean</a:t>
            </a:r>
            <a:r>
              <a:rPr lang="en-US" sz="1500" dirty="0"/>
              <a:t> </a:t>
            </a:r>
            <a:r>
              <a:rPr lang="lv-LV" sz="1500" dirty="0"/>
              <a:t>for </a:t>
            </a:r>
            <a:r>
              <a:rPr lang="en-US" sz="1500" dirty="0"/>
              <a:t>hosting and </a:t>
            </a:r>
            <a:r>
              <a:rPr lang="en-US" sz="1500" dirty="0" err="1"/>
              <a:t>Wordpress</a:t>
            </a:r>
            <a:r>
              <a:rPr lang="lv-LV" sz="1500" dirty="0"/>
              <a:t> as a website</a:t>
            </a:r>
            <a:r>
              <a:rPr lang="en-US" sz="1500" dirty="0"/>
              <a:t> creating platform</a:t>
            </a:r>
            <a:r>
              <a:rPr lang="lv-LV" sz="1500" dirty="0"/>
              <a:t>.</a:t>
            </a:r>
            <a:endParaRPr lang="en-US" sz="1500" dirty="0"/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endParaRPr lang="en-US" sz="15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72084" y="514350"/>
            <a:ext cx="2057400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2400" b="1" dirty="0">
                <a:solidFill>
                  <a:srgbClr val="FFFFFF"/>
                </a:solidFill>
              </a:rPr>
              <a:t>o</a:t>
            </a:r>
            <a:r>
              <a:rPr lang="en-US" sz="2400" b="1" dirty="0" err="1">
                <a:solidFill>
                  <a:srgbClr val="FFFFFF"/>
                </a:solidFill>
              </a:rPr>
              <a:t>ur</a:t>
            </a:r>
            <a:r>
              <a:rPr lang="en-US" sz="2400" b="1" dirty="0">
                <a:solidFill>
                  <a:srgbClr val="FFFFFF"/>
                </a:solidFill>
              </a:rPr>
              <a:t> solution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837829" y="514350"/>
            <a:ext cx="4789439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b="1" dirty="0"/>
              <a:t>w</a:t>
            </a:r>
            <a:r>
              <a:rPr lang="en-US" sz="1500" b="1" dirty="0"/>
              <a:t>hat has been done to define </a:t>
            </a:r>
            <a:r>
              <a:rPr lang="lv-LV" sz="1500" b="1" dirty="0"/>
              <a:t>our</a:t>
            </a:r>
            <a:r>
              <a:rPr lang="en-US" sz="1500" b="1" dirty="0"/>
              <a:t> solution</a:t>
            </a:r>
            <a:r>
              <a:rPr lang="lv-LV" sz="1500" b="1" dirty="0"/>
              <a:t>: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500" dirty="0"/>
              <a:t>To define our solution we have done research</a:t>
            </a:r>
            <a:r>
              <a:rPr lang="lv-LV" sz="1500" dirty="0"/>
              <a:t>/</a:t>
            </a:r>
            <a:r>
              <a:rPr lang="lv-LV" sz="1500" dirty="0" err="1"/>
              <a:t>problem-solving</a:t>
            </a:r>
            <a:r>
              <a:rPr lang="lv-LV" sz="1500" dirty="0"/>
              <a:t>, made conclusions,  made and found all </a:t>
            </a:r>
            <a:r>
              <a:rPr lang="lv-LV" sz="1500" dirty="0" err="1"/>
              <a:t>information</a:t>
            </a:r>
            <a:r>
              <a:rPr lang="lv-LV" sz="1500" dirty="0"/>
              <a:t> </a:t>
            </a:r>
            <a:r>
              <a:rPr lang="lv-LV" sz="1500" dirty="0" err="1"/>
              <a:t>necessary</a:t>
            </a:r>
            <a:r>
              <a:rPr lang="lv-LV" sz="1500" dirty="0"/>
              <a:t> to create the digitalised route </a:t>
            </a:r>
            <a:r>
              <a:rPr lang="en-US" sz="1500" dirty="0"/>
              <a:t>and come up with </a:t>
            </a:r>
            <a:r>
              <a:rPr lang="lv-LV" sz="1500" dirty="0"/>
              <a:t>a concept and a prototype for the website and map </a:t>
            </a:r>
            <a:r>
              <a:rPr lang="en-US" sz="1500" dirty="0"/>
              <a:t>that seems the most logical, user friendly, easy</a:t>
            </a:r>
            <a:r>
              <a:rPr lang="lv-LV" sz="1500" dirty="0"/>
              <a:t> </a:t>
            </a:r>
            <a:r>
              <a:rPr lang="lv-LV" sz="1500" dirty="0" err="1"/>
              <a:t>and</a:t>
            </a:r>
            <a:r>
              <a:rPr lang="en-US" sz="1500" dirty="0"/>
              <a:t> functional. 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b="1" dirty="0"/>
              <a:t>o</a:t>
            </a:r>
            <a:r>
              <a:rPr lang="en-US" sz="1500" b="1" dirty="0" err="1"/>
              <a:t>ur</a:t>
            </a:r>
            <a:r>
              <a:rPr lang="en-US" sz="1500" b="1" dirty="0"/>
              <a:t> solution functions:</a:t>
            </a:r>
            <a:endParaRPr lang="lv-LV" sz="1500" b="1" dirty="0"/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500" dirty="0"/>
              <a:t>Our solution will give people a chance to explore Bauska in a</a:t>
            </a:r>
            <a:r>
              <a:rPr lang="lv-LV" sz="1500" dirty="0"/>
              <a:t>n</a:t>
            </a:r>
            <a:r>
              <a:rPr lang="en-US" sz="1500" dirty="0"/>
              <a:t> active and digital way</a:t>
            </a:r>
            <a:r>
              <a:rPr lang="lv-LV" sz="1500" dirty="0"/>
              <a:t> while gaining information about Bauskas most popular sightseeing objects and a little bit about Bauska’s history. </a:t>
            </a:r>
            <a:endParaRPr lang="en-US" sz="1500" dirty="0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72084" y="514350"/>
            <a:ext cx="2057400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2400" b="1" dirty="0">
                <a:solidFill>
                  <a:srgbClr val="FFFFFF"/>
                </a:solidFill>
              </a:rPr>
              <a:t>g</a:t>
            </a:r>
            <a:r>
              <a:rPr lang="en-US" sz="2400" b="1" dirty="0" err="1">
                <a:solidFill>
                  <a:srgbClr val="FFFFFF"/>
                </a:solidFill>
              </a:rPr>
              <a:t>oal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fo</a:t>
            </a:r>
            <a:r>
              <a:rPr lang="lv-LV" sz="2400" b="1" dirty="0">
                <a:solidFill>
                  <a:srgbClr val="FFFFFF"/>
                </a:solidFill>
              </a:rPr>
              <a:t>r </a:t>
            </a:r>
            <a:r>
              <a:rPr lang="lv-LV" sz="2400" b="1" dirty="0" err="1">
                <a:solidFill>
                  <a:srgbClr val="FFFFFF"/>
                </a:solidFill>
              </a:rPr>
              <a:t>November</a:t>
            </a:r>
            <a:r>
              <a:rPr lang="lv-LV" sz="2400" b="1" dirty="0">
                <a:solidFill>
                  <a:srgbClr val="FFFFFF"/>
                </a:solidFill>
              </a:rPr>
              <a:t> 22nd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837829" y="514350"/>
            <a:ext cx="4789439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lv-LV" sz="1500" b="1" dirty="0"/>
              <a:t>o</a:t>
            </a:r>
            <a:r>
              <a:rPr lang="en-US" sz="1500" b="1" dirty="0" err="1"/>
              <a:t>ur</a:t>
            </a:r>
            <a:r>
              <a:rPr lang="en-US" sz="1500" b="1" dirty="0"/>
              <a:t> goal for </a:t>
            </a:r>
            <a:r>
              <a:rPr lang="lv-LV" sz="1500" b="1" dirty="0" err="1"/>
              <a:t>November</a:t>
            </a:r>
            <a:r>
              <a:rPr lang="lv-LV" sz="1500" b="1" dirty="0"/>
              <a:t> 22nd</a:t>
            </a:r>
            <a:r>
              <a:rPr lang="en-US" sz="1500" b="1" dirty="0"/>
              <a:t>, </a:t>
            </a:r>
            <a:r>
              <a:rPr lang="lv-LV" sz="1500" b="1" dirty="0" err="1"/>
              <a:t>our</a:t>
            </a:r>
            <a:r>
              <a:rPr lang="lv-LV" sz="1500" b="1" dirty="0"/>
              <a:t> </a:t>
            </a:r>
            <a:r>
              <a:rPr lang="lv-LV" sz="1500" b="1" dirty="0" err="1"/>
              <a:t>next</a:t>
            </a:r>
            <a:r>
              <a:rPr lang="lv-LV" sz="1500" b="1" dirty="0"/>
              <a:t> </a:t>
            </a:r>
            <a:r>
              <a:rPr lang="lv-LV" sz="1500" b="1" dirty="0" err="1"/>
              <a:t>iteration</a:t>
            </a:r>
            <a:r>
              <a:rPr lang="lv-LV" sz="1500" b="1" dirty="0"/>
              <a:t>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 pitchFamily="34" charset="0"/>
              <a:buChar char="•"/>
            </a:pPr>
            <a:r>
              <a:rPr lang="lv-LV" sz="1500" dirty="0"/>
              <a:t>T</a:t>
            </a:r>
            <a:r>
              <a:rPr lang="en-US" sz="1500" dirty="0"/>
              <a:t>o showcase a prototype of our product</a:t>
            </a:r>
            <a:r>
              <a:rPr lang="lv-LV" sz="1500" dirty="0"/>
              <a:t>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 pitchFamily="34" charset="0"/>
              <a:buChar char="•"/>
            </a:pPr>
            <a:r>
              <a:rPr lang="lv-LV" sz="1500" dirty="0"/>
              <a:t>S</a:t>
            </a:r>
            <a:r>
              <a:rPr lang="en-US" sz="1500" dirty="0" err="1"/>
              <a:t>howcase</a:t>
            </a:r>
            <a:r>
              <a:rPr lang="en-US" sz="1500" dirty="0"/>
              <a:t> the user experience- how the QR code is used and how it leads to a webpage with all the information and tasks</a:t>
            </a:r>
            <a:r>
              <a:rPr lang="lv-LV" sz="1500" dirty="0"/>
              <a:t>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 pitchFamily="34" charset="0"/>
              <a:buChar char="•"/>
            </a:pPr>
            <a:r>
              <a:rPr lang="lv-LV" sz="1500" dirty="0"/>
              <a:t>S</a:t>
            </a:r>
            <a:r>
              <a:rPr lang="en-US" sz="1500" dirty="0" err="1"/>
              <a:t>howcase</a:t>
            </a:r>
            <a:r>
              <a:rPr lang="en-US" sz="1500" dirty="0"/>
              <a:t> the function of </a:t>
            </a:r>
            <a:r>
              <a:rPr lang="lv-LV" sz="1500" dirty="0" err="1"/>
              <a:t>answers</a:t>
            </a:r>
            <a:r>
              <a:rPr lang="lv-LV" sz="1500" dirty="0"/>
              <a:t> to </a:t>
            </a:r>
            <a:r>
              <a:rPr lang="lv-LV" sz="1500" dirty="0" err="1"/>
              <a:t>tasks</a:t>
            </a:r>
            <a:r>
              <a:rPr lang="lv-LV" sz="1500" dirty="0"/>
              <a:t> </a:t>
            </a:r>
            <a:r>
              <a:rPr lang="lv-LV" sz="1500" dirty="0" err="1"/>
              <a:t>being</a:t>
            </a:r>
            <a:r>
              <a:rPr lang="lv-LV" sz="1500" dirty="0"/>
              <a:t> saved;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 pitchFamily="34" charset="0"/>
              <a:buChar char="•"/>
            </a:pPr>
            <a:r>
              <a:rPr lang="lv-LV" sz="1500" dirty="0"/>
              <a:t>Start </a:t>
            </a:r>
            <a:r>
              <a:rPr lang="lv-LV" sz="1500" dirty="0" err="1"/>
              <a:t>on</a:t>
            </a:r>
            <a:r>
              <a:rPr lang="lv-LV" sz="1500" dirty="0"/>
              <a:t> </a:t>
            </a:r>
            <a:r>
              <a:rPr lang="lv-LV" sz="1500" dirty="0" err="1"/>
              <a:t>the</a:t>
            </a:r>
            <a:r>
              <a:rPr lang="lv-LV" sz="1500" dirty="0"/>
              <a:t> </a:t>
            </a:r>
            <a:r>
              <a:rPr lang="lv-LV" sz="1500" dirty="0" err="1"/>
              <a:t>design</a:t>
            </a:r>
            <a:r>
              <a:rPr lang="lv-LV" sz="1500" dirty="0"/>
              <a:t> </a:t>
            </a:r>
            <a:r>
              <a:rPr lang="lv-LV" sz="1500" dirty="0" err="1"/>
              <a:t>of</a:t>
            </a:r>
            <a:r>
              <a:rPr lang="lv-LV" sz="1500" dirty="0"/>
              <a:t> </a:t>
            </a:r>
            <a:r>
              <a:rPr lang="lv-LV" sz="1500" dirty="0" err="1"/>
              <a:t>the</a:t>
            </a:r>
            <a:r>
              <a:rPr lang="lv-LV" sz="1500" dirty="0"/>
              <a:t> </a:t>
            </a:r>
            <a:r>
              <a:rPr lang="lv-LV" sz="1500" dirty="0" err="1"/>
              <a:t>website</a:t>
            </a:r>
            <a:r>
              <a:rPr lang="lv-LV" sz="15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72084" y="514350"/>
            <a:ext cx="2057400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lv-LV" sz="2400" b="1" dirty="0">
                <a:solidFill>
                  <a:srgbClr val="FFFFFF"/>
                </a:solidFill>
              </a:rPr>
              <a:t>n</a:t>
            </a:r>
            <a:r>
              <a:rPr lang="en-US" sz="2400" b="1" dirty="0" err="1">
                <a:solidFill>
                  <a:srgbClr val="FFFFFF"/>
                </a:solidFill>
              </a:rPr>
              <a:t>ext</a:t>
            </a:r>
            <a:r>
              <a:rPr lang="en-US" sz="2400" b="1" dirty="0">
                <a:solidFill>
                  <a:srgbClr val="FFFFFF"/>
                </a:solidFill>
              </a:rPr>
              <a:t> steps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837829" y="514350"/>
            <a:ext cx="4789439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400" dirty="0"/>
              <a:t>First, we need to </a:t>
            </a:r>
            <a:r>
              <a:rPr lang="lv-LV" sz="1400" dirty="0"/>
              <a:t>finish </a:t>
            </a:r>
            <a:r>
              <a:rPr lang="en-US" sz="1400" dirty="0"/>
              <a:t>develop</a:t>
            </a:r>
            <a:r>
              <a:rPr lang="lv-LV" sz="1400" dirty="0"/>
              <a:t>ing</a:t>
            </a:r>
            <a:r>
              <a:rPr lang="en-US" sz="1400" dirty="0"/>
              <a:t> all the QR codes as well as the website that includes the information, picture</a:t>
            </a:r>
            <a:r>
              <a:rPr lang="lv-LV" sz="1400" dirty="0"/>
              <a:t>s</a:t>
            </a:r>
            <a:r>
              <a:rPr lang="en-US" sz="1400" dirty="0"/>
              <a:t> and task</a:t>
            </a:r>
            <a:r>
              <a:rPr lang="lv-LV" sz="1400" dirty="0"/>
              <a:t>s</a:t>
            </a:r>
            <a:r>
              <a:rPr lang="en-US" sz="1400" dirty="0"/>
              <a:t>. Then we can start testing. One thing that we need to test is if the QR codes function. </a:t>
            </a:r>
            <a:r>
              <a:rPr lang="lv-LV" sz="1400" dirty="0"/>
              <a:t>W</a:t>
            </a:r>
            <a:r>
              <a:rPr lang="en-US" sz="1400" dirty="0"/>
              <a:t>e </a:t>
            </a:r>
            <a:r>
              <a:rPr lang="lv-LV" sz="1400" dirty="0"/>
              <a:t>will </a:t>
            </a:r>
            <a:r>
              <a:rPr lang="en-US" sz="1400" dirty="0"/>
              <a:t>test the teams registration function. Furthermore, we need to </a:t>
            </a:r>
            <a:r>
              <a:rPr lang="en-US" sz="1400" dirty="0" err="1"/>
              <a:t>finali</a:t>
            </a:r>
            <a:r>
              <a:rPr lang="lv-LV" sz="1400" dirty="0"/>
              <a:t>s</a:t>
            </a:r>
            <a:r>
              <a:rPr lang="en-US" sz="1400" dirty="0"/>
              <a:t>e the ideas regarding </a:t>
            </a:r>
            <a:r>
              <a:rPr lang="lv-LV" sz="1400" dirty="0"/>
              <a:t>advertising</a:t>
            </a:r>
            <a:r>
              <a:rPr lang="en-US" sz="1400" dirty="0"/>
              <a:t> and how we can implement the QR codes in their respective places. Need to contact </a:t>
            </a:r>
            <a:r>
              <a:rPr lang="lv-LV" sz="1400" dirty="0"/>
              <a:t>«B</a:t>
            </a:r>
            <a:r>
              <a:rPr lang="en-US" sz="1400" dirty="0" err="1"/>
              <a:t>ūv</a:t>
            </a:r>
            <a:r>
              <a:rPr lang="lv-LV" sz="1400" dirty="0"/>
              <a:t>v</a:t>
            </a:r>
            <a:r>
              <a:rPr lang="en-US" sz="1400" dirty="0" err="1"/>
              <a:t>alde</a:t>
            </a:r>
            <a:r>
              <a:rPr lang="lv-LV" sz="1400" dirty="0"/>
              <a:t>»</a:t>
            </a:r>
            <a:r>
              <a:rPr lang="en-US" sz="1400" dirty="0"/>
              <a:t>, information </a:t>
            </a:r>
            <a:r>
              <a:rPr lang="en-US" sz="1400" dirty="0" err="1"/>
              <a:t>centre</a:t>
            </a:r>
            <a:r>
              <a:rPr lang="en-US" sz="1400" dirty="0"/>
              <a:t> or any other respective person</a:t>
            </a:r>
            <a:r>
              <a:rPr lang="lv-LV" sz="1400" dirty="0"/>
              <a:t>n</a:t>
            </a:r>
            <a:r>
              <a:rPr lang="en-US" sz="1400" dirty="0"/>
              <a:t>el that can help us with this</a:t>
            </a:r>
            <a:r>
              <a:rPr lang="lv-LV" sz="1400" dirty="0"/>
              <a:t> </a:t>
            </a:r>
            <a:r>
              <a:rPr lang="lv-LV" sz="1400" dirty="0" err="1"/>
              <a:t>task</a:t>
            </a:r>
            <a:r>
              <a:rPr lang="en-US" sz="1400" dirty="0"/>
              <a:t>. </a:t>
            </a:r>
            <a:r>
              <a:rPr lang="lv-LV" sz="1400" dirty="0"/>
              <a:t>O</a:t>
            </a:r>
            <a:r>
              <a:rPr lang="en-US" sz="1400" dirty="0" err="1"/>
              <a:t>verall</a:t>
            </a:r>
            <a:r>
              <a:rPr lang="en-US" sz="1400" dirty="0"/>
              <a:t>, we need to start putting all the details together to see how they cooperate.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400" b="1" dirty="0"/>
              <a:t>Help</a:t>
            </a:r>
            <a:r>
              <a:rPr lang="lv-LV" sz="1400" dirty="0"/>
              <a:t> - </a:t>
            </a:r>
            <a:r>
              <a:rPr lang="en-US" sz="1400" dirty="0"/>
              <a:t> At the moment there is not anything specific that we need help with</a:t>
            </a:r>
            <a:r>
              <a:rPr lang="lv-LV" sz="1400" dirty="0"/>
              <a:t>;</a:t>
            </a:r>
            <a:r>
              <a:rPr lang="en-US" sz="1400" dirty="0"/>
              <a:t> however, help might be needed when testing will start.</a:t>
            </a:r>
            <a:r>
              <a:rPr lang="lv-LV" sz="1400" dirty="0"/>
              <a:t> </a:t>
            </a:r>
            <a:r>
              <a:rPr lang="lv-LV" sz="1400" dirty="0" err="1"/>
              <a:t>Some</a:t>
            </a:r>
            <a:r>
              <a:rPr lang="lv-LV" sz="1400" dirty="0"/>
              <a:t> </a:t>
            </a:r>
            <a:r>
              <a:rPr lang="lv-LV" sz="1400" dirty="0" err="1"/>
              <a:t>additional</a:t>
            </a:r>
            <a:r>
              <a:rPr lang="lv-LV" sz="1400" dirty="0"/>
              <a:t> IT side development </a:t>
            </a:r>
            <a:r>
              <a:rPr lang="lv-LV" sz="1400" dirty="0" err="1"/>
              <a:t>questions</a:t>
            </a:r>
            <a:r>
              <a:rPr lang="lv-LV" sz="1400" dirty="0"/>
              <a:t> </a:t>
            </a:r>
            <a:r>
              <a:rPr lang="lv-LV" sz="1400" dirty="0" err="1"/>
              <a:t>might</a:t>
            </a:r>
            <a:r>
              <a:rPr lang="lv-LV" sz="1400" dirty="0"/>
              <a:t> </a:t>
            </a:r>
            <a:r>
              <a:rPr lang="lv-LV" sz="1400" dirty="0" err="1"/>
              <a:t>also</a:t>
            </a:r>
            <a:r>
              <a:rPr lang="lv-LV" sz="1400" dirty="0"/>
              <a:t> </a:t>
            </a:r>
            <a:r>
              <a:rPr lang="lv-LV" sz="1400" dirty="0" err="1"/>
              <a:t>occur</a:t>
            </a:r>
            <a:r>
              <a:rPr lang="lv-LV" sz="1400" dirty="0"/>
              <a:t>. 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828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MOVE, BAUSKA!</vt:lpstr>
      <vt:lpstr>our project</vt:lpstr>
      <vt:lpstr>plans initially</vt:lpstr>
      <vt:lpstr>stakeholders</vt:lpstr>
      <vt:lpstr>results</vt:lpstr>
      <vt:lpstr>our solution</vt:lpstr>
      <vt:lpstr>goal for November 22nd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Move, Bauska!</dc:title>
  <cp:lastModifiedBy>Roberta Zvejniece</cp:lastModifiedBy>
  <cp:revision>11</cp:revision>
  <dcterms:modified xsi:type="dcterms:W3CDTF">2019-11-08T07:25:14Z</dcterms:modified>
</cp:coreProperties>
</file>