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14"/>
  </p:notesMasterIdLst>
  <p:handoutMasterIdLst>
    <p:handoutMasterId r:id="rId15"/>
  </p:handoutMasterIdLst>
  <p:sldIdLst>
    <p:sldId id="375" r:id="rId2"/>
    <p:sldId id="381" r:id="rId3"/>
    <p:sldId id="383" r:id="rId4"/>
    <p:sldId id="384" r:id="rId5"/>
    <p:sldId id="385" r:id="rId6"/>
    <p:sldId id="382" r:id="rId7"/>
    <p:sldId id="386" r:id="rId8"/>
    <p:sldId id="387" r:id="rId9"/>
    <p:sldId id="388" r:id="rId10"/>
    <p:sldId id="389" r:id="rId11"/>
    <p:sldId id="390" r:id="rId12"/>
    <p:sldId id="391" r:id="rId13"/>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Fira Sans" panose="020B0503050000020004" pitchFamily="34" charset="0"/>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folien (wählen Sie eine aus)" id="{5130A00D-1999-4401-871B-7009842EB5B6}">
          <p14:sldIdLst>
            <p14:sldId id="375"/>
            <p14:sldId id="381"/>
            <p14:sldId id="383"/>
            <p14:sldId id="384"/>
            <p14:sldId id="385"/>
            <p14:sldId id="382"/>
            <p14:sldId id="386"/>
            <p14:sldId id="387"/>
            <p14:sldId id="388"/>
            <p14:sldId id="389"/>
            <p14:sldId id="390"/>
            <p14:sldId id="391"/>
          </p14:sldIdLst>
        </p14:section>
        <p14:section name="Textlayouts" id="{48C40BF4-3F61-42B0-AB47-5B5CC449BE18}">
          <p14:sldIdLst/>
        </p14:section>
        <p14:section name="Bilder" id="{F430820E-DA62-47FC-8474-314CCFF75069}">
          <p14:sldIdLst/>
        </p14:section>
        <p14:section name="Diagramme / Tabellen" id="{4C3C7569-30B9-4425-B622-F4E0749B3FCA}">
          <p14:sldIdLst/>
        </p14:section>
        <p14:section name="Abschluss" id="{F819B873-0C04-4503-A828-62720D84E9A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 initials="M" lastIdx="1" clrIdx="0">
    <p:extLst>
      <p:ext uri="{19B8F6BF-5375-455C-9EA6-DF929625EA0E}">
        <p15:presenceInfo xmlns:p15="http://schemas.microsoft.com/office/powerpoint/2012/main" userId="Mar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878"/>
    <a:srgbClr val="76B900"/>
    <a:srgbClr val="878787"/>
    <a:srgbClr val="00B1BA"/>
    <a:srgbClr val="969696"/>
    <a:srgbClr val="646464"/>
    <a:srgbClr val="7D7D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DD373-BC75-4D88-AB88-CD6EB4984B9A}" v="148" dt="2021-11-08T12:19:26.01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77778" autoAdjust="0"/>
  </p:normalViewPr>
  <p:slideViewPr>
    <p:cSldViewPr snapToGrid="0" snapToObjects="1">
      <p:cViewPr>
        <p:scale>
          <a:sx n="69" d="100"/>
          <a:sy n="69" d="100"/>
        </p:scale>
        <p:origin x="1268" y="48"/>
      </p:cViewPr>
      <p:guideLst>
        <p:guide orient="horz" pos="1620"/>
        <p:guide pos="2880"/>
      </p:guideLst>
    </p:cSldViewPr>
  </p:slideViewPr>
  <p:notesTextViewPr>
    <p:cViewPr>
      <p:scale>
        <a:sx n="1" d="1"/>
        <a:sy n="1" d="1"/>
      </p:scale>
      <p:origin x="0" y="-220"/>
    </p:cViewPr>
  </p:notesTextViewPr>
  <p:sorterViewPr>
    <p:cViewPr varScale="1">
      <p:scale>
        <a:sx n="100" d="100"/>
        <a:sy n="100" d="100"/>
      </p:scale>
      <p:origin x="0" y="0"/>
    </p:cViewPr>
  </p:sorterViewPr>
  <p:notesViewPr>
    <p:cSldViewPr snapToGrid="0" snapToObjects="1">
      <p:cViewPr varScale="1">
        <p:scale>
          <a:sx n="64" d="100"/>
          <a:sy n="64" d="100"/>
        </p:scale>
        <p:origin x="311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08E61B3-4BBB-47D6-AF58-16D89CA3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CS"/>
          </a:p>
        </p:txBody>
      </p:sp>
      <p:sp>
        <p:nvSpPr>
          <p:cNvPr id="3" name="Datumsplatzhalter 2">
            <a:extLst>
              <a:ext uri="{FF2B5EF4-FFF2-40B4-BE49-F238E27FC236}">
                <a16:creationId xmlns:a16="http://schemas.microsoft.com/office/drawing/2014/main" id="{C3F41491-E207-4CD6-A9CB-1D3933C21D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423C3-D5AF-4925-AFCF-3F6A391BE80F}" type="datetimeFigureOut">
              <a:rPr lang="sr-Latn-CS" smtClean="0"/>
              <a:pPr/>
              <a:t>1.6.2022.</a:t>
            </a:fld>
            <a:endParaRPr lang="sr-Latn-CS"/>
          </a:p>
        </p:txBody>
      </p:sp>
      <p:sp>
        <p:nvSpPr>
          <p:cNvPr id="4" name="Fußzeilenplatzhalter 3">
            <a:extLst>
              <a:ext uri="{FF2B5EF4-FFF2-40B4-BE49-F238E27FC236}">
                <a16:creationId xmlns:a16="http://schemas.microsoft.com/office/drawing/2014/main" id="{639D717C-5F6A-4B7A-A87F-1E154DF2D9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CS"/>
          </a:p>
        </p:txBody>
      </p:sp>
      <p:sp>
        <p:nvSpPr>
          <p:cNvPr id="5" name="Foliennummernplatzhalter 4">
            <a:extLst>
              <a:ext uri="{FF2B5EF4-FFF2-40B4-BE49-F238E27FC236}">
                <a16:creationId xmlns:a16="http://schemas.microsoft.com/office/drawing/2014/main" id="{F0F02979-5BED-439A-9CA1-85BCEFF6DE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2DBBF3-82BD-4658-9F7A-5B28869FB808}" type="slidenum">
              <a:rPr lang="sr-Latn-CS" smtClean="0"/>
              <a:pPr/>
              <a:t>‹N°›</a:t>
            </a:fld>
            <a:endParaRPr lang="sr-Latn-CS"/>
          </a:p>
        </p:txBody>
      </p:sp>
    </p:spTree>
    <p:extLst>
      <p:ext uri="{BB962C8B-B14F-4D97-AF65-F5344CB8AC3E}">
        <p14:creationId xmlns:p14="http://schemas.microsoft.com/office/powerpoint/2010/main" val="3573145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TWBerlin Office" panose="02000000000000000000" pitchFamily="2"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TWBerlin Office" panose="02000000000000000000" pitchFamily="2" charset="0"/>
              </a:defRPr>
            </a:lvl1pPr>
          </a:lstStyle>
          <a:p>
            <a:fld id="{4123B55E-0ACE-924D-BFE6-EE8E92F2A39E}" type="datetimeFigureOut">
              <a:rPr lang="de-DE" smtClean="0"/>
              <a:pPr/>
              <a:t>01.06.2022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TWBerlin Office" panose="02000000000000000000" pitchFamily="2"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TWBerlin Office" panose="02000000000000000000" pitchFamily="2" charset="0"/>
              </a:defRPr>
            </a:lvl1pPr>
          </a:lstStyle>
          <a:p>
            <a:fld id="{4EC162E9-57E0-E046-B6DC-E8FB2FA9A909}" type="slidenum">
              <a:rPr lang="de-DE" smtClean="0"/>
              <a:pPr/>
              <a:t>‹N°›</a:t>
            </a:fld>
            <a:endParaRPr lang="de-DE" dirty="0"/>
          </a:p>
        </p:txBody>
      </p:sp>
    </p:spTree>
    <p:extLst>
      <p:ext uri="{BB962C8B-B14F-4D97-AF65-F5344CB8AC3E}">
        <p14:creationId xmlns:p14="http://schemas.microsoft.com/office/powerpoint/2010/main" val="237782503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HTWBerlin Office" panose="02000000000000000000" pitchFamily="2" charset="0"/>
        <a:ea typeface="+mn-ea"/>
        <a:cs typeface="+mn-cs"/>
      </a:defRPr>
    </a:lvl1pPr>
    <a:lvl2pPr marL="342900" algn="l" defTabSz="685800" rtl="0" eaLnBrk="1" latinLnBrk="0" hangingPunct="1">
      <a:defRPr sz="900" kern="1200">
        <a:solidFill>
          <a:schemeClr val="tx1"/>
        </a:solidFill>
        <a:latin typeface="HTWBerlin Office" panose="02000000000000000000" pitchFamily="2" charset="0"/>
        <a:ea typeface="+mn-ea"/>
        <a:cs typeface="+mn-cs"/>
      </a:defRPr>
    </a:lvl2pPr>
    <a:lvl3pPr marL="685800" algn="l" defTabSz="685800" rtl="0" eaLnBrk="1" latinLnBrk="0" hangingPunct="1">
      <a:defRPr sz="900" kern="1200">
        <a:solidFill>
          <a:schemeClr val="tx1"/>
        </a:solidFill>
        <a:latin typeface="HTWBerlin Office" panose="02000000000000000000" pitchFamily="2" charset="0"/>
        <a:ea typeface="+mn-ea"/>
        <a:cs typeface="+mn-cs"/>
      </a:defRPr>
    </a:lvl3pPr>
    <a:lvl4pPr marL="1028700" algn="l" defTabSz="685800" rtl="0" eaLnBrk="1" latinLnBrk="0" hangingPunct="1">
      <a:defRPr sz="900" kern="1200">
        <a:solidFill>
          <a:schemeClr val="tx1"/>
        </a:solidFill>
        <a:latin typeface="HTWBerlin Office" panose="02000000000000000000" pitchFamily="2" charset="0"/>
        <a:ea typeface="+mn-ea"/>
        <a:cs typeface="+mn-cs"/>
      </a:defRPr>
    </a:lvl4pPr>
    <a:lvl5pPr marL="1371600" algn="l" defTabSz="685800" rtl="0" eaLnBrk="1" latinLnBrk="0" hangingPunct="1">
      <a:defRPr sz="900" kern="1200">
        <a:solidFill>
          <a:schemeClr val="tx1"/>
        </a:solidFill>
        <a:latin typeface="HTWBerlin Office" panose="02000000000000000000" pitchFamily="2"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de-DE" sz="900" dirty="0">
                <a:latin typeface="Fira Sans" panose="020B0503050000020004" pitchFamily="34" charset="0"/>
                <a:ea typeface="Fira Sans" panose="020B0503050000020004" pitchFamily="34" charset="0"/>
              </a:rPr>
              <a:t>Das </a:t>
            </a:r>
            <a:r>
              <a:rPr lang="de-DE" sz="900" i="1" dirty="0">
                <a:latin typeface="Fira Sans" panose="020B0503050000020004" pitchFamily="34" charset="0"/>
                <a:ea typeface="Fira Sans" panose="020B0503050000020004" pitchFamily="34" charset="0"/>
              </a:rPr>
              <a:t>Routing</a:t>
            </a:r>
            <a:r>
              <a:rPr lang="de-DE" sz="900" dirty="0">
                <a:latin typeface="Fira Sans" panose="020B0503050000020004" pitchFamily="34" charset="0"/>
                <a:ea typeface="Fira Sans" panose="020B0503050000020004" pitchFamily="34" charset="0"/>
              </a:rPr>
              <a:t> ist der </a:t>
            </a:r>
            <a:r>
              <a:rPr lang="de-DE" sz="900" b="0" i="0" dirty="0">
                <a:effectLst/>
                <a:latin typeface="Fira Sans" panose="020B0503050000020004" pitchFamily="34" charset="0"/>
                <a:ea typeface="Fira Sans" panose="020B0503050000020004" pitchFamily="34" charset="0"/>
              </a:rPr>
              <a:t>Prozess der Auswahl der Wege, auf denen Pakete von einer Netzwerkschnittstelle (</a:t>
            </a:r>
            <a:r>
              <a:rPr lang="de-DE" sz="900" b="0" i="1" dirty="0">
                <a:effectLst/>
                <a:latin typeface="Fira Sans" panose="020B0503050000020004" pitchFamily="34" charset="0"/>
                <a:ea typeface="Fira Sans" panose="020B0503050000020004" pitchFamily="34" charset="0"/>
              </a:rPr>
              <a:t>interface</a:t>
            </a:r>
            <a:r>
              <a:rPr lang="de-DE" sz="900" b="0" i="0" dirty="0">
                <a:effectLst/>
                <a:latin typeface="Fira Sans" panose="020B0503050000020004" pitchFamily="34" charset="0"/>
                <a:ea typeface="Fira Sans" panose="020B0503050000020004" pitchFamily="34" charset="0"/>
              </a:rPr>
              <a:t>) zu einer anderen weiterzuleiten.</a:t>
            </a:r>
          </a:p>
          <a:p>
            <a:pPr algn="just"/>
            <a:endParaRPr lang="de-DE" sz="900" b="0" i="0" dirty="0">
              <a:effectLst/>
              <a:latin typeface="Fira Sans" panose="020B0503050000020004" pitchFamily="34" charset="0"/>
              <a:ea typeface="Fira Sans" panose="020B0503050000020004" pitchFamily="34" charset="0"/>
            </a:endParaRPr>
          </a:p>
          <a:p>
            <a:pPr algn="just"/>
            <a:r>
              <a:rPr lang="de-DE" sz="900" b="0" i="0" dirty="0">
                <a:effectLst/>
                <a:latin typeface="Fira Sans" panose="020B0503050000020004" pitchFamily="34" charset="0"/>
                <a:ea typeface="Fira Sans" panose="020B0503050000020004" pitchFamily="34" charset="0"/>
              </a:rPr>
              <a:t>Das </a:t>
            </a:r>
            <a:r>
              <a:rPr lang="de-DE" sz="900" b="0" i="1" dirty="0">
                <a:effectLst/>
                <a:latin typeface="Fira Sans" panose="020B0503050000020004" pitchFamily="34" charset="0"/>
                <a:ea typeface="Fira Sans" panose="020B0503050000020004" pitchFamily="34" charset="0"/>
              </a:rPr>
              <a:t>Routing</a:t>
            </a:r>
            <a:r>
              <a:rPr lang="de-DE" sz="900" b="0" i="0" dirty="0">
                <a:effectLst/>
                <a:latin typeface="Fira Sans" panose="020B0503050000020004" pitchFamily="34" charset="0"/>
                <a:ea typeface="Fira Sans" panose="020B0503050000020004" pitchFamily="34" charset="0"/>
              </a:rPr>
              <a:t> legt die Wegwahl der Pakte durch die Netzwerke fest. D.h. wie kommt ein Paket des Rechners A im Netzwerk in das Netzwerk ω zum Zielrechner Z. </a:t>
            </a:r>
          </a:p>
          <a:p>
            <a:pPr algn="just"/>
            <a:endParaRPr lang="de-DE" sz="900" b="0" i="0" dirty="0">
              <a:effectLst/>
              <a:latin typeface="Fira Sans" panose="020B0503050000020004" pitchFamily="34" charset="0"/>
              <a:ea typeface="Fira Sans" panose="020B0503050000020004" pitchFamily="34" charset="0"/>
            </a:endParaRPr>
          </a:p>
          <a:p>
            <a:pPr algn="just"/>
            <a:r>
              <a:rPr lang="de-DE" sz="900" b="0" i="0" dirty="0">
                <a:effectLst/>
                <a:latin typeface="Fira Sans" panose="020B0503050000020004" pitchFamily="34" charset="0"/>
                <a:ea typeface="Fira Sans" panose="020B0503050000020004" pitchFamily="34" charset="0"/>
              </a:rPr>
              <a:t>Das </a:t>
            </a:r>
            <a:r>
              <a:rPr lang="de-DE" sz="900" b="0" i="1" dirty="0" err="1">
                <a:effectLst/>
                <a:latin typeface="Fira Sans" panose="020B0503050000020004" pitchFamily="34" charset="0"/>
                <a:ea typeface="Fira Sans" panose="020B0503050000020004" pitchFamily="34" charset="0"/>
              </a:rPr>
              <a:t>Forwarding</a:t>
            </a:r>
            <a:r>
              <a:rPr lang="de-DE" sz="900" dirty="0">
                <a:latin typeface="Fira Sans" panose="020B0503050000020004" pitchFamily="34" charset="0"/>
                <a:ea typeface="Fira Sans" panose="020B0503050000020004" pitchFamily="34" charset="0"/>
              </a:rPr>
              <a:t> </a:t>
            </a:r>
            <a:r>
              <a:rPr lang="de-DE" sz="900" b="0" i="0" dirty="0">
                <a:effectLst/>
                <a:latin typeface="Fira Sans" panose="020B0503050000020004" pitchFamily="34" charset="0"/>
                <a:ea typeface="Fira Sans" panose="020B0503050000020004" pitchFamily="34" charset="0"/>
              </a:rPr>
              <a:t>ist der aktive Prozess, wenn ein Router ein Paket weiterleitet.</a:t>
            </a:r>
          </a:p>
          <a:p>
            <a:pPr algn="just"/>
            <a:endParaRPr lang="de-DE" sz="900" b="0" i="0" dirty="0">
              <a:effectLst/>
              <a:latin typeface="Fira Sans" panose="020B0503050000020004" pitchFamily="34" charset="0"/>
              <a:ea typeface="Fira Sans" panose="020B0503050000020004" pitchFamily="34" charset="0"/>
            </a:endParaRPr>
          </a:p>
          <a:p>
            <a:pPr algn="just"/>
            <a:r>
              <a:rPr lang="de-DE" sz="900" b="0" i="1" dirty="0">
                <a:effectLst/>
                <a:latin typeface="Fira Sans" panose="020B0503050000020004" pitchFamily="34" charset="0"/>
                <a:ea typeface="Fira Sans" panose="020B0503050000020004" pitchFamily="34" charset="0"/>
              </a:rPr>
              <a:t>Router</a:t>
            </a:r>
            <a:r>
              <a:rPr lang="de-DE" sz="900" b="0" i="0" dirty="0">
                <a:effectLst/>
                <a:latin typeface="Fira Sans" panose="020B0503050000020004" pitchFamily="34" charset="0"/>
                <a:ea typeface="Fira Sans" panose="020B0503050000020004" pitchFamily="34" charset="0"/>
              </a:rPr>
              <a:t> beziehen sich auf interne </a:t>
            </a:r>
            <a:r>
              <a:rPr lang="de-DE" sz="900" b="0" i="1" dirty="0">
                <a:effectLst/>
                <a:latin typeface="Fira Sans" panose="020B0503050000020004" pitchFamily="34" charset="0"/>
                <a:ea typeface="Fira Sans" panose="020B0503050000020004" pitchFamily="34" charset="0"/>
              </a:rPr>
              <a:t>Routing</a:t>
            </a:r>
            <a:r>
              <a:rPr lang="de-DE" sz="900" b="0" i="0" dirty="0">
                <a:effectLst/>
                <a:latin typeface="Fira Sans" panose="020B0503050000020004" pitchFamily="34" charset="0"/>
                <a:ea typeface="Fira Sans" panose="020B0503050000020004" pitchFamily="34" charset="0"/>
              </a:rPr>
              <a:t>-Tabellen, um zu entscheiden, wie Pakete entlang von Netzwerkpfaden zu routen sind. In einer Routing-Tabelle werden die Pfade aufgezeichnet, die Pakete nehmen sollten, um jedes beliebige Ziel zu erreichen, für das der Router zuständig ist.</a:t>
            </a:r>
          </a:p>
          <a:p>
            <a:pPr algn="just"/>
            <a:endParaRPr lang="de-DE" sz="900" b="0" i="0" dirty="0">
              <a:effectLst/>
              <a:latin typeface="Fira Sans" panose="020B0503050000020004" pitchFamily="34" charset="0"/>
              <a:ea typeface="Fira Sans" panose="020B0503050000020004" pitchFamily="34" charset="0"/>
            </a:endParaRPr>
          </a:p>
          <a:p>
            <a:pPr algn="just"/>
            <a:r>
              <a:rPr lang="de-DE" sz="900" dirty="0">
                <a:latin typeface="Fira Sans" panose="020B0503050000020004" pitchFamily="34" charset="0"/>
                <a:ea typeface="Fira Sans" panose="020B0503050000020004" pitchFamily="34" charset="0"/>
              </a:rPr>
              <a:t>Die Umsetzung des Routings besteht in der Konfiguration der Schnittstellen des Routers, um eine pro Netzwerk oder Subnetz, das man verbinden möchte, zu verknüpfen. In der einfachsten Konfiguration muss der Router also nur "schauen", in welchem Netzwerk sich ein Rechner befindet, um die Pakete vom Absender an diesen weiterzuleiten. Allerdings ist die Anzahl der Netzwerke, mit denen ein Router verbunden ist, in der Regel groß und die Netzwerke, mit denen der Router verbunden ist, können mit anderen Netzwerken verbunden sein, die der Router nicht direkt kennt.</a:t>
            </a:r>
          </a:p>
          <a:p>
            <a:pPr algn="just"/>
            <a:endParaRPr lang="de-DE" sz="900" dirty="0">
              <a:latin typeface="Fira Sans" panose="020B0503050000020004" pitchFamily="34" charset="0"/>
              <a:ea typeface="Fira Sans" panose="020B0503050000020004" pitchFamily="34" charset="0"/>
            </a:endParaRPr>
          </a:p>
          <a:p>
            <a:pPr algn="just"/>
            <a:r>
              <a:rPr lang="de-DE" sz="900" dirty="0">
                <a:latin typeface="Fira Sans" panose="020B0503050000020004" pitchFamily="34" charset="0"/>
                <a:ea typeface="Fira Sans" panose="020B0503050000020004" pitchFamily="34" charset="0"/>
              </a:rPr>
              <a:t>Durch den IP-Header, der auf jedem Paket vorhanden ist, ist das IP-Protokoll routingfähig.</a:t>
            </a:r>
          </a:p>
          <a:p>
            <a:pPr algn="just"/>
            <a:endParaRPr lang="de-DE" sz="900" dirty="0">
              <a:latin typeface="Fira Sans" panose="020B0503050000020004" pitchFamily="34" charset="0"/>
              <a:ea typeface="Fira Sans" panose="020B0503050000020004" pitchFamily="34" charset="0"/>
            </a:endParaRPr>
          </a:p>
          <a:p>
            <a:pPr algn="just"/>
            <a:endParaRPr lang="de-DE" sz="900" b="0" i="0" dirty="0">
              <a:effectLst/>
              <a:latin typeface="Fira Sans" panose="020B0503050000020004" pitchFamily="34" charset="0"/>
              <a:ea typeface="Fira Sans" panose="020B05030500000200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2</a:t>
            </a:fld>
            <a:endParaRPr lang="de-DE" dirty="0"/>
          </a:p>
        </p:txBody>
      </p:sp>
    </p:spTree>
    <p:extLst>
      <p:ext uri="{BB962C8B-B14F-4D97-AF65-F5344CB8AC3E}">
        <p14:creationId xmlns:p14="http://schemas.microsoft.com/office/powerpoint/2010/main" val="68019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Das Kommando </a:t>
            </a:r>
            <a:r>
              <a:rPr lang="de-DE" i="1" dirty="0" err="1"/>
              <a:t>netstat</a:t>
            </a:r>
            <a:r>
              <a:rPr lang="de-DE" dirty="0"/>
              <a:t> erlaubt das auslesen beliebiger Netzwerkinformationen. Wir benötigen dies vor allem für das Auslesen der Routingtabelle.</a:t>
            </a:r>
          </a:p>
          <a:p>
            <a:endParaRPr lang="de-DE" dirty="0"/>
          </a:p>
          <a:p>
            <a:r>
              <a:rPr lang="de-DE" dirty="0"/>
              <a:t>Eine Routing-Tabelle ist eine Reihe von Regeln, die oft in Tabellenform angezeigt werden und mit deren Hilfe bestimmt wird, wohin Datenpakete, die über ein Internet-Protokoll (IP)-Netzlaufen, geleitet werden. Alle IP-fähigen Geräte, einschließlich Router und Switches, verwenden Routing-Tabellen. Sie enthält die notwendigen Informationen, um ein Paket auf dem besten Weg zu seinem Ziel weiterzuleiten. Jedes Paket enthält Informationen über seinen Ursprung und sein Ziel. Wenn ein Paket empfangen wird, prüft ein Netzwerkgerät das Paket und gleicht es mit dem Eintrag in der Routing-Tabelle ab, der die beste Übereinstimmung mit dem Ziel bietet. Die Tabelle gibt dem Gerät dann Anweisungen für den Versand des Pakets an den nächsten Hop auf seiner Route durch das Netzwerk. </a:t>
            </a:r>
          </a:p>
          <a:p>
            <a:endParaRPr lang="de-DE" dirty="0"/>
          </a:p>
          <a:p>
            <a:r>
              <a:rPr lang="de-DE" dirty="0"/>
              <a:t>Eine Routing-Tabelle enthält die folgenden Informationen:</a:t>
            </a:r>
          </a:p>
          <a:p>
            <a:r>
              <a:rPr lang="de-DE" dirty="0"/>
              <a:t>Ziel: Die IP-Adresse des endgültigen Ziels des Pakets</a:t>
            </a:r>
          </a:p>
          <a:p>
            <a:r>
              <a:rPr lang="de-DE" dirty="0"/>
              <a:t>Nächster Hop: Die IP-Adresse, an die das Paket weitergeleitet wird</a:t>
            </a:r>
          </a:p>
          <a:p>
            <a:r>
              <a:rPr lang="de-DE" dirty="0"/>
              <a:t>Schnittstelle: Die ausgehende Netzwerkschnittstelle, die das Gerät bei der Weiterleitung des Pakets an den nächsten Sprung oder das endgültige Ziel verwenden soll</a:t>
            </a:r>
          </a:p>
          <a:p>
            <a:r>
              <a:rPr lang="de-DE" dirty="0"/>
              <a:t>Metrik: Weist jeder verfügbaren Route Kosten zu, so dass der kostengünstigste Pfad gewählt werden kann.</a:t>
            </a:r>
          </a:p>
          <a:p>
            <a:r>
              <a:rPr lang="de-DE" dirty="0"/>
              <a:t>Pfade: Umfasst direkt angeschlossene Subnetze, indirekte Subnetze, die nicht an das Gerät angeschlossen sind, aber über einen oder mehrere Hops erreicht werden können, sowie Standardrouten, die für bestimmte Arten von Datenverkehr oder bei fehlenden Informationen verwendet werden.</a:t>
            </a:r>
          </a:p>
          <a:p>
            <a:endParaRPr lang="de-DE" dirty="0"/>
          </a:p>
          <a:p>
            <a:r>
              <a:rPr lang="de-DE" dirty="0"/>
              <a:t>Routing-Tabellen können manuell oder dynamisch gepflegt werden. Tabellen für statische Netzwerkgeräte ändern sich nicht, es sei denn, ein Netzwerkadministrator ändert sie manuell.</a:t>
            </a:r>
          </a:p>
          <a:p>
            <a:r>
              <a:rPr lang="de-DE" dirty="0"/>
              <a:t>Beim dynamischen Routing erstellen und pflegen Geräte ihre Routing-Tabellen automatisch, indem sie Routing-Protokolle zum Austausch von Informationen über die umgebende Netzwerktopologie verwenden. Dynamische Routing-Tabellen ermöglichen es den Geräten, das Netz "abzuhören" und auf Ereignisse wie Geräteausfälle und Netzüberlastungen zu reagieren.</a:t>
            </a:r>
          </a:p>
          <a:p>
            <a:endParaRPr lang="de-DE" dirty="0"/>
          </a:p>
          <a:p>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11</a:t>
            </a:fld>
            <a:endParaRPr lang="de-DE" dirty="0"/>
          </a:p>
        </p:txBody>
      </p:sp>
    </p:spTree>
    <p:extLst>
      <p:ext uri="{BB962C8B-B14F-4D97-AF65-F5344CB8AC3E}">
        <p14:creationId xmlns:p14="http://schemas.microsoft.com/office/powerpoint/2010/main" val="366380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Ein Gateway ist ein Gerät, das für die Kommunikation zwischen Netzwerken mit unterschiedlichen Protokollen verwendet wird und für die Umwandlung eines Protokolls in ein anderes verantwortlich ist.</a:t>
            </a:r>
          </a:p>
          <a:p>
            <a:r>
              <a:rPr lang="de-DE" dirty="0"/>
              <a:t>Für jede Art von Arbeitsplatz ist das Gateway ein Computersystem, das für die Weiterleitung des Datenverkehrs von der Hauptarbeitsstation zum externen Netzwerk verantwortlich ist. In Privathaushalten ist es dafür verantwortlich, den Zugang zum Internet zu ermöglichen und somit als Internet-Service-Provider zu fungieren.</a:t>
            </a:r>
          </a:p>
          <a:p>
            <a:endParaRPr lang="de-DE" dirty="0"/>
          </a:p>
          <a:p>
            <a:r>
              <a:rPr lang="de-DE" dirty="0"/>
              <a:t>Wenn ein Routing-Eintrag für ein bestimmtes Präfix hinzugefügt wird, das auf ein Next Hop zeigt, ist der nächste Sprung das Gateway für dieses bestimmte Präfix.</a:t>
            </a:r>
          </a:p>
          <a:p>
            <a:r>
              <a:rPr lang="de-DE" dirty="0"/>
              <a:t>Wenn ein Routing-Eintrag hinzugefügt wird, um Verkehr weiterzuleiten, der durch Zeigen auf eine Next Hop-Adresse ein beliebiges Ziel erreichen soll, ist der nächste Hop das Default Gateway.</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12</a:t>
            </a:fld>
            <a:endParaRPr lang="de-DE" dirty="0"/>
          </a:p>
        </p:txBody>
      </p:sp>
    </p:spTree>
    <p:extLst>
      <p:ext uri="{BB962C8B-B14F-4D97-AF65-F5344CB8AC3E}">
        <p14:creationId xmlns:p14="http://schemas.microsoft.com/office/powerpoint/2010/main" val="187646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de-DE" sz="900" dirty="0" err="1">
                <a:latin typeface="Fira Sans" panose="020B0503050000020004" pitchFamily="34" charset="0"/>
                <a:ea typeface="Fira Sans" panose="020B0503050000020004" pitchFamily="34" charset="0"/>
              </a:rPr>
              <a:t>Configuration</a:t>
            </a:r>
            <a:r>
              <a:rPr lang="de-DE" sz="900" dirty="0">
                <a:latin typeface="Fira Sans" panose="020B0503050000020004" pitchFamily="34" charset="0"/>
                <a:ea typeface="Fira Sans" panose="020B0503050000020004" pitchFamily="34" charset="0"/>
              </a:rPr>
              <a:t> très simple de la </a:t>
            </a:r>
            <a:r>
              <a:rPr lang="de-DE" sz="900" dirty="0" err="1">
                <a:latin typeface="Fira Sans" panose="020B0503050000020004" pitchFamily="34" charset="0"/>
                <a:ea typeface="Fira Sans" panose="020B0503050000020004" pitchFamily="34" charset="0"/>
              </a:rPr>
              <a:t>mise</a:t>
            </a:r>
            <a:r>
              <a:rPr lang="de-DE" sz="900" dirty="0">
                <a:latin typeface="Fira Sans" panose="020B0503050000020004" pitchFamily="34" charset="0"/>
                <a:ea typeface="Fira Sans" panose="020B0503050000020004" pitchFamily="34" charset="0"/>
              </a:rPr>
              <a:t> en </a:t>
            </a:r>
            <a:r>
              <a:rPr lang="de-DE" sz="900" dirty="0" err="1">
                <a:latin typeface="Fira Sans" panose="020B0503050000020004" pitchFamily="34" charset="0"/>
                <a:ea typeface="Fira Sans" panose="020B0503050000020004" pitchFamily="34" charset="0"/>
              </a:rPr>
              <a:t>place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d‘un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routing</a:t>
            </a:r>
            <a:r>
              <a:rPr lang="de-DE" sz="900" dirty="0">
                <a:latin typeface="Fira Sans" panose="020B0503050000020004" pitchFamily="34" charset="0"/>
                <a:ea typeface="Fira Sans" panose="020B0503050000020004" pitchFamily="34" charset="0"/>
              </a:rPr>
              <a:t> entre deux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1 et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2 </a:t>
            </a:r>
            <a:r>
              <a:rPr lang="de-DE" sz="900" dirty="0" err="1">
                <a:latin typeface="Fira Sans" panose="020B0503050000020004" pitchFamily="34" charset="0"/>
                <a:ea typeface="Fira Sans" panose="020B0503050000020004" pitchFamily="34" charset="0"/>
              </a:rPr>
              <a:t>comprenant</a:t>
            </a:r>
            <a:r>
              <a:rPr lang="de-DE" sz="900" dirty="0">
                <a:latin typeface="Fira Sans" panose="020B0503050000020004" pitchFamily="34" charset="0"/>
                <a:ea typeface="Fira Sans" panose="020B0503050000020004" pitchFamily="34" charset="0"/>
              </a:rPr>
              <a:t> chacun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seule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machine</a:t>
            </a:r>
            <a:r>
              <a:rPr lang="de-DE" sz="900" dirty="0">
                <a:latin typeface="Fira Sans" panose="020B0503050000020004" pitchFamily="34" charset="0"/>
                <a:ea typeface="Fira Sans" panose="020B0503050000020004" pitchFamily="34" charset="0"/>
              </a:rPr>
              <a:t>.</a:t>
            </a:r>
          </a:p>
          <a:p>
            <a:pPr algn="just"/>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interface </a:t>
            </a:r>
            <a:r>
              <a:rPr lang="de-DE" sz="900" dirty="0" err="1">
                <a:latin typeface="Fira Sans" panose="020B0503050000020004" pitchFamily="34" charset="0"/>
                <a:ea typeface="Fira Sans" panose="020B0503050000020004" pitchFamily="34" charset="0"/>
              </a:rPr>
              <a:t>est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nécessaire</a:t>
            </a:r>
            <a:r>
              <a:rPr lang="de-DE" sz="900" dirty="0">
                <a:latin typeface="Fira Sans" panose="020B0503050000020004" pitchFamily="34" charset="0"/>
                <a:ea typeface="Fira Sans" panose="020B0503050000020004" pitchFamily="34" charset="0"/>
              </a:rPr>
              <a:t> par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donc</a:t>
            </a:r>
            <a:r>
              <a:rPr lang="de-DE" sz="900" dirty="0">
                <a:latin typeface="Fira Sans" panose="020B0503050000020004" pitchFamily="34" charset="0"/>
                <a:ea typeface="Fira Sans" panose="020B0503050000020004" pitchFamily="34" charset="0"/>
              </a:rPr>
              <a:t> chacun des </a:t>
            </a:r>
            <a:r>
              <a:rPr lang="de-DE" sz="900" dirty="0" err="1">
                <a:latin typeface="Fira Sans" panose="020B0503050000020004" pitchFamily="34" charset="0"/>
                <a:ea typeface="Fira Sans" panose="020B0503050000020004" pitchFamily="34" charset="0"/>
              </a:rPr>
              <a:t>ordinateurs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n‘en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nécessite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alors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que</a:t>
            </a:r>
            <a:r>
              <a:rPr lang="de-DE" sz="900" dirty="0">
                <a:latin typeface="Fira Sans" panose="020B0503050000020004" pitchFamily="34" charset="0"/>
                <a:ea typeface="Fira Sans" panose="020B0503050000020004" pitchFamily="34" charset="0"/>
              </a:rPr>
              <a:t> le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qui</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est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présent</a:t>
            </a:r>
            <a:r>
              <a:rPr lang="de-DE" sz="900" dirty="0">
                <a:latin typeface="Fira Sans" panose="020B0503050000020004" pitchFamily="34" charset="0"/>
                <a:ea typeface="Fira Sans" panose="020B0503050000020004" pitchFamily="34" charset="0"/>
              </a:rPr>
              <a:t> à la </a:t>
            </a:r>
            <a:r>
              <a:rPr lang="de-DE" sz="900" dirty="0" err="1">
                <a:latin typeface="Fira Sans" panose="020B0503050000020004" pitchFamily="34" charset="0"/>
                <a:ea typeface="Fira Sans" panose="020B0503050000020004" pitchFamily="34" charset="0"/>
              </a:rPr>
              <a:t>fois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en </a:t>
            </a:r>
            <a:r>
              <a:rPr lang="de-DE" sz="900" dirty="0" err="1">
                <a:latin typeface="Fira Sans" panose="020B0503050000020004" pitchFamily="34" charset="0"/>
                <a:ea typeface="Fira Sans" panose="020B0503050000020004" pitchFamily="34" charset="0"/>
              </a:rPr>
              <a:t>possède</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avec</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a:t>
            </a:r>
            <a:r>
              <a:rPr lang="de-DE" sz="900" dirty="0">
                <a:latin typeface="Fira Sans" panose="020B0503050000020004" pitchFamily="34" charset="0"/>
                <a:ea typeface="Fira Sans" panose="020B0503050000020004" pitchFamily="34" charset="0"/>
              </a:rPr>
              <a:t> IP du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1 et </a:t>
            </a:r>
            <a:r>
              <a:rPr lang="de-DE" sz="900" dirty="0" err="1">
                <a:latin typeface="Fira Sans" panose="020B0503050000020004" pitchFamily="34" charset="0"/>
                <a:ea typeface="Fira Sans" panose="020B0503050000020004" pitchFamily="34" charset="0"/>
              </a:rPr>
              <a:t>l‘autre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avec</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a:t>
            </a:r>
            <a:r>
              <a:rPr lang="de-DE" sz="900" dirty="0">
                <a:latin typeface="Fira Sans" panose="020B0503050000020004" pitchFamily="34" charset="0"/>
                <a:ea typeface="Fira Sans" panose="020B0503050000020004" pitchFamily="34" charset="0"/>
              </a:rPr>
              <a:t> IP du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2). </a:t>
            </a:r>
          </a:p>
          <a:p>
            <a:pPr algn="just"/>
            <a:r>
              <a:rPr lang="de-DE" sz="900" dirty="0">
                <a:latin typeface="Fira Sans" panose="020B0503050000020004" pitchFamily="34" charset="0"/>
                <a:ea typeface="Fira Sans" panose="020B0503050000020004" pitchFamily="34" charset="0"/>
              </a:rPr>
              <a:t>On </a:t>
            </a:r>
            <a:r>
              <a:rPr lang="de-DE" sz="900" dirty="0" err="1">
                <a:latin typeface="Fira Sans" panose="020B0503050000020004" pitchFamily="34" charset="0"/>
                <a:ea typeface="Fira Sans" panose="020B0503050000020004" pitchFamily="34" charset="0"/>
              </a:rPr>
              <a:t>comprend</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alors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adresses</a:t>
            </a:r>
            <a:r>
              <a:rPr lang="de-DE" sz="900" dirty="0">
                <a:latin typeface="Fira Sans" panose="020B0503050000020004" pitchFamily="34" charset="0"/>
                <a:ea typeface="Fira Sans" panose="020B0503050000020004" pitchFamily="34" charset="0"/>
              </a:rPr>
              <a:t> IP </a:t>
            </a:r>
            <a:r>
              <a:rPr lang="de-DE" sz="900" dirty="0" err="1">
                <a:latin typeface="Fira Sans" panose="020B0503050000020004" pitchFamily="34" charset="0"/>
                <a:ea typeface="Fira Sans" panose="020B0503050000020004" pitchFamily="34" charset="0"/>
              </a:rPr>
              <a:t>servent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d‘identifiant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pour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connaître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auxquels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machine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ou</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fait </a:t>
            </a:r>
            <a:r>
              <a:rPr lang="de-DE" sz="900" dirty="0" err="1">
                <a:latin typeface="Fira Sans" panose="020B0503050000020004" pitchFamily="34" charset="0"/>
                <a:ea typeface="Fira Sans" panose="020B0503050000020004" pitchFamily="34" charset="0"/>
              </a:rPr>
              <a:t>partie</a:t>
            </a:r>
            <a:r>
              <a:rPr lang="de-DE" sz="900" dirty="0">
                <a:latin typeface="Fira Sans" panose="020B0503050000020004" pitchFamily="34" charset="0"/>
                <a:ea typeface="Fira Sans" panose="020B0503050000020004" pitchFamily="34" charset="0"/>
              </a:rPr>
              <a:t>.</a:t>
            </a:r>
          </a:p>
          <a:p>
            <a:pPr algn="just"/>
            <a:endParaRPr lang="de-DE" sz="900" dirty="0">
              <a:latin typeface="Fira Sans" panose="020B0503050000020004" pitchFamily="34" charset="0"/>
              <a:ea typeface="Fira Sans" panose="020B0503050000020004" pitchFamily="34" charset="0"/>
            </a:endParaRPr>
          </a:p>
          <a:p>
            <a:pPr algn="just"/>
            <a:endParaRPr lang="de-DE" sz="900" b="0" i="0" dirty="0">
              <a:effectLst/>
              <a:latin typeface="Fira Sans" panose="020B0503050000020004" pitchFamily="34" charset="0"/>
              <a:ea typeface="Fira Sans" panose="020B05030500000200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3</a:t>
            </a:fld>
            <a:endParaRPr lang="de-DE" dirty="0"/>
          </a:p>
        </p:txBody>
      </p:sp>
    </p:spTree>
    <p:extLst>
      <p:ext uri="{BB962C8B-B14F-4D97-AF65-F5344CB8AC3E}">
        <p14:creationId xmlns:p14="http://schemas.microsoft.com/office/powerpoint/2010/main" val="308606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de-DE" sz="900" dirty="0" err="1">
                <a:latin typeface="Fira Sans" panose="020B0503050000020004" pitchFamily="34" charset="0"/>
                <a:ea typeface="Fira Sans" panose="020B0503050000020004" pitchFamily="34" charset="0"/>
              </a:rPr>
              <a:t>Configuration</a:t>
            </a:r>
            <a:r>
              <a:rPr lang="de-DE" sz="900" dirty="0">
                <a:latin typeface="Fira Sans" panose="020B0503050000020004" pitchFamily="34" charset="0"/>
                <a:ea typeface="Fira Sans" panose="020B0503050000020004" pitchFamily="34" charset="0"/>
              </a:rPr>
              <a:t> très simple de la </a:t>
            </a:r>
            <a:r>
              <a:rPr lang="de-DE" sz="900" dirty="0" err="1">
                <a:latin typeface="Fira Sans" panose="020B0503050000020004" pitchFamily="34" charset="0"/>
                <a:ea typeface="Fira Sans" panose="020B0503050000020004" pitchFamily="34" charset="0"/>
              </a:rPr>
              <a:t>mise</a:t>
            </a:r>
            <a:r>
              <a:rPr lang="de-DE" sz="900" dirty="0">
                <a:latin typeface="Fira Sans" panose="020B0503050000020004" pitchFamily="34" charset="0"/>
                <a:ea typeface="Fira Sans" panose="020B0503050000020004" pitchFamily="34" charset="0"/>
              </a:rPr>
              <a:t> en </a:t>
            </a:r>
            <a:r>
              <a:rPr lang="de-DE" sz="900" dirty="0" err="1">
                <a:latin typeface="Fira Sans" panose="020B0503050000020004" pitchFamily="34" charset="0"/>
                <a:ea typeface="Fira Sans" panose="020B0503050000020004" pitchFamily="34" charset="0"/>
              </a:rPr>
              <a:t>place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d‘un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routing</a:t>
            </a:r>
            <a:r>
              <a:rPr lang="de-DE" sz="900" dirty="0">
                <a:latin typeface="Fira Sans" panose="020B0503050000020004" pitchFamily="34" charset="0"/>
                <a:ea typeface="Fira Sans" panose="020B0503050000020004" pitchFamily="34" charset="0"/>
              </a:rPr>
              <a:t> entre deux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1 et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2 </a:t>
            </a:r>
            <a:r>
              <a:rPr lang="de-DE" sz="900" dirty="0" err="1">
                <a:latin typeface="Fira Sans" panose="020B0503050000020004" pitchFamily="34" charset="0"/>
                <a:ea typeface="Fira Sans" panose="020B0503050000020004" pitchFamily="34" charset="0"/>
              </a:rPr>
              <a:t>comprenant</a:t>
            </a:r>
            <a:r>
              <a:rPr lang="de-DE" sz="900" dirty="0">
                <a:latin typeface="Fira Sans" panose="020B0503050000020004" pitchFamily="34" charset="0"/>
                <a:ea typeface="Fira Sans" panose="020B0503050000020004" pitchFamily="34" charset="0"/>
              </a:rPr>
              <a:t> chacun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seule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machine</a:t>
            </a:r>
            <a:r>
              <a:rPr lang="de-DE" sz="900" dirty="0">
                <a:latin typeface="Fira Sans" panose="020B0503050000020004" pitchFamily="34" charset="0"/>
                <a:ea typeface="Fira Sans" panose="020B0503050000020004" pitchFamily="34" charset="0"/>
              </a:rPr>
              <a:t>.</a:t>
            </a:r>
          </a:p>
          <a:p>
            <a:pPr algn="just"/>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interface </a:t>
            </a:r>
            <a:r>
              <a:rPr lang="de-DE" sz="900" dirty="0" err="1">
                <a:latin typeface="Fira Sans" panose="020B0503050000020004" pitchFamily="34" charset="0"/>
                <a:ea typeface="Fira Sans" panose="020B0503050000020004" pitchFamily="34" charset="0"/>
              </a:rPr>
              <a:t>est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nécessaire</a:t>
            </a:r>
            <a:r>
              <a:rPr lang="de-DE" sz="900" dirty="0">
                <a:latin typeface="Fira Sans" panose="020B0503050000020004" pitchFamily="34" charset="0"/>
                <a:ea typeface="Fira Sans" panose="020B0503050000020004" pitchFamily="34" charset="0"/>
              </a:rPr>
              <a:t> par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donc</a:t>
            </a:r>
            <a:r>
              <a:rPr lang="de-DE" sz="900" dirty="0">
                <a:latin typeface="Fira Sans" panose="020B0503050000020004" pitchFamily="34" charset="0"/>
                <a:ea typeface="Fira Sans" panose="020B0503050000020004" pitchFamily="34" charset="0"/>
              </a:rPr>
              <a:t> chacun des </a:t>
            </a:r>
            <a:r>
              <a:rPr lang="de-DE" sz="900" dirty="0" err="1">
                <a:latin typeface="Fira Sans" panose="020B0503050000020004" pitchFamily="34" charset="0"/>
                <a:ea typeface="Fira Sans" panose="020B0503050000020004" pitchFamily="34" charset="0"/>
              </a:rPr>
              <a:t>ordinateurs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n‘en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nécessite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alors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que</a:t>
            </a:r>
            <a:r>
              <a:rPr lang="de-DE" sz="900" dirty="0">
                <a:latin typeface="Fira Sans" panose="020B0503050000020004" pitchFamily="34" charset="0"/>
                <a:ea typeface="Fira Sans" panose="020B0503050000020004" pitchFamily="34" charset="0"/>
              </a:rPr>
              <a:t> le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qui</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est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présent</a:t>
            </a:r>
            <a:r>
              <a:rPr lang="de-DE" sz="900" dirty="0">
                <a:latin typeface="Fira Sans" panose="020B0503050000020004" pitchFamily="34" charset="0"/>
                <a:ea typeface="Fira Sans" panose="020B0503050000020004" pitchFamily="34" charset="0"/>
              </a:rPr>
              <a:t> à la </a:t>
            </a:r>
            <a:r>
              <a:rPr lang="de-DE" sz="900" dirty="0" err="1">
                <a:latin typeface="Fira Sans" panose="020B0503050000020004" pitchFamily="34" charset="0"/>
                <a:ea typeface="Fira Sans" panose="020B0503050000020004" pitchFamily="34" charset="0"/>
              </a:rPr>
              <a:t>fois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en </a:t>
            </a:r>
            <a:r>
              <a:rPr lang="de-DE" sz="900" dirty="0" err="1">
                <a:latin typeface="Fira Sans" panose="020B0503050000020004" pitchFamily="34" charset="0"/>
                <a:ea typeface="Fira Sans" panose="020B0503050000020004" pitchFamily="34" charset="0"/>
              </a:rPr>
              <a:t>possède</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avec</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a:t>
            </a:r>
            <a:r>
              <a:rPr lang="de-DE" sz="900" dirty="0">
                <a:latin typeface="Fira Sans" panose="020B0503050000020004" pitchFamily="34" charset="0"/>
                <a:ea typeface="Fira Sans" panose="020B0503050000020004" pitchFamily="34" charset="0"/>
              </a:rPr>
              <a:t> IP du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1 et </a:t>
            </a:r>
            <a:r>
              <a:rPr lang="de-DE" sz="900" dirty="0" err="1">
                <a:latin typeface="Fira Sans" panose="020B0503050000020004" pitchFamily="34" charset="0"/>
                <a:ea typeface="Fira Sans" panose="020B0503050000020004" pitchFamily="34" charset="0"/>
              </a:rPr>
              <a:t>l‘autre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avec</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a:t>
            </a:r>
            <a:r>
              <a:rPr lang="de-DE" sz="900" dirty="0">
                <a:latin typeface="Fira Sans" panose="020B0503050000020004" pitchFamily="34" charset="0"/>
                <a:ea typeface="Fira Sans" panose="020B0503050000020004" pitchFamily="34" charset="0"/>
              </a:rPr>
              <a:t> IP du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2). </a:t>
            </a:r>
          </a:p>
          <a:p>
            <a:pPr algn="just"/>
            <a:r>
              <a:rPr lang="de-DE" sz="900" dirty="0">
                <a:latin typeface="Fira Sans" panose="020B0503050000020004" pitchFamily="34" charset="0"/>
                <a:ea typeface="Fira Sans" panose="020B0503050000020004" pitchFamily="34" charset="0"/>
              </a:rPr>
              <a:t>On </a:t>
            </a:r>
            <a:r>
              <a:rPr lang="de-DE" sz="900" dirty="0" err="1">
                <a:latin typeface="Fira Sans" panose="020B0503050000020004" pitchFamily="34" charset="0"/>
                <a:ea typeface="Fira Sans" panose="020B0503050000020004" pitchFamily="34" charset="0"/>
              </a:rPr>
              <a:t>comprend</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alors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adresses</a:t>
            </a:r>
            <a:r>
              <a:rPr lang="de-DE" sz="900" dirty="0">
                <a:latin typeface="Fira Sans" panose="020B0503050000020004" pitchFamily="34" charset="0"/>
                <a:ea typeface="Fira Sans" panose="020B0503050000020004" pitchFamily="34" charset="0"/>
              </a:rPr>
              <a:t> IP </a:t>
            </a:r>
            <a:r>
              <a:rPr lang="de-DE" sz="900" dirty="0" err="1">
                <a:latin typeface="Fira Sans" panose="020B0503050000020004" pitchFamily="34" charset="0"/>
                <a:ea typeface="Fira Sans" panose="020B0503050000020004" pitchFamily="34" charset="0"/>
              </a:rPr>
              <a:t>servent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d‘identifiant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pour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connaître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auxquels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machine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ou</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fait </a:t>
            </a:r>
            <a:r>
              <a:rPr lang="de-DE" sz="900" dirty="0" err="1">
                <a:latin typeface="Fira Sans" panose="020B0503050000020004" pitchFamily="34" charset="0"/>
                <a:ea typeface="Fira Sans" panose="020B0503050000020004" pitchFamily="34" charset="0"/>
              </a:rPr>
              <a:t>partie</a:t>
            </a:r>
            <a:r>
              <a:rPr lang="de-DE" sz="900" dirty="0">
                <a:latin typeface="Fira Sans" panose="020B0503050000020004" pitchFamily="34" charset="0"/>
                <a:ea typeface="Fira Sans" panose="020B0503050000020004" pitchFamily="34" charset="0"/>
              </a:rPr>
              <a:t>.</a:t>
            </a:r>
          </a:p>
          <a:p>
            <a:pPr algn="just"/>
            <a:endParaRPr lang="de-DE" sz="900" dirty="0">
              <a:latin typeface="Fira Sans" panose="020B0503050000020004" pitchFamily="34" charset="0"/>
              <a:ea typeface="Fira Sans" panose="020B0503050000020004" pitchFamily="34" charset="0"/>
            </a:endParaRPr>
          </a:p>
          <a:p>
            <a:pPr algn="just"/>
            <a:r>
              <a:rPr lang="de-DE" sz="900" dirty="0" err="1">
                <a:latin typeface="Fira Sans" panose="020B0503050000020004" pitchFamily="34" charset="0"/>
                <a:ea typeface="Fira Sans" panose="020B0503050000020004" pitchFamily="34" charset="0"/>
              </a:rPr>
              <a:t>Cette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est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l‘adresse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attribuée</a:t>
            </a:r>
            <a:r>
              <a:rPr lang="de-DE" sz="900" dirty="0">
                <a:latin typeface="Fira Sans" panose="020B0503050000020004" pitchFamily="34" charset="0"/>
                <a:ea typeface="Fira Sans" panose="020B0503050000020004" pitchFamily="34" charset="0"/>
              </a:rPr>
              <a:t> par DHCP de </a:t>
            </a:r>
            <a:r>
              <a:rPr lang="de-DE" sz="900" dirty="0" err="1">
                <a:latin typeface="Fira Sans" panose="020B0503050000020004" pitchFamily="34" charset="0"/>
                <a:ea typeface="Fira Sans" panose="020B0503050000020004" pitchFamily="34" charset="0"/>
              </a:rPr>
              <a:t>l‘ordinateur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lequel</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j‘ai</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utilisé</a:t>
            </a:r>
            <a:r>
              <a:rPr lang="de-DE" sz="900" dirty="0">
                <a:latin typeface="Fira Sans" panose="020B0503050000020004" pitchFamily="34" charset="0"/>
                <a:ea typeface="Fira Sans" panose="020B0503050000020004" pitchFamily="34" charset="0"/>
              </a:rPr>
              <a:t> VirtualBox, on </a:t>
            </a:r>
            <a:r>
              <a:rPr lang="de-DE" sz="900" dirty="0" err="1">
                <a:latin typeface="Fira Sans" panose="020B0503050000020004" pitchFamily="34" charset="0"/>
                <a:ea typeface="Fira Sans" panose="020B0503050000020004" pitchFamily="34" charset="0"/>
              </a:rPr>
              <a:t>peut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l‘ignorer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dans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notre</a:t>
            </a:r>
            <a:r>
              <a:rPr lang="de-DE" sz="900" dirty="0">
                <a:latin typeface="Fira Sans" panose="020B0503050000020004" pitchFamily="34" charset="0"/>
                <a:ea typeface="Fira Sans" panose="020B0503050000020004" pitchFamily="34" charset="0"/>
              </a:rPr>
              <a:t> exemple.</a:t>
            </a:r>
          </a:p>
          <a:p>
            <a:pPr algn="just"/>
            <a:r>
              <a:rPr lang="de-DE" sz="900" dirty="0">
                <a:latin typeface="Fira Sans" panose="020B0503050000020004" pitchFamily="34" charset="0"/>
                <a:ea typeface="Fira Sans" panose="020B0503050000020004" pitchFamily="34" charset="0"/>
              </a:rPr>
              <a:t>On </a:t>
            </a:r>
            <a:r>
              <a:rPr lang="de-DE" sz="900" dirty="0" err="1">
                <a:latin typeface="Fira Sans" panose="020B0503050000020004" pitchFamily="34" charset="0"/>
                <a:ea typeface="Fira Sans" panose="020B0503050000020004" pitchFamily="34" charset="0"/>
              </a:rPr>
              <a:t>identifie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l‘interface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loopback</a:t>
            </a:r>
            <a:r>
              <a:rPr lang="de-DE" sz="900" dirty="0">
                <a:latin typeface="Fira Sans" panose="020B0503050000020004" pitchFamily="34" charset="0"/>
                <a:ea typeface="Fira Sans" panose="020B0503050000020004" pitchFamily="34" charset="0"/>
              </a:rPr>
              <a:t> lo0 </a:t>
            </a:r>
            <a:r>
              <a:rPr lang="de-DE" sz="900" dirty="0" err="1">
                <a:latin typeface="Fira Sans" panose="020B0503050000020004" pitchFamily="34" charset="0"/>
                <a:ea typeface="Fira Sans" panose="020B0503050000020004" pitchFamily="34" charset="0"/>
              </a:rPr>
              <a:t>qui</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relie</a:t>
            </a:r>
            <a:r>
              <a:rPr lang="de-DE" sz="900" dirty="0">
                <a:latin typeface="Fira Sans" panose="020B0503050000020004" pitchFamily="34" charset="0"/>
                <a:ea typeface="Fira Sans" panose="020B0503050000020004" pitchFamily="34" charset="0"/>
              </a:rPr>
              <a:t> la </a:t>
            </a:r>
            <a:r>
              <a:rPr lang="de-DE" sz="900" dirty="0" err="1">
                <a:latin typeface="Fira Sans" panose="020B0503050000020004" pitchFamily="34" charset="0"/>
                <a:ea typeface="Fira Sans" panose="020B0503050000020004" pitchFamily="34" charset="0"/>
              </a:rPr>
              <a:t>machine</a:t>
            </a:r>
            <a:r>
              <a:rPr lang="de-DE" sz="900" dirty="0">
                <a:latin typeface="Fira Sans" panose="020B0503050000020004" pitchFamily="34" charset="0"/>
                <a:ea typeface="Fira Sans" panose="020B0503050000020004" pitchFamily="34" charset="0"/>
              </a:rPr>
              <a:t> à </a:t>
            </a:r>
            <a:r>
              <a:rPr lang="de-DE" sz="900" dirty="0" err="1">
                <a:latin typeface="Fira Sans" panose="020B0503050000020004" pitchFamily="34" charset="0"/>
                <a:ea typeface="Fira Sans" panose="020B0503050000020004" pitchFamily="34" charset="0"/>
              </a:rPr>
              <a:t>elle-même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adresses</a:t>
            </a:r>
            <a:r>
              <a:rPr lang="de-DE" sz="900" dirty="0">
                <a:latin typeface="Fira Sans" panose="020B0503050000020004" pitchFamily="34" charset="0"/>
                <a:ea typeface="Fira Sans" panose="020B0503050000020004" pitchFamily="34" charset="0"/>
              </a:rPr>
              <a:t> de </a:t>
            </a:r>
            <a:r>
              <a:rPr lang="de-DE" sz="900" dirty="0" err="1">
                <a:latin typeface="Fira Sans" panose="020B0503050000020004" pitchFamily="34" charset="0"/>
                <a:ea typeface="Fira Sans" panose="020B0503050000020004" pitchFamily="34" charset="0"/>
              </a:rPr>
              <a:t>destination</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liés</a:t>
            </a:r>
            <a:r>
              <a:rPr lang="de-DE" sz="900" dirty="0">
                <a:latin typeface="Fira Sans" panose="020B0503050000020004" pitchFamily="34" charset="0"/>
                <a:ea typeface="Fira Sans" panose="020B0503050000020004" pitchFamily="34" charset="0"/>
              </a:rPr>
              <a:t> à </a:t>
            </a:r>
            <a:r>
              <a:rPr lang="de-DE" sz="900" dirty="0" err="1">
                <a:latin typeface="Fira Sans" panose="020B0503050000020004" pitchFamily="34" charset="0"/>
                <a:ea typeface="Fira Sans" panose="020B0503050000020004" pitchFamily="34" charset="0"/>
              </a:rPr>
              <a:t>cette</a:t>
            </a:r>
            <a:r>
              <a:rPr lang="de-DE" sz="900" dirty="0">
                <a:latin typeface="Fira Sans" panose="020B0503050000020004" pitchFamily="34" charset="0"/>
                <a:ea typeface="Fira Sans" panose="020B0503050000020004" pitchFamily="34" charset="0"/>
              </a:rPr>
              <a:t> interface </a:t>
            </a:r>
            <a:r>
              <a:rPr lang="de-DE" sz="900" dirty="0" err="1">
                <a:latin typeface="Fira Sans" panose="020B0503050000020004" pitchFamily="34" charset="0"/>
                <a:ea typeface="Fira Sans" panose="020B0503050000020004" pitchFamily="34" charset="0"/>
              </a:rPr>
              <a:t>sont</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interfaces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configurées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pour</a:t>
            </a:r>
            <a:r>
              <a:rPr lang="de-DE" sz="900" dirty="0">
                <a:latin typeface="Fira Sans" panose="020B0503050000020004" pitchFamily="34" charset="0"/>
                <a:ea typeface="Fira Sans" panose="020B0503050000020004" pitchFamily="34" charset="0"/>
              </a:rPr>
              <a:t> le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et </a:t>
            </a:r>
            <a:r>
              <a:rPr lang="de-DE" sz="900" dirty="0" err="1">
                <a:latin typeface="Fira Sans" panose="020B0503050000020004" pitchFamily="34" charset="0"/>
                <a:ea typeface="Fira Sans" panose="020B0503050000020004" pitchFamily="34" charset="0"/>
              </a:rPr>
              <a:t>l‘adresse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loopback</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elle-même</a:t>
            </a:r>
            <a:r>
              <a:rPr lang="de-DE" sz="900" dirty="0">
                <a:latin typeface="Fira Sans" panose="020B0503050000020004" pitchFamily="34" charset="0"/>
                <a:ea typeface="Fira Sans" panose="020B0503050000020004" pitchFamily="34" charset="0"/>
              </a:rPr>
              <a:t>.</a:t>
            </a:r>
          </a:p>
          <a:p>
            <a:pPr algn="just"/>
            <a:r>
              <a:rPr lang="de-DE" sz="900" dirty="0" err="1">
                <a:latin typeface="Fira Sans" panose="020B0503050000020004" pitchFamily="34" charset="0"/>
                <a:ea typeface="Fira Sans" panose="020B0503050000020004" pitchFamily="34" charset="0"/>
              </a:rPr>
              <a:t>Restent</a:t>
            </a:r>
            <a:r>
              <a:rPr lang="de-DE" sz="900" dirty="0">
                <a:latin typeface="Fira Sans" panose="020B0503050000020004" pitchFamily="34" charset="0"/>
                <a:ea typeface="Fira Sans" panose="020B0503050000020004" pitchFamily="34" charset="0"/>
              </a:rPr>
              <a:t> deux </a:t>
            </a:r>
            <a:r>
              <a:rPr lang="de-DE" sz="900" dirty="0" err="1">
                <a:latin typeface="Fira Sans" panose="020B0503050000020004" pitchFamily="34" charset="0"/>
                <a:ea typeface="Fira Sans" panose="020B0503050000020004" pitchFamily="34" charset="0"/>
              </a:rPr>
              <a:t>entrées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correspondants</a:t>
            </a:r>
            <a:r>
              <a:rPr lang="de-DE" sz="900" dirty="0">
                <a:latin typeface="Fira Sans" panose="020B0503050000020004" pitchFamily="34" charset="0"/>
                <a:ea typeface="Fira Sans" panose="020B0503050000020004" pitchFamily="34" charset="0"/>
              </a:rPr>
              <a:t> à </a:t>
            </a:r>
            <a:r>
              <a:rPr lang="de-DE" sz="900" dirty="0" err="1">
                <a:latin typeface="Fira Sans" panose="020B0503050000020004" pitchFamily="34" charset="0"/>
                <a:ea typeface="Fira Sans" panose="020B0503050000020004" pitchFamily="34" charset="0"/>
              </a:rPr>
              <a:t>chacune</a:t>
            </a:r>
            <a:r>
              <a:rPr lang="de-DE" sz="900" dirty="0">
                <a:latin typeface="Fira Sans" panose="020B0503050000020004" pitchFamily="34" charset="0"/>
                <a:ea typeface="Fira Sans" panose="020B0503050000020004" pitchFamily="34" charset="0"/>
              </a:rPr>
              <a:t> des </a:t>
            </a:r>
            <a:r>
              <a:rPr lang="de-DE" sz="900" dirty="0" err="1">
                <a:latin typeface="Fira Sans" panose="020B0503050000020004" pitchFamily="34" charset="0"/>
                <a:ea typeface="Fira Sans" panose="020B0503050000020004" pitchFamily="34" charset="0"/>
              </a:rPr>
              <a:t>interfaces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a:t>
            </a:r>
            <a:r>
              <a:rPr lang="de-DE" sz="900" dirty="0">
                <a:latin typeface="Fira Sans" panose="020B0503050000020004" pitchFamily="34" charset="0"/>
                <a:ea typeface="Fira Sans" panose="020B0503050000020004" pitchFamily="34" charset="0"/>
              </a:rPr>
              <a:t> du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dans</a:t>
            </a:r>
            <a:r>
              <a:rPr lang="de-DE" sz="900" dirty="0">
                <a:latin typeface="Fira Sans" panose="020B0503050000020004" pitchFamily="34" charset="0"/>
                <a:ea typeface="Fira Sans" panose="020B0503050000020004" pitchFamily="34" charset="0"/>
              </a:rPr>
              <a:t> nos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À </a:t>
            </a:r>
            <a:r>
              <a:rPr lang="de-DE" sz="900" dirty="0" err="1">
                <a:latin typeface="Fira Sans" panose="020B0503050000020004" pitchFamily="34" charset="0"/>
                <a:ea typeface="Fira Sans" panose="020B0503050000020004" pitchFamily="34" charset="0"/>
              </a:rPr>
              <a:t>noter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qu‘on</a:t>
            </a:r>
            <a:r>
              <a:rPr lang="de-DE" sz="900" dirty="0">
                <a:latin typeface="Fira Sans" panose="020B0503050000020004" pitchFamily="34" charset="0"/>
                <a:ea typeface="Fira Sans" panose="020B0503050000020004" pitchFamily="34" charset="0"/>
              </a:rPr>
              <a:t> ne </a:t>
            </a:r>
            <a:r>
              <a:rPr lang="de-DE" sz="900" dirty="0" err="1">
                <a:latin typeface="Fira Sans" panose="020B0503050000020004" pitchFamily="34" charset="0"/>
                <a:ea typeface="Fira Sans" panose="020B0503050000020004" pitchFamily="34" charset="0"/>
              </a:rPr>
              <a:t>retrouve</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pas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dans</a:t>
            </a:r>
            <a:r>
              <a:rPr lang="de-DE" sz="900" dirty="0">
                <a:latin typeface="Fira Sans" panose="020B0503050000020004" pitchFamily="34" charset="0"/>
                <a:ea typeface="Fira Sans" panose="020B0503050000020004" pitchFamily="34" charset="0"/>
              </a:rPr>
              <a:t> le </a:t>
            </a:r>
            <a:r>
              <a:rPr lang="de-DE" sz="900" dirty="0" err="1">
                <a:latin typeface="Fira Sans" panose="020B0503050000020004" pitchFamily="34" charset="0"/>
                <a:ea typeface="Fira Sans" panose="020B0503050000020004" pitchFamily="34" charset="0"/>
              </a:rPr>
              <a:t>tableau</a:t>
            </a:r>
            <a:r>
              <a:rPr lang="de-DE" sz="900" dirty="0">
                <a:latin typeface="Fira Sans" panose="020B0503050000020004" pitchFamily="34" charset="0"/>
                <a:ea typeface="Fira Sans" panose="020B0503050000020004" pitchFamily="34" charset="0"/>
              </a:rPr>
              <a:t> de </a:t>
            </a:r>
            <a:r>
              <a:rPr lang="de-DE" sz="900" dirty="0" err="1">
                <a:latin typeface="Fira Sans" panose="020B0503050000020004" pitchFamily="34" charset="0"/>
                <a:ea typeface="Fira Sans" panose="020B0503050000020004" pitchFamily="34" charset="0"/>
              </a:rPr>
              <a:t>routage</a:t>
            </a:r>
            <a:r>
              <a:rPr lang="de-DE" sz="900" dirty="0">
                <a:latin typeface="Fira Sans" panose="020B0503050000020004" pitchFamily="34" charset="0"/>
                <a:ea typeface="Fira Sans" panose="020B0503050000020004" pitchFamily="34" charset="0"/>
              </a:rPr>
              <a:t> du </a:t>
            </a:r>
            <a:r>
              <a:rPr lang="de-DE" sz="900" dirty="0" err="1">
                <a:latin typeface="Fira Sans" panose="020B0503050000020004" pitchFamily="34" charset="0"/>
                <a:ea typeface="Fira Sans" panose="020B0503050000020004" pitchFamily="34" charset="0"/>
              </a:rPr>
              <a:t>routeur</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l‘adresse</a:t>
            </a:r>
            <a:r>
              <a:rPr lang="de-DE" sz="900" dirty="0">
                <a:latin typeface="Fira Sans" panose="020B0503050000020004" pitchFamily="34" charset="0"/>
                <a:ea typeface="Fira Sans" panose="020B0503050000020004" pitchFamily="34" charset="0"/>
              </a:rPr>
              <a:t> des </a:t>
            </a:r>
            <a:r>
              <a:rPr lang="de-DE" sz="900" dirty="0" err="1">
                <a:latin typeface="Fira Sans" panose="020B0503050000020004" pitchFamily="34" charset="0"/>
                <a:ea typeface="Fira Sans" panose="020B0503050000020004" pitchFamily="34" charset="0"/>
              </a:rPr>
              <a:t>machines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situées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dans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les</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réseaux</a:t>
            </a:r>
            <a:r>
              <a:rPr lang="de-DE" sz="900" dirty="0">
                <a:latin typeface="Fira Sans" panose="020B0503050000020004" pitchFamily="34" charset="0"/>
                <a:ea typeface="Fira Sans" panose="020B0503050000020004" pitchFamily="34" charset="0"/>
              </a:rPr>
              <a:t> </a:t>
            </a:r>
            <a:r>
              <a:rPr lang="de-DE" sz="900" dirty="0" err="1">
                <a:latin typeface="Fira Sans" panose="020B0503050000020004" pitchFamily="34" charset="0"/>
                <a:ea typeface="Fira Sans" panose="020B0503050000020004" pitchFamily="34" charset="0"/>
              </a:rPr>
              <a:t>routés</a:t>
            </a:r>
            <a:r>
              <a:rPr lang="de-DE" sz="900" dirty="0">
                <a:latin typeface="Fira Sans" panose="020B0503050000020004" pitchFamily="34" charset="0"/>
                <a:ea typeface="Fira Sans" panose="020B0503050000020004" pitchFamily="34" charset="0"/>
              </a:rPr>
              <a:t>.</a:t>
            </a:r>
          </a:p>
          <a:p>
            <a:pPr algn="just"/>
            <a:endParaRPr lang="de-DE" sz="900" dirty="0">
              <a:latin typeface="Fira Sans" panose="020B0503050000020004" pitchFamily="34" charset="0"/>
              <a:ea typeface="Fira Sans" panose="020B0503050000020004" pitchFamily="34" charset="0"/>
            </a:endParaRPr>
          </a:p>
          <a:p>
            <a:pPr algn="just"/>
            <a:endParaRPr lang="de-DE" sz="900" b="0" i="0" dirty="0">
              <a:effectLst/>
              <a:latin typeface="Fira Sans" panose="020B0503050000020004" pitchFamily="34" charset="0"/>
              <a:ea typeface="Fira Sans" panose="020B05030500000200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4</a:t>
            </a:fld>
            <a:endParaRPr lang="de-DE" dirty="0"/>
          </a:p>
        </p:txBody>
      </p:sp>
    </p:spTree>
    <p:extLst>
      <p:ext uri="{BB962C8B-B14F-4D97-AF65-F5344CB8AC3E}">
        <p14:creationId xmlns:p14="http://schemas.microsoft.com/office/powerpoint/2010/main" val="257353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Je </a:t>
            </a:r>
            <a:r>
              <a:rPr lang="de-DE" dirty="0" err="1"/>
              <a:t>propose</a:t>
            </a:r>
            <a:r>
              <a:rPr lang="de-DE" dirty="0"/>
              <a:t> </a:t>
            </a:r>
            <a:r>
              <a:rPr lang="de-DE" dirty="0" err="1"/>
              <a:t>qu‘on</a:t>
            </a:r>
            <a:r>
              <a:rPr lang="de-DE" dirty="0"/>
              <a:t> </a:t>
            </a:r>
            <a:r>
              <a:rPr lang="de-DE" dirty="0" err="1"/>
              <a:t>ignore</a:t>
            </a:r>
            <a:r>
              <a:rPr lang="de-DE" dirty="0"/>
              <a:t> </a:t>
            </a:r>
            <a:r>
              <a:rPr lang="de-DE" dirty="0" err="1"/>
              <a:t>l‘interface</a:t>
            </a:r>
            <a:r>
              <a:rPr lang="de-DE" dirty="0"/>
              <a:t> </a:t>
            </a:r>
            <a:r>
              <a:rPr lang="de-DE" dirty="0" err="1"/>
              <a:t>loopback</a:t>
            </a:r>
            <a:r>
              <a:rPr lang="de-DE" dirty="0"/>
              <a:t>.</a:t>
            </a:r>
          </a:p>
          <a:p>
            <a:r>
              <a:rPr lang="de-DE" dirty="0"/>
              <a:t>Il </a:t>
            </a:r>
            <a:r>
              <a:rPr lang="de-DE" dirty="0" err="1"/>
              <a:t>n‘y</a:t>
            </a:r>
            <a:r>
              <a:rPr lang="de-DE" dirty="0"/>
              <a:t> a </a:t>
            </a:r>
            <a:r>
              <a:rPr lang="de-DE" dirty="0" err="1"/>
              <a:t>qu‘une</a:t>
            </a:r>
            <a:r>
              <a:rPr lang="de-DE" dirty="0"/>
              <a:t> interface em0 </a:t>
            </a:r>
            <a:r>
              <a:rPr lang="de-DE" dirty="0" err="1"/>
              <a:t>qui</a:t>
            </a:r>
            <a:r>
              <a:rPr lang="de-DE" dirty="0"/>
              <a:t> a deux </a:t>
            </a:r>
            <a:r>
              <a:rPr lang="de-DE" dirty="0" err="1"/>
              <a:t>destinations</a:t>
            </a:r>
            <a:r>
              <a:rPr lang="de-DE" dirty="0"/>
              <a:t> :</a:t>
            </a:r>
          </a:p>
          <a:p>
            <a:pPr marL="171450" indent="-171450">
              <a:buFontTx/>
              <a:buChar char="-"/>
            </a:pPr>
            <a:r>
              <a:rPr lang="de-DE" dirty="0" err="1"/>
              <a:t>l‘adresse</a:t>
            </a:r>
            <a:r>
              <a:rPr lang="de-DE" dirty="0"/>
              <a:t> </a:t>
            </a:r>
            <a:r>
              <a:rPr lang="de-DE" dirty="0" err="1"/>
              <a:t>réseau</a:t>
            </a:r>
            <a:r>
              <a:rPr lang="de-DE" dirty="0"/>
              <a:t> </a:t>
            </a:r>
            <a:r>
              <a:rPr lang="de-DE" dirty="0" err="1"/>
              <a:t>dans</a:t>
            </a:r>
            <a:r>
              <a:rPr lang="de-DE" dirty="0"/>
              <a:t> </a:t>
            </a:r>
            <a:r>
              <a:rPr lang="de-DE" dirty="0" err="1"/>
              <a:t>lequel</a:t>
            </a:r>
            <a:r>
              <a:rPr lang="de-DE" dirty="0"/>
              <a:t> </a:t>
            </a:r>
            <a:r>
              <a:rPr lang="de-DE" dirty="0" err="1"/>
              <a:t>l‘ordinateur</a:t>
            </a:r>
            <a:r>
              <a:rPr lang="de-DE" dirty="0"/>
              <a:t> 1 se </a:t>
            </a:r>
            <a:r>
              <a:rPr lang="de-DE" dirty="0" err="1"/>
              <a:t>trouve</a:t>
            </a:r>
            <a:r>
              <a:rPr lang="de-DE" dirty="0"/>
              <a:t>, le </a:t>
            </a:r>
            <a:r>
              <a:rPr lang="de-DE" dirty="0" err="1"/>
              <a:t>lien</a:t>
            </a:r>
            <a:r>
              <a:rPr lang="de-DE" dirty="0"/>
              <a:t> se fait </a:t>
            </a:r>
            <a:r>
              <a:rPr lang="de-DE" dirty="0" err="1"/>
              <a:t>sans</a:t>
            </a:r>
            <a:r>
              <a:rPr lang="de-DE" dirty="0"/>
              <a:t> </a:t>
            </a:r>
            <a:r>
              <a:rPr lang="de-DE" dirty="0" err="1"/>
              <a:t>routing</a:t>
            </a:r>
            <a:r>
              <a:rPr lang="de-DE" dirty="0"/>
              <a:t> </a:t>
            </a:r>
            <a:r>
              <a:rPr lang="de-DE" dirty="0" err="1"/>
              <a:t>puisqu‘il</a:t>
            </a:r>
            <a:r>
              <a:rPr lang="de-DE" dirty="0"/>
              <a:t> </a:t>
            </a:r>
            <a:r>
              <a:rPr lang="de-DE" dirty="0" err="1"/>
              <a:t>s‘agit</a:t>
            </a:r>
            <a:r>
              <a:rPr lang="de-DE" dirty="0"/>
              <a:t> du </a:t>
            </a:r>
            <a:r>
              <a:rPr lang="de-DE" dirty="0" err="1"/>
              <a:t>même</a:t>
            </a:r>
            <a:r>
              <a:rPr lang="de-DE" dirty="0"/>
              <a:t> </a:t>
            </a:r>
            <a:r>
              <a:rPr lang="de-DE" dirty="0" err="1"/>
              <a:t>réseau</a:t>
            </a:r>
            <a:r>
              <a:rPr lang="de-DE" dirty="0"/>
              <a:t>.</a:t>
            </a:r>
          </a:p>
          <a:p>
            <a:pPr marL="171450" indent="-171450">
              <a:buFontTx/>
              <a:buChar char="-"/>
            </a:pPr>
            <a:r>
              <a:rPr lang="de-DE" dirty="0" err="1"/>
              <a:t>l‘adresse</a:t>
            </a:r>
            <a:r>
              <a:rPr lang="de-DE" dirty="0"/>
              <a:t> </a:t>
            </a:r>
            <a:r>
              <a:rPr lang="de-DE" dirty="0" err="1"/>
              <a:t>réseau</a:t>
            </a:r>
            <a:r>
              <a:rPr lang="de-DE" dirty="0"/>
              <a:t> du </a:t>
            </a:r>
            <a:r>
              <a:rPr lang="de-DE" dirty="0" err="1"/>
              <a:t>réseau</a:t>
            </a:r>
            <a:r>
              <a:rPr lang="de-DE" dirty="0"/>
              <a:t> 2 (et non </a:t>
            </a:r>
            <a:r>
              <a:rPr lang="de-DE" dirty="0" err="1"/>
              <a:t>l‘adresse</a:t>
            </a:r>
            <a:r>
              <a:rPr lang="de-DE" dirty="0"/>
              <a:t> IP des </a:t>
            </a:r>
            <a:r>
              <a:rPr lang="de-DE" dirty="0" err="1"/>
              <a:t>ordinateurs</a:t>
            </a:r>
            <a:r>
              <a:rPr lang="de-DE" dirty="0"/>
              <a:t> </a:t>
            </a:r>
            <a:r>
              <a:rPr lang="de-DE" dirty="0" err="1"/>
              <a:t>présents</a:t>
            </a:r>
            <a:r>
              <a:rPr lang="de-DE" dirty="0"/>
              <a:t> </a:t>
            </a:r>
            <a:r>
              <a:rPr lang="de-DE" dirty="0" err="1"/>
              <a:t>dans</a:t>
            </a:r>
            <a:r>
              <a:rPr lang="de-DE" dirty="0"/>
              <a:t> le </a:t>
            </a:r>
            <a:r>
              <a:rPr lang="de-DE" dirty="0" err="1"/>
              <a:t>réseau</a:t>
            </a:r>
            <a:r>
              <a:rPr lang="de-DE" dirty="0"/>
              <a:t> 2). Le </a:t>
            </a:r>
            <a:r>
              <a:rPr lang="de-DE" dirty="0" err="1"/>
              <a:t>flag</a:t>
            </a:r>
            <a:r>
              <a:rPr lang="de-DE" dirty="0"/>
              <a:t> S </a:t>
            </a:r>
            <a:r>
              <a:rPr lang="de-DE" dirty="0" err="1"/>
              <a:t>indique</a:t>
            </a:r>
            <a:r>
              <a:rPr lang="de-DE" dirty="0"/>
              <a:t> </a:t>
            </a:r>
            <a:r>
              <a:rPr lang="de-DE" dirty="0" err="1"/>
              <a:t>qu‘un</a:t>
            </a:r>
            <a:r>
              <a:rPr lang="de-DE" dirty="0"/>
              <a:t> </a:t>
            </a:r>
            <a:r>
              <a:rPr lang="de-DE" dirty="0" err="1"/>
              <a:t>routage</a:t>
            </a:r>
            <a:r>
              <a:rPr lang="de-DE" dirty="0"/>
              <a:t> a </a:t>
            </a:r>
            <a:r>
              <a:rPr lang="de-DE" dirty="0" err="1"/>
              <a:t>été</a:t>
            </a:r>
            <a:r>
              <a:rPr lang="de-DE" dirty="0"/>
              <a:t> </a:t>
            </a:r>
            <a:r>
              <a:rPr lang="de-DE" dirty="0" err="1"/>
              <a:t>effectué</a:t>
            </a:r>
            <a:r>
              <a:rPr lang="de-DE" dirty="0"/>
              <a:t> </a:t>
            </a:r>
            <a:r>
              <a:rPr lang="de-DE" dirty="0" err="1"/>
              <a:t>manuellement</a:t>
            </a:r>
            <a:r>
              <a:rPr lang="de-DE" dirty="0"/>
              <a:t> et la Gateway, c‘est-à-</a:t>
            </a:r>
            <a:r>
              <a:rPr lang="de-DE" dirty="0" err="1"/>
              <a:t>dire</a:t>
            </a:r>
            <a:r>
              <a:rPr lang="de-DE" dirty="0"/>
              <a:t> le </a:t>
            </a:r>
            <a:r>
              <a:rPr lang="de-DE" dirty="0" err="1"/>
              <a:t>moyen</a:t>
            </a:r>
            <a:r>
              <a:rPr lang="de-DE" dirty="0"/>
              <a:t> par </a:t>
            </a:r>
            <a:r>
              <a:rPr lang="de-DE" dirty="0" err="1"/>
              <a:t>lequel</a:t>
            </a:r>
            <a:r>
              <a:rPr lang="de-DE" dirty="0"/>
              <a:t> la </a:t>
            </a:r>
            <a:r>
              <a:rPr lang="de-DE" dirty="0" err="1"/>
              <a:t>lien</a:t>
            </a:r>
            <a:r>
              <a:rPr lang="de-DE" dirty="0"/>
              <a:t> </a:t>
            </a:r>
            <a:r>
              <a:rPr lang="de-DE" dirty="0" err="1"/>
              <a:t>est</a:t>
            </a:r>
            <a:r>
              <a:rPr lang="de-DE" dirty="0"/>
              <a:t> possible </a:t>
            </a:r>
            <a:r>
              <a:rPr lang="de-DE" dirty="0" err="1"/>
              <a:t>est</a:t>
            </a:r>
            <a:r>
              <a:rPr lang="de-DE" dirty="0"/>
              <a:t> </a:t>
            </a:r>
            <a:r>
              <a:rPr lang="de-DE" dirty="0" err="1"/>
              <a:t>l‘adresse</a:t>
            </a:r>
            <a:r>
              <a:rPr lang="de-DE" dirty="0"/>
              <a:t> IP de </a:t>
            </a:r>
            <a:r>
              <a:rPr lang="de-DE" dirty="0" err="1"/>
              <a:t>l‘interface</a:t>
            </a:r>
            <a:r>
              <a:rPr lang="de-DE" dirty="0"/>
              <a:t> </a:t>
            </a:r>
            <a:r>
              <a:rPr lang="de-DE" dirty="0" err="1"/>
              <a:t>réseau</a:t>
            </a:r>
            <a:r>
              <a:rPr lang="de-DE" dirty="0"/>
              <a:t> du </a:t>
            </a:r>
            <a:r>
              <a:rPr lang="de-DE" dirty="0" err="1"/>
              <a:t>routeur</a:t>
            </a:r>
            <a:r>
              <a:rPr lang="de-DE" dirty="0"/>
              <a:t> </a:t>
            </a:r>
            <a:r>
              <a:rPr lang="de-DE" dirty="0" err="1"/>
              <a:t>côté</a:t>
            </a:r>
            <a:r>
              <a:rPr lang="de-DE" dirty="0"/>
              <a:t> </a:t>
            </a:r>
            <a:r>
              <a:rPr lang="de-DE" dirty="0" err="1"/>
              <a:t>réseau</a:t>
            </a:r>
            <a:r>
              <a:rPr lang="de-DE" dirty="0"/>
              <a:t> 1, </a:t>
            </a:r>
            <a:r>
              <a:rPr lang="de-DE" dirty="0" err="1"/>
              <a:t>donc</a:t>
            </a:r>
            <a:r>
              <a:rPr lang="de-DE" dirty="0"/>
              <a:t> </a:t>
            </a:r>
            <a:r>
              <a:rPr lang="de-DE" dirty="0" err="1"/>
              <a:t>réseau</a:t>
            </a:r>
            <a:r>
              <a:rPr lang="de-DE" dirty="0"/>
              <a:t> de </a:t>
            </a:r>
            <a:r>
              <a:rPr lang="de-DE" dirty="0" err="1"/>
              <a:t>l‘ordinateur</a:t>
            </a:r>
            <a:r>
              <a:rPr lang="de-DE" dirty="0"/>
              <a:t> 1.</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5</a:t>
            </a:fld>
            <a:endParaRPr lang="de-DE" dirty="0"/>
          </a:p>
        </p:txBody>
      </p:sp>
    </p:spTree>
    <p:extLst>
      <p:ext uri="{BB962C8B-B14F-4D97-AF65-F5344CB8AC3E}">
        <p14:creationId xmlns:p14="http://schemas.microsoft.com/office/powerpoint/2010/main" val="21769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de-DE" sz="900" dirty="0">
                <a:latin typeface="Fira Sans" panose="020B0503050000020004" pitchFamily="34" charset="0"/>
                <a:ea typeface="Fira Sans" panose="020B0503050000020004" pitchFamily="34" charset="0"/>
              </a:rPr>
              <a:t>In Netzwerken ist ein Protokoll ein Satz standardisierter Regeln für die Formatierung von Daten, damit jeder angeschlossene Computer die Daten verstehen kann. Ein Routingprotokoll ist ein Protokoll, das verwendet wird, um Netzwerkpfade zu identifizieren oder anzukündigen. So gibt das Internetprotokoll (IP) den Ursprung und das Ziel jedes Datenpakets an. Router inspizieren den IP-Header jedes Pakets, um festzustellen, wohin sie es schicken sollen.</a:t>
            </a:r>
          </a:p>
          <a:p>
            <a:pPr algn="just"/>
            <a:endParaRPr lang="de-DE" sz="900" dirty="0">
              <a:latin typeface="Fira Sans" panose="020B0503050000020004" pitchFamily="34" charset="0"/>
              <a:ea typeface="Fira Sans" panose="020B0503050000020004" pitchFamily="34" charset="0"/>
            </a:endParaRPr>
          </a:p>
          <a:p>
            <a:pPr algn="just"/>
            <a:r>
              <a:rPr lang="de-DE" sz="900" dirty="0">
                <a:latin typeface="Fira Sans" panose="020B0503050000020004" pitchFamily="34" charset="0"/>
                <a:ea typeface="Fira Sans" panose="020B0503050000020004" pitchFamily="34" charset="0"/>
              </a:rPr>
              <a:t>Durch den IP-Header, der auf jedem Paket vorhanden ist, ist das IP-Protokoll routingfähig.</a:t>
            </a:r>
          </a:p>
          <a:p>
            <a:pPr algn="just"/>
            <a:endParaRPr lang="de-DE" sz="900" dirty="0">
              <a:latin typeface="Fira Sans" panose="020B0503050000020004" pitchFamily="34" charset="0"/>
              <a:ea typeface="Fira Sans" panose="020B0503050000020004" pitchFamily="34" charset="0"/>
            </a:endParaRPr>
          </a:p>
          <a:p>
            <a:pPr algn="just"/>
            <a:r>
              <a:rPr lang="de-DE" sz="900" dirty="0">
                <a:latin typeface="Fira Sans" panose="020B0503050000020004" pitchFamily="34" charset="0"/>
                <a:ea typeface="Fira Sans" panose="020B0503050000020004" pitchFamily="34" charset="0"/>
              </a:rPr>
              <a:t>Ein Router gehört zur Schicht 3 Netzwerk des OSI-Modells, da er auf dem IP-Protokoll basiert.</a:t>
            </a:r>
          </a:p>
          <a:p>
            <a:pPr algn="just"/>
            <a:endParaRPr lang="de-DE" sz="900" b="0" i="0" dirty="0">
              <a:effectLst/>
              <a:latin typeface="Fira Sans" panose="020B0503050000020004" pitchFamily="34" charset="0"/>
              <a:ea typeface="Fira Sans" panose="020B05030500000200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6</a:t>
            </a:fld>
            <a:endParaRPr lang="de-DE" dirty="0"/>
          </a:p>
        </p:txBody>
      </p:sp>
    </p:spTree>
    <p:extLst>
      <p:ext uri="{BB962C8B-B14F-4D97-AF65-F5344CB8AC3E}">
        <p14:creationId xmlns:p14="http://schemas.microsoft.com/office/powerpoint/2010/main" val="246845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Auf vielen Linux-Systemen lassen sich Aufgaben als </a:t>
            </a:r>
            <a:r>
              <a:rPr lang="de-DE" i="1" dirty="0"/>
              <a:t>root </a:t>
            </a:r>
            <a:r>
              <a:rPr lang="de-DE" dirty="0"/>
              <a:t>(Linux-Superuser mit allen Berechtigungen) ausführen, indem man Befehle mit </a:t>
            </a:r>
            <a:r>
              <a:rPr lang="de-DE" i="1" dirty="0" err="1"/>
              <a:t>sudo</a:t>
            </a:r>
            <a:r>
              <a:rPr lang="de-DE" dirty="0"/>
              <a:t> ausführt. </a:t>
            </a:r>
            <a:r>
              <a:rPr lang="de-DE" i="1" dirty="0" err="1"/>
              <a:t>doas</a:t>
            </a:r>
            <a:r>
              <a:rPr lang="de-DE" dirty="0"/>
              <a:t> ist ein Dienstprogramm, das es Standardbenutzern ermöglicht, Aufgaben als </a:t>
            </a:r>
            <a:r>
              <a:rPr lang="de-DE" i="1" dirty="0"/>
              <a:t>root</a:t>
            </a:r>
            <a:r>
              <a:rPr lang="de-DE" dirty="0"/>
              <a:t> auszuführen, ähnlich wie </a:t>
            </a:r>
            <a:r>
              <a:rPr lang="de-DE" i="1" dirty="0" err="1"/>
              <a:t>sudo</a:t>
            </a:r>
            <a:r>
              <a:rPr lang="de-DE" dirty="0"/>
              <a:t>. Es wurde vom </a:t>
            </a:r>
            <a:r>
              <a:rPr lang="de-DE" dirty="0" err="1"/>
              <a:t>OpenBSD</a:t>
            </a:r>
            <a:r>
              <a:rPr lang="de-DE" dirty="0"/>
              <a:t>-Projekt als minimalistische Alternative zu </a:t>
            </a:r>
            <a:r>
              <a:rPr lang="de-DE" i="1" dirty="0" err="1"/>
              <a:t>sudo</a:t>
            </a:r>
            <a:r>
              <a:rPr lang="de-DE" dirty="0"/>
              <a:t> entwickelt, und daher ist das Programm viel kleiner als</a:t>
            </a:r>
            <a:r>
              <a:rPr lang="de-DE" i="1" dirty="0"/>
              <a:t> </a:t>
            </a:r>
            <a:r>
              <a:rPr lang="de-DE" i="1" dirty="0" err="1"/>
              <a:t>sudo</a:t>
            </a:r>
            <a:r>
              <a:rPr lang="de-DE" dirty="0"/>
              <a:t>.</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7</a:t>
            </a:fld>
            <a:endParaRPr lang="de-DE" dirty="0"/>
          </a:p>
        </p:txBody>
      </p:sp>
    </p:spTree>
    <p:extLst>
      <p:ext uri="{BB962C8B-B14F-4D97-AF65-F5344CB8AC3E}">
        <p14:creationId xmlns:p14="http://schemas.microsoft.com/office/powerpoint/2010/main" val="184439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Rechner, die sich im selben Subnetz befinden, müssen die gleiche Subnetzmaske haben und somit die der Netzwerkadressierung zugeordneten Bits ihrer IP-Adresse gemeinsam haben.</a:t>
            </a:r>
          </a:p>
          <a:p>
            <a:endParaRPr lang="de-DE" dirty="0"/>
          </a:p>
          <a:p>
            <a:r>
              <a:rPr lang="de-DE" dirty="0" err="1"/>
              <a:t>Daemons</a:t>
            </a:r>
            <a:r>
              <a:rPr lang="de-DE" dirty="0"/>
              <a:t> können einmalig ausgeführt werden über die Kommandozeile |</a:t>
            </a:r>
            <a:r>
              <a:rPr lang="de-DE" dirty="0" err="1"/>
              <a:t>ifconfig</a:t>
            </a:r>
            <a:r>
              <a:rPr lang="de-DE" dirty="0"/>
              <a:t>\_\dc0="DHCP"| und einmalig ausgeschaltet werden indem, das Netzwerkinterface neugestartet wird über |/</a:t>
            </a:r>
            <a:r>
              <a:rPr lang="de-DE" dirty="0" err="1"/>
              <a:t>etc</a:t>
            </a:r>
            <a:r>
              <a:rPr lang="de-DE" dirty="0"/>
              <a:t>/</a:t>
            </a:r>
            <a:r>
              <a:rPr lang="de-DE" dirty="0" err="1"/>
              <a:t>rc.d</a:t>
            </a:r>
            <a:r>
              <a:rPr lang="de-DE" dirty="0"/>
              <a:t>/</a:t>
            </a:r>
            <a:r>
              <a:rPr lang="de-DE" dirty="0" err="1"/>
              <a:t>netif</a:t>
            </a:r>
            <a:r>
              <a:rPr lang="de-DE" dirty="0"/>
              <a:t>| </a:t>
            </a:r>
            <a:r>
              <a:rPr lang="de-DE" dirty="0" err="1"/>
              <a:t>restart</a:t>
            </a:r>
            <a:r>
              <a:rPr lang="de-DE" dirty="0"/>
              <a:t>.</a:t>
            </a:r>
          </a:p>
          <a:p>
            <a:r>
              <a:rPr lang="de-DE" dirty="0" err="1"/>
              <a:t>Daemons</a:t>
            </a:r>
            <a:r>
              <a:rPr lang="de-DE" dirty="0"/>
              <a:t> können aber auch </a:t>
            </a:r>
            <a:r>
              <a:rPr lang="de-DE" dirty="0" err="1"/>
              <a:t>persisten</a:t>
            </a:r>
            <a:r>
              <a:rPr lang="de-DE" dirty="0"/>
              <a:t> in |</a:t>
            </a:r>
            <a:r>
              <a:rPr lang="de-DE" dirty="0" err="1"/>
              <a:t>etc</a:t>
            </a:r>
            <a:r>
              <a:rPr lang="de-DE" dirty="0"/>
              <a:t>/</a:t>
            </a:r>
            <a:r>
              <a:rPr lang="de-DE" dirty="0" err="1"/>
              <a:t>rc.conf</a:t>
            </a:r>
            <a:r>
              <a:rPr lang="de-DE" dirty="0"/>
              <a:t>| festgehalten werden.</a:t>
            </a:r>
          </a:p>
          <a:p>
            <a:endParaRPr lang="de-DE" dirty="0"/>
          </a:p>
          <a:p>
            <a:r>
              <a:rPr lang="de-DE" dirty="0"/>
              <a:t>Mit </a:t>
            </a:r>
            <a:r>
              <a:rPr lang="de-DE" dirty="0" err="1"/>
              <a:t>ifconfig</a:t>
            </a:r>
            <a:r>
              <a:rPr lang="de-DE" dirty="0"/>
              <a:t> werden die IP-Adressen nur für den laufenden Betrieb geändert, d.h. nach einem Neustart gehen alle Einstellungen verloren. In der /</a:t>
            </a:r>
            <a:r>
              <a:rPr lang="de-DE" dirty="0" err="1"/>
              <a:t>etc</a:t>
            </a:r>
            <a:r>
              <a:rPr lang="de-DE" dirty="0"/>
              <a:t>/</a:t>
            </a:r>
            <a:r>
              <a:rPr lang="de-DE" dirty="0" err="1"/>
              <a:t>rc.conf</a:t>
            </a:r>
            <a:r>
              <a:rPr lang="de-DE" dirty="0"/>
              <a:t> wird diese Information persistiert.</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8</a:t>
            </a:fld>
            <a:endParaRPr lang="de-DE" dirty="0"/>
          </a:p>
        </p:txBody>
      </p:sp>
    </p:spTree>
    <p:extLst>
      <p:ext uri="{BB962C8B-B14F-4D97-AF65-F5344CB8AC3E}">
        <p14:creationId xmlns:p14="http://schemas.microsoft.com/office/powerpoint/2010/main" val="410751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Rechner, die sich im selben Subnetz befinden, müssen die gleiche Subnetzmaske haben und somit die der Netzwerkadressierung zugeordneten Bits ihrer IP-Adresse gemeinsam haben.</a:t>
            </a:r>
          </a:p>
          <a:p>
            <a:endParaRPr lang="de-DE" dirty="0"/>
          </a:p>
          <a:p>
            <a:r>
              <a:rPr lang="de-DE" dirty="0" err="1"/>
              <a:t>Daemons</a:t>
            </a:r>
            <a:r>
              <a:rPr lang="de-DE" dirty="0"/>
              <a:t> können einmalig ausgeführt werden über die Kommandozeile |</a:t>
            </a:r>
            <a:r>
              <a:rPr lang="de-DE" dirty="0" err="1"/>
              <a:t>ifconfig</a:t>
            </a:r>
            <a:r>
              <a:rPr lang="de-DE" dirty="0"/>
              <a:t>\_\dc0="DHCP"| und einmalig ausgeschaltet werden indem, das Netzwerkinterface neugestartet wird über |/</a:t>
            </a:r>
            <a:r>
              <a:rPr lang="de-DE" dirty="0" err="1"/>
              <a:t>etc</a:t>
            </a:r>
            <a:r>
              <a:rPr lang="de-DE" dirty="0"/>
              <a:t>/</a:t>
            </a:r>
            <a:r>
              <a:rPr lang="de-DE" dirty="0" err="1"/>
              <a:t>rc.d</a:t>
            </a:r>
            <a:r>
              <a:rPr lang="de-DE" dirty="0"/>
              <a:t>/</a:t>
            </a:r>
            <a:r>
              <a:rPr lang="de-DE" dirty="0" err="1"/>
              <a:t>netif</a:t>
            </a:r>
            <a:r>
              <a:rPr lang="de-DE" dirty="0"/>
              <a:t>| </a:t>
            </a:r>
            <a:r>
              <a:rPr lang="de-DE" dirty="0" err="1"/>
              <a:t>restart</a:t>
            </a:r>
            <a:r>
              <a:rPr lang="de-DE" dirty="0"/>
              <a:t>.</a:t>
            </a:r>
          </a:p>
          <a:p>
            <a:r>
              <a:rPr lang="de-DE" dirty="0" err="1"/>
              <a:t>Daemons</a:t>
            </a:r>
            <a:r>
              <a:rPr lang="de-DE" dirty="0"/>
              <a:t> können aber auch </a:t>
            </a:r>
            <a:r>
              <a:rPr lang="de-DE" dirty="0" err="1"/>
              <a:t>persisten</a:t>
            </a:r>
            <a:r>
              <a:rPr lang="de-DE" dirty="0"/>
              <a:t> in |</a:t>
            </a:r>
            <a:r>
              <a:rPr lang="de-DE" dirty="0" err="1"/>
              <a:t>etc</a:t>
            </a:r>
            <a:r>
              <a:rPr lang="de-DE" dirty="0"/>
              <a:t>/</a:t>
            </a:r>
            <a:r>
              <a:rPr lang="de-DE" dirty="0" err="1"/>
              <a:t>rc.conf</a:t>
            </a:r>
            <a:r>
              <a:rPr lang="de-DE" dirty="0"/>
              <a:t>| festgehalten werden.</a:t>
            </a:r>
          </a:p>
          <a:p>
            <a:endParaRPr lang="de-DE" dirty="0"/>
          </a:p>
          <a:p>
            <a:r>
              <a:rPr lang="de-DE" dirty="0"/>
              <a:t>Mit </a:t>
            </a:r>
            <a:r>
              <a:rPr lang="de-DE" dirty="0" err="1"/>
              <a:t>ifconfig</a:t>
            </a:r>
            <a:r>
              <a:rPr lang="de-DE" dirty="0"/>
              <a:t> werden die IP-Adressen nur für den laufenden Betrieb geändert, d.h. nach einem Neustart gehen alle Einstellungen verloren. In der /</a:t>
            </a:r>
            <a:r>
              <a:rPr lang="de-DE" dirty="0" err="1"/>
              <a:t>etc</a:t>
            </a:r>
            <a:r>
              <a:rPr lang="de-DE" dirty="0"/>
              <a:t>/</a:t>
            </a:r>
            <a:r>
              <a:rPr lang="de-DE" dirty="0" err="1"/>
              <a:t>rc.conf</a:t>
            </a:r>
            <a:r>
              <a:rPr lang="de-DE" dirty="0"/>
              <a:t> wird diese Information persistiert.</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9</a:t>
            </a:fld>
            <a:endParaRPr lang="de-DE" dirty="0"/>
          </a:p>
        </p:txBody>
      </p:sp>
    </p:spTree>
    <p:extLst>
      <p:ext uri="{BB962C8B-B14F-4D97-AF65-F5344CB8AC3E}">
        <p14:creationId xmlns:p14="http://schemas.microsoft.com/office/powerpoint/2010/main" val="4077204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Wenn überprüft werden soll, ob ein Netzwerk funktioniert, kann das Werkzeug ping genutzt werden. Unter der Haube von ping arbeitet ICMP. </a:t>
            </a:r>
          </a:p>
          <a:p>
            <a:r>
              <a:rPr lang="de-DE" dirty="0"/>
              <a:t>ICMP ist ein Protokoll der Schicht 3 (Netzwerke) im OSI-Modell, da es eng mit dem IP-Protokoll verbunden ist, das sich selbst auf Schicht 3 befindet. Da das IP-Protokoll nur den Transport von Paketen regelt und keine Fehlermeldungen sendet, kann ein sendender Rechner erst durch dieses Protokoll erfahren, dass es einen Netzwerkfehler gegeben hat</a:t>
            </a:r>
          </a:p>
          <a:p>
            <a:r>
              <a:rPr lang="de-DE" dirty="0"/>
              <a:t>Connect: network </a:t>
            </a:r>
            <a:r>
              <a:rPr lang="de-DE" dirty="0" err="1"/>
              <a:t>is</a:t>
            </a:r>
            <a:r>
              <a:rPr lang="de-DE" dirty="0"/>
              <a:t> </a:t>
            </a:r>
            <a:r>
              <a:rPr lang="de-DE" dirty="0" err="1"/>
              <a:t>unreachable</a:t>
            </a:r>
            <a:r>
              <a:rPr lang="de-DE" dirty="0"/>
              <a:t>		Es wurde kein Default-Gateway eingerichtet.</a:t>
            </a:r>
          </a:p>
          <a:p>
            <a:r>
              <a:rPr lang="de-DE" dirty="0"/>
              <a:t>Destination Host </a:t>
            </a:r>
            <a:r>
              <a:rPr lang="de-DE" dirty="0" err="1"/>
              <a:t>Unreachable</a:t>
            </a:r>
            <a:r>
              <a:rPr lang="de-DE" dirty="0"/>
              <a:t>		Das Zielnetzwerk ist verfügbar, aber der Zielcomputer war es nicht. Der Zielcomputer ist eventuell ausgefallen.</a:t>
            </a:r>
          </a:p>
          <a:p>
            <a:r>
              <a:rPr lang="de-DE" dirty="0"/>
              <a:t>Destination Network </a:t>
            </a:r>
            <a:r>
              <a:rPr lang="de-DE" dirty="0" err="1"/>
              <a:t>Unreachable</a:t>
            </a:r>
            <a:r>
              <a:rPr lang="de-DE" dirty="0"/>
              <a:t>	Das Zielnetz konnte nicht gefunden werden</a:t>
            </a:r>
          </a:p>
          <a:p>
            <a:r>
              <a:rPr lang="de-DE" dirty="0"/>
              <a:t>keine Antwort auf ein Ping		Der Absender hat nach dem Senden seines Pings keine Antwort erhalten. Ping ist am Router oder (wahrscheinlicher) am 				Endpunkt deaktiviert. Das Netzwerk ist überlastet oder falsch konfiguriert.</a:t>
            </a:r>
            <a:endParaRPr lang="fr-FR" dirty="0"/>
          </a:p>
        </p:txBody>
      </p:sp>
      <p:sp>
        <p:nvSpPr>
          <p:cNvPr id="4" name="Espace réservé du numéro de diapositive 3"/>
          <p:cNvSpPr>
            <a:spLocks noGrp="1"/>
          </p:cNvSpPr>
          <p:nvPr>
            <p:ph type="sldNum" sz="quarter" idx="5"/>
          </p:nvPr>
        </p:nvSpPr>
        <p:spPr/>
        <p:txBody>
          <a:bodyPr/>
          <a:lstStyle/>
          <a:p>
            <a:fld id="{4EC162E9-57E0-E046-B6DC-E8FB2FA9A909}" type="slidenum">
              <a:rPr lang="de-DE" smtClean="0"/>
              <a:pPr/>
              <a:t>10</a:t>
            </a:fld>
            <a:endParaRPr lang="de-DE" dirty="0"/>
          </a:p>
        </p:txBody>
      </p:sp>
    </p:spTree>
    <p:extLst>
      <p:ext uri="{BB962C8B-B14F-4D97-AF65-F5344CB8AC3E}">
        <p14:creationId xmlns:p14="http://schemas.microsoft.com/office/powerpoint/2010/main" val="272387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mit Foto quer">
    <p:spTree>
      <p:nvGrpSpPr>
        <p:cNvPr id="1" name=""/>
        <p:cNvGrpSpPr/>
        <p:nvPr/>
      </p:nvGrpSpPr>
      <p:grpSpPr>
        <a:xfrm>
          <a:off x="0" y="0"/>
          <a:ext cx="0" cy="0"/>
          <a:chOff x="0" y="0"/>
          <a:chExt cx="0" cy="0"/>
        </a:xfrm>
      </p:grpSpPr>
      <p:sp>
        <p:nvSpPr>
          <p:cNvPr id="9" name="Textplatzhalter 3">
            <a:extLst>
              <a:ext uri="{FF2B5EF4-FFF2-40B4-BE49-F238E27FC236}">
                <a16:creationId xmlns:a16="http://schemas.microsoft.com/office/drawing/2014/main" id="{2521101C-AC3B-49B5-89D0-97651239E41F}"/>
              </a:ext>
            </a:extLst>
          </p:cNvPr>
          <p:cNvSpPr>
            <a:spLocks noGrp="1"/>
          </p:cNvSpPr>
          <p:nvPr>
            <p:ph type="body" sz="quarter" idx="14" hasCustomPrompt="1"/>
          </p:nvPr>
        </p:nvSpPr>
        <p:spPr>
          <a:xfrm>
            <a:off x="539750" y="4253096"/>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
        <p:nvSpPr>
          <p:cNvPr id="3" name="Subtitle 2"/>
          <p:cNvSpPr>
            <a:spLocks noGrp="1"/>
          </p:cNvSpPr>
          <p:nvPr>
            <p:ph type="subTitle" idx="1"/>
          </p:nvPr>
        </p:nvSpPr>
        <p:spPr>
          <a:xfrm>
            <a:off x="540364" y="3189130"/>
            <a:ext cx="663792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40364" y="2790660"/>
            <a:ext cx="6637920" cy="1064389"/>
          </a:xfrm>
        </p:spPr>
        <p:txBody>
          <a:bodyPr/>
          <a:lstStyle>
            <a:lvl1pPr>
              <a:defRPr>
                <a:solidFill>
                  <a:schemeClr val="accent1"/>
                </a:solidFill>
              </a:defRPr>
            </a:lvl1pPr>
          </a:lstStyle>
          <a:p>
            <a:r>
              <a:rPr lang="de-DE" dirty="0"/>
              <a:t>Mastertitelformat bearbeiten</a:t>
            </a:r>
          </a:p>
        </p:txBody>
      </p:sp>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9144000" cy="2574000"/>
          </a:xfrm>
          <a:solidFill>
            <a:schemeClr val="bg1">
              <a:lumMod val="85000"/>
            </a:schemeClr>
          </a:solidFill>
        </p:spPr>
        <p:txBody>
          <a:bodyPr/>
          <a:lstStyle>
            <a:lvl1pPr>
              <a:defRPr>
                <a:solidFill>
                  <a:schemeClr val="bg1">
                    <a:lumMod val="85000"/>
                  </a:schemeClr>
                </a:solidFill>
              </a:defRPr>
            </a:lvl1pPr>
          </a:lstStyle>
          <a:p>
            <a:endParaRPr lang="de-DE"/>
          </a:p>
        </p:txBody>
      </p:sp>
      <p:pic>
        <p:nvPicPr>
          <p:cNvPr id="8" name="Grafik 7">
            <a:extLst>
              <a:ext uri="{FF2B5EF4-FFF2-40B4-BE49-F238E27FC236}">
                <a16:creationId xmlns:a16="http://schemas.microsoft.com/office/drawing/2014/main" id="{01ECC62E-96F4-834C-A933-7E3D7EC38A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118850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el + 2spaltiger Text mit Grün">
    <p:spTree>
      <p:nvGrpSpPr>
        <p:cNvPr id="1" name=""/>
        <p:cNvGrpSpPr/>
        <p:nvPr/>
      </p:nvGrpSpPr>
      <p:grpSpPr>
        <a:xfrm>
          <a:off x="0" y="0"/>
          <a:ext cx="0" cy="0"/>
          <a:chOff x="0" y="0"/>
          <a:chExt cx="0" cy="0"/>
        </a:xfrm>
      </p:grpSpPr>
      <p:sp>
        <p:nvSpPr>
          <p:cNvPr id="2" name="Title 1"/>
          <p:cNvSpPr>
            <a:spLocks noGrp="1"/>
          </p:cNvSpPr>
          <p:nvPr>
            <p:ph type="title"/>
          </p:nvPr>
        </p:nvSpPr>
        <p:spPr>
          <a:xfrm>
            <a:off x="539750" y="305147"/>
            <a:ext cx="4649470" cy="443628"/>
          </a:xfrm>
        </p:spPr>
        <p:txBody>
          <a:bodyPr/>
          <a:lstStyle/>
          <a:p>
            <a:r>
              <a:rPr lang="de-DE" dirty="0"/>
              <a:t>Mastertitelformat bearbeiten</a:t>
            </a:r>
            <a:endParaRPr lang="en-US" dirty="0"/>
          </a:p>
        </p:txBody>
      </p:sp>
      <p:sp>
        <p:nvSpPr>
          <p:cNvPr id="3" name="Content Placeholder 2"/>
          <p:cNvSpPr>
            <a:spLocks noGrp="1"/>
          </p:cNvSpPr>
          <p:nvPr>
            <p:ph idx="1"/>
          </p:nvPr>
        </p:nvSpPr>
        <p:spPr>
          <a:xfrm>
            <a:off x="540000" y="1320164"/>
            <a:ext cx="4649220" cy="3098409"/>
          </a:xfrm>
        </p:spPr>
        <p:txBody>
          <a:bodyPr/>
          <a:lstStyle>
            <a:lvl1pPr>
              <a:lnSpc>
                <a:spcPct val="100000"/>
              </a:lnSpc>
              <a:defRPr sz="1400"/>
            </a:lvl1pPr>
            <a:lvl2pPr>
              <a:lnSpc>
                <a:spcPct val="100000"/>
              </a:lnSpc>
              <a:defRPr sz="1400"/>
            </a:lvl2pPr>
            <a:lvl3pPr>
              <a:lnSpc>
                <a:spcPct val="100000"/>
              </a:lnSpc>
              <a:defRPr sz="1200"/>
            </a:lvl3pPr>
            <a:lvl4pPr marL="642937" indent="-285750">
              <a:defRPr lang="de-DE" sz="1100" kern="1200" dirty="0">
                <a:solidFill>
                  <a:schemeClr val="tx1"/>
                </a:solidFill>
                <a:latin typeface="HTWBerlin Office" panose="02000000000000000000" pitchFamily="2" charset="0"/>
                <a:ea typeface="+mn-ea"/>
                <a:cs typeface="+mn-cs"/>
              </a:defRPr>
            </a:lvl4pPr>
            <a:lvl5pPr>
              <a:defRPr sz="14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536575" lvl="3"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5" name="Footer Placeholder 4"/>
          <p:cNvSpPr>
            <a:spLocks noGrp="1"/>
          </p:cNvSpPr>
          <p:nvPr>
            <p:ph type="ftr" sz="quarter" idx="11"/>
          </p:nvPr>
        </p:nvSpPr>
        <p:spPr/>
        <p:txBody>
          <a:bodyPr/>
          <a:lstStyle>
            <a:lvl1pPr>
              <a:defRPr b="0">
                <a:solidFill>
                  <a:schemeClr val="bg1">
                    <a:lumMod val="65000"/>
                  </a:schemeClr>
                </a:solidFill>
              </a:defRPr>
            </a:lvl1pPr>
          </a:lstStyle>
          <a:p>
            <a:r>
              <a:rPr lang="de-DE"/>
              <a:t>Referent_in ergänzen bitte | Folientitel in Kurzform</a:t>
            </a:r>
            <a:endParaRPr lang="de-DE" dirty="0"/>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8" name="Rechteck 7">
            <a:extLst>
              <a:ext uri="{FF2B5EF4-FFF2-40B4-BE49-F238E27FC236}">
                <a16:creationId xmlns:a16="http://schemas.microsoft.com/office/drawing/2014/main" id="{A75D05B5-8664-4549-B424-D3465DBFD393}"/>
              </a:ext>
            </a:extLst>
          </p:cNvPr>
          <p:cNvSpPr/>
          <p:nvPr userDrawn="1"/>
        </p:nvSpPr>
        <p:spPr>
          <a:xfrm>
            <a:off x="5470724" y="-4"/>
            <a:ext cx="3673276" cy="51435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
        <p:nvSpPr>
          <p:cNvPr id="7" name="Content Placeholder 2">
            <a:extLst>
              <a:ext uri="{FF2B5EF4-FFF2-40B4-BE49-F238E27FC236}">
                <a16:creationId xmlns:a16="http://schemas.microsoft.com/office/drawing/2014/main" id="{E4778FFE-4E63-B943-889A-6AC582B2A299}"/>
              </a:ext>
            </a:extLst>
          </p:cNvPr>
          <p:cNvSpPr>
            <a:spLocks noGrp="1"/>
          </p:cNvSpPr>
          <p:nvPr>
            <p:ph idx="13"/>
          </p:nvPr>
        </p:nvSpPr>
        <p:spPr>
          <a:xfrm>
            <a:off x="5753866" y="1320164"/>
            <a:ext cx="2310634" cy="3098410"/>
          </a:xfrm>
        </p:spPr>
        <p:txBody>
          <a:bodyPr/>
          <a:lstStyle>
            <a:lvl1pPr>
              <a:defRPr sz="1400">
                <a:solidFill>
                  <a:schemeClr val="bg1"/>
                </a:solidFill>
              </a:defRPr>
            </a:lvl1pPr>
            <a:lvl2pPr>
              <a:defRPr sz="1400">
                <a:solidFill>
                  <a:schemeClr val="bg1"/>
                </a:solidFill>
              </a:defRPr>
            </a:lvl2pPr>
            <a:lvl3pPr>
              <a:defRPr sz="1400"/>
            </a:lvl3pPr>
            <a:lvl4pPr>
              <a:defRPr sz="1400"/>
            </a:lvl4pPr>
            <a:lvl5pPr>
              <a:defRPr sz="1400"/>
            </a:lvl5pPr>
          </a:lstStyle>
          <a:p>
            <a:pPr lvl="0"/>
            <a:r>
              <a:rPr lang="de-DE" dirty="0"/>
              <a:t>Mastertextformat bearbeiten</a:t>
            </a:r>
          </a:p>
          <a:p>
            <a:pPr lvl="1"/>
            <a:r>
              <a:rPr lang="de-DE" dirty="0"/>
              <a:t>Zweite Ebene</a:t>
            </a:r>
          </a:p>
        </p:txBody>
      </p:sp>
      <p:pic>
        <p:nvPicPr>
          <p:cNvPr id="9" name="Grafik 8">
            <a:extLst>
              <a:ext uri="{FF2B5EF4-FFF2-40B4-BE49-F238E27FC236}">
                <a16:creationId xmlns:a16="http://schemas.microsoft.com/office/drawing/2014/main" id="{EDFF2494-B727-44F8-8462-B033CDBF9DA4}"/>
              </a:ext>
            </a:extLst>
          </p:cNvPr>
          <p:cNvPicPr>
            <a:picLocks noChangeAspect="1"/>
          </p:cNvPicPr>
          <p:nvPr userDrawn="1"/>
        </p:nvPicPr>
        <p:blipFill>
          <a:blip r:embed="rId2" cstate="print">
            <a:biLevel thresh="50000"/>
            <a:extLst>
              <a:ext uri="{28A0092B-C50C-407E-A947-70E740481C1C}">
                <a14:useLocalDpi xmlns:a14="http://schemas.microsoft.com/office/drawing/2010/main"/>
              </a:ext>
            </a:extLst>
          </a:blip>
          <a:stretch>
            <a:fillRect/>
          </a:stretch>
        </p:blipFill>
        <p:spPr>
          <a:xfrm>
            <a:off x="8065655" y="4587241"/>
            <a:ext cx="720321" cy="221550"/>
          </a:xfrm>
          <a:prstGeom prst="rect">
            <a:avLst/>
          </a:prstGeom>
          <a:noFill/>
        </p:spPr>
      </p:pic>
    </p:spTree>
    <p:extLst>
      <p:ext uri="{BB962C8B-B14F-4D97-AF65-F5344CB8AC3E}">
        <p14:creationId xmlns:p14="http://schemas.microsoft.com/office/powerpoint/2010/main" val="25684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 3spalti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540000" y="998574"/>
            <a:ext cx="2382188" cy="3420000"/>
          </a:xfrm>
        </p:spPr>
        <p:txBody>
          <a:bodyPr/>
          <a:lstStyle>
            <a:lvl1pPr>
              <a:lnSpc>
                <a:spcPct val="100000"/>
              </a:lnSpc>
              <a:defRPr sz="1200"/>
            </a:lvl1pPr>
            <a:lvl2pPr>
              <a:lnSpc>
                <a:spcPct val="100000"/>
              </a:lnSpc>
              <a:defRPr sz="1200"/>
            </a:lvl2pPr>
            <a:lvl3pPr>
              <a:lnSpc>
                <a:spcPct val="100000"/>
              </a:lnSpc>
              <a:defRPr sz="1100"/>
            </a:lvl3pPr>
            <a:lvl4pPr>
              <a:defRPr sz="1400"/>
            </a:lvl4pPr>
            <a:lvl5pPr>
              <a:lnSpc>
                <a:spcPct val="100000"/>
              </a:lnSpc>
              <a:defRPr sz="10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lvl="4"/>
            <a:r>
              <a:rPr lang="de-DE" dirty="0"/>
              <a:t>Vierte Ebene</a:t>
            </a:r>
          </a:p>
        </p:txBody>
      </p:sp>
      <p:sp>
        <p:nvSpPr>
          <p:cNvPr id="5" name="Footer Placeholder 4"/>
          <p:cNvSpPr>
            <a:spLocks noGrp="1"/>
          </p:cNvSpPr>
          <p:nvPr>
            <p:ph type="ftr" sz="quarter" idx="11"/>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dirty="0" err="1"/>
              <a:t>Referent_in</a:t>
            </a:r>
            <a:r>
              <a:rPr lang="de-DE" dirty="0"/>
              <a:t> ergänzen bitte | Folientitel in Kurzform</a:t>
            </a:r>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7" name="Content Placeholder 2">
            <a:extLst>
              <a:ext uri="{FF2B5EF4-FFF2-40B4-BE49-F238E27FC236}">
                <a16:creationId xmlns:a16="http://schemas.microsoft.com/office/drawing/2014/main" id="{E4778FFE-4E63-B943-889A-6AC582B2A299}"/>
              </a:ext>
            </a:extLst>
          </p:cNvPr>
          <p:cNvSpPr>
            <a:spLocks noGrp="1"/>
          </p:cNvSpPr>
          <p:nvPr>
            <p:ph idx="13"/>
          </p:nvPr>
        </p:nvSpPr>
        <p:spPr>
          <a:xfrm>
            <a:off x="3111156" y="998574"/>
            <a:ext cx="2382188" cy="3420000"/>
          </a:xfrm>
        </p:spPr>
        <p:txBody>
          <a:bodyPr/>
          <a:lstStyle>
            <a:lvl1pPr>
              <a:lnSpc>
                <a:spcPct val="100000"/>
              </a:lnSpc>
              <a:defRPr sz="1200"/>
            </a:lvl1pPr>
            <a:lvl2pPr>
              <a:lnSpc>
                <a:spcPct val="100000"/>
              </a:lnSpc>
              <a:defRPr sz="1200"/>
            </a:lvl2pPr>
            <a:lvl3pPr marL="357188" indent="-177800">
              <a:lnSpc>
                <a:spcPct val="100000"/>
              </a:lnSpc>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lnSpc>
                <a:spcPct val="100000"/>
              </a:lnSpc>
              <a:defRPr lang="de-DE" sz="1000" kern="1200" dirty="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12" name="Content Placeholder 2">
            <a:extLst>
              <a:ext uri="{FF2B5EF4-FFF2-40B4-BE49-F238E27FC236}">
                <a16:creationId xmlns:a16="http://schemas.microsoft.com/office/drawing/2014/main" id="{B4C3E0C8-2037-4B8D-B8DA-FB01A6D8704C}"/>
              </a:ext>
            </a:extLst>
          </p:cNvPr>
          <p:cNvSpPr>
            <a:spLocks noGrp="1"/>
          </p:cNvSpPr>
          <p:nvPr>
            <p:ph idx="14"/>
          </p:nvPr>
        </p:nvSpPr>
        <p:spPr>
          <a:xfrm>
            <a:off x="5682312" y="998574"/>
            <a:ext cx="2382188" cy="3420000"/>
          </a:xfrm>
        </p:spPr>
        <p:txBody>
          <a:bodyPr/>
          <a:lstStyle>
            <a:lvl1pPr>
              <a:lnSpc>
                <a:spcPct val="100000"/>
              </a:lnSpc>
              <a:defRPr sz="1200"/>
            </a:lvl1pPr>
            <a:lvl2pPr>
              <a:lnSpc>
                <a:spcPct val="100000"/>
              </a:lnSpc>
              <a:defRPr sz="1200"/>
            </a:lvl2pPr>
            <a:lvl3pPr marL="357188" indent="-177800">
              <a:lnSpc>
                <a:spcPct val="100000"/>
              </a:lnSpc>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lnSpc>
                <a:spcPct val="100000"/>
              </a:lnSpc>
              <a:defRPr lang="de-DE" sz="1000" kern="1200" dirty="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Tree>
    <p:extLst>
      <p:ext uri="{BB962C8B-B14F-4D97-AF65-F5344CB8AC3E}">
        <p14:creationId xmlns:p14="http://schemas.microsoft.com/office/powerpoint/2010/main" val="16038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 3spaltiger Text + Bi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540000" y="2390018"/>
            <a:ext cx="2382188" cy="2028555"/>
          </a:xfrm>
        </p:spPr>
        <p:txBody>
          <a:bodyPr/>
          <a:lstStyle>
            <a:lvl1pPr>
              <a:lnSpc>
                <a:spcPct val="100000"/>
              </a:lnSpc>
              <a:defRPr sz="1200"/>
            </a:lvl1pPr>
            <a:lvl2pPr marL="179388" indent="-179388">
              <a:lnSpc>
                <a:spcPct val="100000"/>
              </a:lnSpc>
              <a:defRPr lang="de-DE" sz="1200" kern="1200" dirty="0" smtClean="0">
                <a:solidFill>
                  <a:schemeClr val="tx1"/>
                </a:solidFill>
                <a:latin typeface="HTWBerlin Office" panose="02000000000000000000" pitchFamily="2" charset="0"/>
                <a:ea typeface="+mn-ea"/>
                <a:cs typeface="+mn-cs"/>
              </a:defRPr>
            </a:lvl2pPr>
            <a:lvl3pPr marL="357188" indent="-177800">
              <a:lnSpc>
                <a:spcPct val="100000"/>
              </a:lnSpc>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lnSpc>
                <a:spcPct val="100000"/>
              </a:lnSpc>
              <a:defRPr lang="de-DE" sz="1000" kern="1200" dirty="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5" name="Footer Placeholder 4"/>
          <p:cNvSpPr>
            <a:spLocks noGrp="1"/>
          </p:cNvSpPr>
          <p:nvPr>
            <p:ph type="ftr" sz="quarter" idx="11"/>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a:t>Referent_in ergänzen bitte | Folientitel in Kurzform</a:t>
            </a:r>
            <a:endParaRPr lang="de-DE" dirty="0"/>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7" name="Content Placeholder 2">
            <a:extLst>
              <a:ext uri="{FF2B5EF4-FFF2-40B4-BE49-F238E27FC236}">
                <a16:creationId xmlns:a16="http://schemas.microsoft.com/office/drawing/2014/main" id="{E4778FFE-4E63-B943-889A-6AC582B2A299}"/>
              </a:ext>
            </a:extLst>
          </p:cNvPr>
          <p:cNvSpPr>
            <a:spLocks noGrp="1"/>
          </p:cNvSpPr>
          <p:nvPr>
            <p:ph idx="13"/>
          </p:nvPr>
        </p:nvSpPr>
        <p:spPr>
          <a:xfrm>
            <a:off x="3111156" y="2390018"/>
            <a:ext cx="2382188" cy="2028555"/>
          </a:xfrm>
        </p:spPr>
        <p:txBody>
          <a:bodyPr/>
          <a:lstStyle>
            <a:lvl1pPr>
              <a:lnSpc>
                <a:spcPct val="100000"/>
              </a:lnSpc>
              <a:defRPr sz="1200"/>
            </a:lvl1pPr>
            <a:lvl2pPr>
              <a:lnSpc>
                <a:spcPct val="100000"/>
              </a:lnSpc>
              <a:defRPr sz="1200"/>
            </a:lvl2pPr>
            <a:lvl3pPr marL="357188" indent="-177800">
              <a:lnSpc>
                <a:spcPct val="100000"/>
              </a:lnSpc>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lnSpc>
                <a:spcPct val="100000"/>
              </a:lnSpc>
              <a:defRPr lang="de-DE" sz="1000" kern="1200" dirty="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12" name="Content Placeholder 2">
            <a:extLst>
              <a:ext uri="{FF2B5EF4-FFF2-40B4-BE49-F238E27FC236}">
                <a16:creationId xmlns:a16="http://schemas.microsoft.com/office/drawing/2014/main" id="{B4C3E0C8-2037-4B8D-B8DA-FB01A6D8704C}"/>
              </a:ext>
            </a:extLst>
          </p:cNvPr>
          <p:cNvSpPr>
            <a:spLocks noGrp="1"/>
          </p:cNvSpPr>
          <p:nvPr>
            <p:ph idx="14"/>
          </p:nvPr>
        </p:nvSpPr>
        <p:spPr>
          <a:xfrm>
            <a:off x="5682312" y="2390018"/>
            <a:ext cx="2382188" cy="2028555"/>
          </a:xfrm>
        </p:spPr>
        <p:txBody>
          <a:bodyPr/>
          <a:lstStyle>
            <a:lvl1pPr>
              <a:lnSpc>
                <a:spcPct val="100000"/>
              </a:lnSpc>
              <a:defRPr sz="1200"/>
            </a:lvl1pPr>
            <a:lvl2pPr>
              <a:lnSpc>
                <a:spcPct val="100000"/>
              </a:lnSpc>
              <a:defRPr sz="1200"/>
            </a:lvl2pPr>
            <a:lvl3pPr marL="357188" indent="-177800">
              <a:lnSpc>
                <a:spcPct val="100000"/>
              </a:lnSpc>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lnSpc>
                <a:spcPct val="100000"/>
              </a:lnSpc>
              <a:defRPr lang="de-DE" sz="1000" kern="1200" dirty="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8" name="Bildplatzhalter 16">
            <a:extLst>
              <a:ext uri="{FF2B5EF4-FFF2-40B4-BE49-F238E27FC236}">
                <a16:creationId xmlns:a16="http://schemas.microsoft.com/office/drawing/2014/main" id="{B3D049B4-0077-49D3-9E92-CA89E025BA64}"/>
              </a:ext>
            </a:extLst>
          </p:cNvPr>
          <p:cNvSpPr>
            <a:spLocks noGrp="1"/>
          </p:cNvSpPr>
          <p:nvPr>
            <p:ph type="pic" sz="quarter" idx="15"/>
          </p:nvPr>
        </p:nvSpPr>
        <p:spPr>
          <a:xfrm>
            <a:off x="539751" y="1040190"/>
            <a:ext cx="2382438" cy="1228878"/>
          </a:xfrm>
          <a:solidFill>
            <a:schemeClr val="bg1">
              <a:lumMod val="85000"/>
            </a:schemeClr>
          </a:solidFill>
        </p:spPr>
        <p:txBody>
          <a:bodyPr/>
          <a:lstStyle>
            <a:lvl1pPr>
              <a:defRPr>
                <a:solidFill>
                  <a:schemeClr val="bg1">
                    <a:lumMod val="85000"/>
                  </a:schemeClr>
                </a:solidFill>
              </a:defRPr>
            </a:lvl1pPr>
          </a:lstStyle>
          <a:p>
            <a:endParaRPr lang="de-DE"/>
          </a:p>
        </p:txBody>
      </p:sp>
      <p:sp>
        <p:nvSpPr>
          <p:cNvPr id="9" name="Bildplatzhalter 16">
            <a:extLst>
              <a:ext uri="{FF2B5EF4-FFF2-40B4-BE49-F238E27FC236}">
                <a16:creationId xmlns:a16="http://schemas.microsoft.com/office/drawing/2014/main" id="{2F88F239-9330-4169-AFE2-939BDBD39EE6}"/>
              </a:ext>
            </a:extLst>
          </p:cNvPr>
          <p:cNvSpPr>
            <a:spLocks noGrp="1"/>
          </p:cNvSpPr>
          <p:nvPr>
            <p:ph type="pic" sz="quarter" idx="16"/>
          </p:nvPr>
        </p:nvSpPr>
        <p:spPr>
          <a:xfrm>
            <a:off x="3111156" y="1040190"/>
            <a:ext cx="2382438" cy="1228878"/>
          </a:xfrm>
          <a:solidFill>
            <a:schemeClr val="bg1">
              <a:lumMod val="85000"/>
            </a:schemeClr>
          </a:solidFill>
        </p:spPr>
        <p:txBody>
          <a:bodyPr/>
          <a:lstStyle>
            <a:lvl1pPr>
              <a:defRPr>
                <a:solidFill>
                  <a:schemeClr val="bg1">
                    <a:lumMod val="85000"/>
                  </a:schemeClr>
                </a:solidFill>
              </a:defRPr>
            </a:lvl1pPr>
          </a:lstStyle>
          <a:p>
            <a:endParaRPr lang="de-DE"/>
          </a:p>
        </p:txBody>
      </p:sp>
      <p:sp>
        <p:nvSpPr>
          <p:cNvPr id="10" name="Bildplatzhalter 16">
            <a:extLst>
              <a:ext uri="{FF2B5EF4-FFF2-40B4-BE49-F238E27FC236}">
                <a16:creationId xmlns:a16="http://schemas.microsoft.com/office/drawing/2014/main" id="{2F20F21C-2A49-4290-A8C1-ABFFEB698A45}"/>
              </a:ext>
            </a:extLst>
          </p:cNvPr>
          <p:cNvSpPr>
            <a:spLocks noGrp="1"/>
          </p:cNvSpPr>
          <p:nvPr>
            <p:ph type="pic" sz="quarter" idx="17"/>
          </p:nvPr>
        </p:nvSpPr>
        <p:spPr>
          <a:xfrm>
            <a:off x="5682312" y="1040190"/>
            <a:ext cx="2382438" cy="1228878"/>
          </a:xfrm>
          <a:solidFill>
            <a:schemeClr val="bg1">
              <a:lumMod val="85000"/>
            </a:schemeClr>
          </a:solidFill>
        </p:spPr>
        <p:txBody>
          <a:bodyPr/>
          <a:lstStyle>
            <a:lvl1pPr>
              <a:defRPr>
                <a:solidFill>
                  <a:schemeClr val="bg1">
                    <a:lumMod val="85000"/>
                  </a:schemeClr>
                </a:solidFill>
              </a:defRPr>
            </a:lvl1pPr>
          </a:lstStyle>
          <a:p>
            <a:endParaRPr lang="de-DE"/>
          </a:p>
        </p:txBody>
      </p:sp>
    </p:spTree>
    <p:extLst>
      <p:ext uri="{BB962C8B-B14F-4D97-AF65-F5344CB8AC3E}">
        <p14:creationId xmlns:p14="http://schemas.microsoft.com/office/powerpoint/2010/main" val="100179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 Text-Bild 1">
    <p:spTree>
      <p:nvGrpSpPr>
        <p:cNvPr id="1" name=""/>
        <p:cNvGrpSpPr/>
        <p:nvPr/>
      </p:nvGrpSpPr>
      <p:grpSpPr>
        <a:xfrm>
          <a:off x="0" y="0"/>
          <a:ext cx="0" cy="0"/>
          <a:chOff x="0" y="0"/>
          <a:chExt cx="0" cy="0"/>
        </a:xfrm>
      </p:grpSpPr>
      <p:sp>
        <p:nvSpPr>
          <p:cNvPr id="7" name="Bildplatzhalter 16">
            <a:extLst>
              <a:ext uri="{FF2B5EF4-FFF2-40B4-BE49-F238E27FC236}">
                <a16:creationId xmlns:a16="http://schemas.microsoft.com/office/drawing/2014/main" id="{0C44FC99-9462-4326-926A-3B688F31A4E6}"/>
              </a:ext>
            </a:extLst>
          </p:cNvPr>
          <p:cNvSpPr>
            <a:spLocks noGrp="1"/>
          </p:cNvSpPr>
          <p:nvPr>
            <p:ph type="pic" sz="quarter" idx="13"/>
          </p:nvPr>
        </p:nvSpPr>
        <p:spPr>
          <a:xfrm>
            <a:off x="5470724" y="-1"/>
            <a:ext cx="3673275" cy="5143499"/>
          </a:xfrm>
          <a:solidFill>
            <a:schemeClr val="bg1">
              <a:lumMod val="85000"/>
            </a:schemeClr>
          </a:solidFill>
        </p:spPr>
        <p:txBody>
          <a:bodyPr/>
          <a:lstStyle>
            <a:lvl1pPr>
              <a:defRPr>
                <a:solidFill>
                  <a:schemeClr val="bg1">
                    <a:lumMod val="85000"/>
                  </a:schemeClr>
                </a:solidFill>
              </a:defRPr>
            </a:lvl1pPr>
          </a:lstStyle>
          <a:p>
            <a:endParaRPr lang="de-DE"/>
          </a:p>
        </p:txBody>
      </p:sp>
      <p:sp>
        <p:nvSpPr>
          <p:cNvPr id="4" name="Titel 3">
            <a:extLst>
              <a:ext uri="{FF2B5EF4-FFF2-40B4-BE49-F238E27FC236}">
                <a16:creationId xmlns:a16="http://schemas.microsoft.com/office/drawing/2014/main" id="{62156148-55FE-AD47-B232-4B9BB15154F3}"/>
              </a:ext>
            </a:extLst>
          </p:cNvPr>
          <p:cNvSpPr>
            <a:spLocks noGrp="1"/>
          </p:cNvSpPr>
          <p:nvPr>
            <p:ph type="title" hasCustomPrompt="1"/>
          </p:nvPr>
        </p:nvSpPr>
        <p:spPr>
          <a:xfrm>
            <a:off x="539750" y="305147"/>
            <a:ext cx="4661424" cy="876650"/>
          </a:xfrm>
        </p:spPr>
        <p:txBody>
          <a:bodyPr/>
          <a:lstStyle>
            <a:lvl1pPr>
              <a:defRPr/>
            </a:lvl1pPr>
          </a:lstStyle>
          <a:p>
            <a:r>
              <a:rPr lang="de-DE" dirty="0"/>
              <a:t>Mastertitelformat</a:t>
            </a:r>
            <a:br>
              <a:rPr lang="de-DE" dirty="0"/>
            </a:br>
            <a:r>
              <a:rPr lang="de-DE" dirty="0"/>
              <a:t>bearbeiten</a:t>
            </a:r>
          </a:p>
        </p:txBody>
      </p:sp>
      <p:sp>
        <p:nvSpPr>
          <p:cNvPr id="11" name="Fußzeilenplatzhalter 10">
            <a:extLst>
              <a:ext uri="{FF2B5EF4-FFF2-40B4-BE49-F238E27FC236}">
                <a16:creationId xmlns:a16="http://schemas.microsoft.com/office/drawing/2014/main" id="{A4230C6A-BAC5-374F-801E-032B04CDC53A}"/>
              </a:ext>
            </a:extLst>
          </p:cNvPr>
          <p:cNvSpPr>
            <a:spLocks noGrp="1"/>
          </p:cNvSpPr>
          <p:nvPr>
            <p:ph type="ftr" sz="quarter" idx="10"/>
          </p:nvPr>
        </p:nvSpPr>
        <p:spPr>
          <a:xfrm>
            <a:off x="2450125" y="4687099"/>
            <a:ext cx="2751049" cy="180000"/>
          </a:xfrm>
        </p:spPr>
        <p:txBody>
          <a:bodyPr vert="horz" lIns="0" tIns="0" rIns="0" bIns="0" rtlCol="0" anchor="t" anchorCtr="0">
            <a:noAutofit/>
          </a:bodyPr>
          <a:lstStyle>
            <a:lvl1pPr>
              <a:defRPr lang="de-DE" b="0" smtClean="0">
                <a:solidFill>
                  <a:schemeClr val="bg1">
                    <a:lumMod val="65000"/>
                  </a:schemeClr>
                </a:solidFill>
              </a:defRPr>
            </a:lvl1pPr>
          </a:lstStyle>
          <a:p>
            <a:r>
              <a:rPr lang="de-DE"/>
              <a:t>Referent_in ergänzen bitte | Folientitel in Kurzform</a:t>
            </a:r>
            <a:endParaRPr lang="de-DE" dirty="0"/>
          </a:p>
        </p:txBody>
      </p:sp>
      <p:sp>
        <p:nvSpPr>
          <p:cNvPr id="12" name="Foliennummernplatzhalter 11">
            <a:extLst>
              <a:ext uri="{FF2B5EF4-FFF2-40B4-BE49-F238E27FC236}">
                <a16:creationId xmlns:a16="http://schemas.microsoft.com/office/drawing/2014/main" id="{F2A23FCB-F492-5349-A00F-9B00AA729D7D}"/>
              </a:ext>
            </a:extLst>
          </p:cNvPr>
          <p:cNvSpPr>
            <a:spLocks noGrp="1"/>
          </p:cNvSpPr>
          <p:nvPr>
            <p:ph type="sldNum" sz="quarter" idx="11"/>
          </p:nvPr>
        </p:nvSpPr>
        <p:spPr/>
        <p:txBody>
          <a:bodyPr/>
          <a:lstStyle/>
          <a:p>
            <a:fld id="{45D25029-37DE-484F-BFE0-9B37AF2B26B8}" type="slidenum">
              <a:rPr lang="de-DE" smtClean="0"/>
              <a:pPr/>
              <a:t>‹N°›</a:t>
            </a:fld>
            <a:endParaRPr lang="de-DE" dirty="0"/>
          </a:p>
        </p:txBody>
      </p:sp>
      <p:sp>
        <p:nvSpPr>
          <p:cNvPr id="8" name="Content Placeholder 2">
            <a:extLst>
              <a:ext uri="{FF2B5EF4-FFF2-40B4-BE49-F238E27FC236}">
                <a16:creationId xmlns:a16="http://schemas.microsoft.com/office/drawing/2014/main" id="{9AB940CF-F783-4F3D-A60A-EC1AF0CB4E57}"/>
              </a:ext>
            </a:extLst>
          </p:cNvPr>
          <p:cNvSpPr>
            <a:spLocks noGrp="1"/>
          </p:cNvSpPr>
          <p:nvPr>
            <p:ph idx="1"/>
          </p:nvPr>
        </p:nvSpPr>
        <p:spPr>
          <a:xfrm>
            <a:off x="540000" y="1320164"/>
            <a:ext cx="4649220" cy="3098409"/>
          </a:xfrm>
        </p:spPr>
        <p:txBody>
          <a:bodyPr/>
          <a:lstStyle>
            <a:lvl1pPr>
              <a:lnSpc>
                <a:spcPct val="100000"/>
              </a:lnSpc>
              <a:defRPr sz="1400"/>
            </a:lvl1pPr>
            <a:lvl2pPr>
              <a:lnSpc>
                <a:spcPct val="100000"/>
              </a:lnSpc>
              <a:defRPr sz="1400"/>
            </a:lvl2pPr>
            <a:lvl3pPr>
              <a:lnSpc>
                <a:spcPct val="100000"/>
              </a:lnSpc>
              <a:defRPr sz="1200"/>
            </a:lvl3pPr>
            <a:lvl4pPr marL="642937" indent="-285750">
              <a:defRPr lang="de-DE" sz="1100" kern="1200" dirty="0">
                <a:solidFill>
                  <a:schemeClr val="tx1"/>
                </a:solidFill>
                <a:latin typeface="HTWBerlin Office" panose="02000000000000000000" pitchFamily="2" charset="0"/>
                <a:ea typeface="+mn-ea"/>
                <a:cs typeface="+mn-cs"/>
              </a:defRPr>
            </a:lvl4pPr>
            <a:lvl5pPr>
              <a:defRPr sz="14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536575" lvl="3"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Tree>
    <p:extLst>
      <p:ext uri="{BB962C8B-B14F-4D97-AF65-F5344CB8AC3E}">
        <p14:creationId xmlns:p14="http://schemas.microsoft.com/office/powerpoint/2010/main" val="242101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 + Text-Bild 1">
    <p:spTree>
      <p:nvGrpSpPr>
        <p:cNvPr id="1" name=""/>
        <p:cNvGrpSpPr/>
        <p:nvPr/>
      </p:nvGrpSpPr>
      <p:grpSpPr>
        <a:xfrm>
          <a:off x="0" y="0"/>
          <a:ext cx="0" cy="0"/>
          <a:chOff x="0" y="0"/>
          <a:chExt cx="0" cy="0"/>
        </a:xfrm>
      </p:grpSpPr>
      <p:sp>
        <p:nvSpPr>
          <p:cNvPr id="7" name="Bildplatzhalter 16">
            <a:extLst>
              <a:ext uri="{FF2B5EF4-FFF2-40B4-BE49-F238E27FC236}">
                <a16:creationId xmlns:a16="http://schemas.microsoft.com/office/drawing/2014/main" id="{0C44FC99-9462-4326-926A-3B688F31A4E6}"/>
              </a:ext>
            </a:extLst>
          </p:cNvPr>
          <p:cNvSpPr>
            <a:spLocks noGrp="1"/>
          </p:cNvSpPr>
          <p:nvPr>
            <p:ph type="pic" sz="quarter" idx="13"/>
          </p:nvPr>
        </p:nvSpPr>
        <p:spPr>
          <a:xfrm>
            <a:off x="0" y="-1"/>
            <a:ext cx="5470724" cy="5143499"/>
          </a:xfrm>
          <a:solidFill>
            <a:schemeClr val="bg1">
              <a:lumMod val="85000"/>
            </a:schemeClr>
          </a:solidFill>
        </p:spPr>
        <p:txBody>
          <a:bodyPr/>
          <a:lstStyle>
            <a:lvl1pPr>
              <a:defRPr>
                <a:solidFill>
                  <a:schemeClr val="bg1">
                    <a:lumMod val="85000"/>
                  </a:schemeClr>
                </a:solidFill>
              </a:defRPr>
            </a:lvl1pPr>
          </a:lstStyle>
          <a:p>
            <a:endParaRPr lang="de-DE"/>
          </a:p>
        </p:txBody>
      </p:sp>
      <p:sp>
        <p:nvSpPr>
          <p:cNvPr id="3" name="Content Placeholder 2"/>
          <p:cNvSpPr>
            <a:spLocks noGrp="1"/>
          </p:cNvSpPr>
          <p:nvPr>
            <p:ph idx="1"/>
          </p:nvPr>
        </p:nvSpPr>
        <p:spPr>
          <a:xfrm>
            <a:off x="5802313" y="1368245"/>
            <a:ext cx="2262187" cy="3048955"/>
          </a:xfrm>
        </p:spPr>
        <p:txBody>
          <a:bodyPr/>
          <a:lstStyle>
            <a:lvl1pPr>
              <a:lnSpc>
                <a:spcPct val="100000"/>
              </a:lnSpc>
              <a:defRPr sz="1200"/>
            </a:lvl1pPr>
            <a:lvl2pPr marL="136525" indent="-136525">
              <a:lnSpc>
                <a:spcPct val="100000"/>
              </a:lnSpc>
              <a:tabLst/>
              <a:defRPr sz="1200"/>
            </a:lvl2pPr>
            <a:lvl3pPr>
              <a:lnSpc>
                <a:spcPct val="100000"/>
              </a:lnSpc>
              <a:defRPr sz="1100"/>
            </a:lvl3pPr>
            <a:lvl4pPr>
              <a:defRPr sz="1200"/>
            </a:lvl4pPr>
            <a:lvl5pPr marL="536575" indent="-265113">
              <a:lnSpc>
                <a:spcPct val="100000"/>
              </a:lnSpc>
              <a:defRPr sz="10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4" name="Titel 3">
            <a:extLst>
              <a:ext uri="{FF2B5EF4-FFF2-40B4-BE49-F238E27FC236}">
                <a16:creationId xmlns:a16="http://schemas.microsoft.com/office/drawing/2014/main" id="{62156148-55FE-AD47-B232-4B9BB15154F3}"/>
              </a:ext>
            </a:extLst>
          </p:cNvPr>
          <p:cNvSpPr>
            <a:spLocks noGrp="1"/>
          </p:cNvSpPr>
          <p:nvPr>
            <p:ph type="title"/>
          </p:nvPr>
        </p:nvSpPr>
        <p:spPr>
          <a:xfrm>
            <a:off x="5802313" y="305146"/>
            <a:ext cx="2982912" cy="1063099"/>
          </a:xfrm>
        </p:spPr>
        <p:txBody>
          <a:bodyPr/>
          <a:lstStyle/>
          <a:p>
            <a:r>
              <a:rPr lang="de-DE" dirty="0"/>
              <a:t>Mastertitelformat bearbeiten</a:t>
            </a:r>
          </a:p>
        </p:txBody>
      </p:sp>
      <p:sp>
        <p:nvSpPr>
          <p:cNvPr id="11" name="Fußzeilenplatzhalter 10">
            <a:extLst>
              <a:ext uri="{FF2B5EF4-FFF2-40B4-BE49-F238E27FC236}">
                <a16:creationId xmlns:a16="http://schemas.microsoft.com/office/drawing/2014/main" id="{A4230C6A-BAC5-374F-801E-032B04CDC53A}"/>
              </a:ext>
            </a:extLst>
          </p:cNvPr>
          <p:cNvSpPr>
            <a:spLocks noGrp="1"/>
          </p:cNvSpPr>
          <p:nvPr>
            <p:ph type="ftr" sz="quarter" idx="10"/>
          </p:nvPr>
        </p:nvSpPr>
        <p:spPr>
          <a:xfrm>
            <a:off x="2450125" y="4687099"/>
            <a:ext cx="2751049" cy="180000"/>
          </a:xfrm>
        </p:spPr>
        <p:txBody>
          <a:bodyPr vert="horz" lIns="0" tIns="0" rIns="0" bIns="0" rtlCol="0" anchor="t" anchorCtr="0">
            <a:noAutofit/>
          </a:bodyPr>
          <a:lstStyle>
            <a:lvl1pPr>
              <a:defRPr lang="de-DE" b="0" smtClean="0">
                <a:solidFill>
                  <a:schemeClr val="bg1">
                    <a:lumMod val="65000"/>
                  </a:schemeClr>
                </a:solidFill>
              </a:defRPr>
            </a:lvl1pPr>
          </a:lstStyle>
          <a:p>
            <a:r>
              <a:rPr lang="de-DE"/>
              <a:t>Referent_in ergänzen bitte | Folientitel in Kurzform</a:t>
            </a:r>
            <a:endParaRPr lang="de-DE" dirty="0"/>
          </a:p>
        </p:txBody>
      </p:sp>
      <p:sp>
        <p:nvSpPr>
          <p:cNvPr id="12" name="Foliennummernplatzhalter 11">
            <a:extLst>
              <a:ext uri="{FF2B5EF4-FFF2-40B4-BE49-F238E27FC236}">
                <a16:creationId xmlns:a16="http://schemas.microsoft.com/office/drawing/2014/main" id="{F2A23FCB-F492-5349-A00F-9B00AA729D7D}"/>
              </a:ext>
            </a:extLst>
          </p:cNvPr>
          <p:cNvSpPr>
            <a:spLocks noGrp="1"/>
          </p:cNvSpPr>
          <p:nvPr>
            <p:ph type="sldNum" sz="quarter" idx="11"/>
          </p:nvPr>
        </p:nvSpPr>
        <p:spPr/>
        <p:txBody>
          <a:bodyPr/>
          <a:lstStyle/>
          <a:p>
            <a:fld id="{45D25029-37DE-484F-BFE0-9B37AF2B26B8}" type="slidenum">
              <a:rPr lang="de-DE" smtClean="0"/>
              <a:pPr/>
              <a:t>‹N°›</a:t>
            </a:fld>
            <a:endParaRPr lang="de-DE" dirty="0"/>
          </a:p>
        </p:txBody>
      </p:sp>
    </p:spTree>
    <p:extLst>
      <p:ext uri="{BB962C8B-B14F-4D97-AF65-F5344CB8AC3E}">
        <p14:creationId xmlns:p14="http://schemas.microsoft.com/office/powerpoint/2010/main" val="116517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 2 F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5" name="Footer Placeholder 4"/>
          <p:cNvSpPr>
            <a:spLocks noGrp="1"/>
          </p:cNvSpPr>
          <p:nvPr>
            <p:ph type="ftr" sz="quarter" idx="11"/>
          </p:nvPr>
        </p:nvSpPr>
        <p:spPr/>
        <p:txBody>
          <a:bodyPr/>
          <a:lstStyle/>
          <a:p>
            <a:r>
              <a:rPr lang="de-DE"/>
              <a:t>Referent_in ergänzen bitte | Folientitel in Kurzform</a:t>
            </a:r>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8" name="Bildplatzhalter 7">
            <a:extLst>
              <a:ext uri="{FF2B5EF4-FFF2-40B4-BE49-F238E27FC236}">
                <a16:creationId xmlns:a16="http://schemas.microsoft.com/office/drawing/2014/main" id="{BEDE7741-42BA-EA43-A982-AB4B7E3D7BE9}"/>
              </a:ext>
            </a:extLst>
          </p:cNvPr>
          <p:cNvSpPr>
            <a:spLocks noGrp="1"/>
          </p:cNvSpPr>
          <p:nvPr>
            <p:ph type="pic" sz="quarter" idx="14"/>
          </p:nvPr>
        </p:nvSpPr>
        <p:spPr>
          <a:xfrm>
            <a:off x="0" y="1058863"/>
            <a:ext cx="5459294" cy="4084637"/>
          </a:xfrm>
          <a:solidFill>
            <a:schemeClr val="bg1">
              <a:lumMod val="85000"/>
            </a:schemeClr>
          </a:solidFill>
        </p:spPr>
        <p:txBody>
          <a:bodyPr/>
          <a:lstStyle>
            <a:lvl1pPr>
              <a:defRPr>
                <a:solidFill>
                  <a:schemeClr val="bg1">
                    <a:lumMod val="85000"/>
                  </a:schemeClr>
                </a:solidFill>
              </a:defRPr>
            </a:lvl1pPr>
          </a:lstStyle>
          <a:p>
            <a:endParaRPr lang="de-DE"/>
          </a:p>
        </p:txBody>
      </p:sp>
      <p:sp>
        <p:nvSpPr>
          <p:cNvPr id="9" name="Bildplatzhalter 7">
            <a:extLst>
              <a:ext uri="{FF2B5EF4-FFF2-40B4-BE49-F238E27FC236}">
                <a16:creationId xmlns:a16="http://schemas.microsoft.com/office/drawing/2014/main" id="{7205E5B9-08E1-1F43-B4E5-E9F913D027CF}"/>
              </a:ext>
            </a:extLst>
          </p:cNvPr>
          <p:cNvSpPr>
            <a:spLocks noGrp="1"/>
          </p:cNvSpPr>
          <p:nvPr>
            <p:ph type="pic" sz="quarter" idx="15"/>
          </p:nvPr>
        </p:nvSpPr>
        <p:spPr>
          <a:xfrm>
            <a:off x="5470724" y="1058863"/>
            <a:ext cx="3673276" cy="4084637"/>
          </a:xfrm>
          <a:solidFill>
            <a:schemeClr val="bg1">
              <a:lumMod val="85000"/>
            </a:schemeClr>
          </a:solidFill>
        </p:spPr>
        <p:txBody>
          <a:bodyPr/>
          <a:lstStyle>
            <a:lvl1pPr>
              <a:defRPr>
                <a:solidFill>
                  <a:schemeClr val="bg1">
                    <a:lumMod val="85000"/>
                  </a:schemeClr>
                </a:solidFill>
              </a:defRPr>
            </a:lvl1pPr>
          </a:lstStyle>
          <a:p>
            <a:endParaRPr lang="de-DE"/>
          </a:p>
        </p:txBody>
      </p:sp>
    </p:spTree>
    <p:extLst>
      <p:ext uri="{BB962C8B-B14F-4D97-AF65-F5344CB8AC3E}">
        <p14:creationId xmlns:p14="http://schemas.microsoft.com/office/powerpoint/2010/main" val="157013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 Foto quer gro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5" name="Footer Placeholder 4"/>
          <p:cNvSpPr>
            <a:spLocks noGrp="1"/>
          </p:cNvSpPr>
          <p:nvPr>
            <p:ph type="ftr" sz="quarter" idx="11"/>
          </p:nvPr>
        </p:nvSpPr>
        <p:spPr/>
        <p:txBody>
          <a:bodyPr/>
          <a:lstStyle/>
          <a:p>
            <a:r>
              <a:rPr lang="de-DE"/>
              <a:t>Referent_in ergänzen bitte | Folientitel in Kurzform</a:t>
            </a:r>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8" name="Bildplatzhalter 7">
            <a:extLst>
              <a:ext uri="{FF2B5EF4-FFF2-40B4-BE49-F238E27FC236}">
                <a16:creationId xmlns:a16="http://schemas.microsoft.com/office/drawing/2014/main" id="{BEDE7741-42BA-EA43-A982-AB4B7E3D7BE9}"/>
              </a:ext>
            </a:extLst>
          </p:cNvPr>
          <p:cNvSpPr>
            <a:spLocks noGrp="1"/>
          </p:cNvSpPr>
          <p:nvPr>
            <p:ph type="pic" sz="quarter" idx="14"/>
          </p:nvPr>
        </p:nvSpPr>
        <p:spPr>
          <a:xfrm>
            <a:off x="0" y="1058400"/>
            <a:ext cx="9144000" cy="4084637"/>
          </a:xfrm>
          <a:solidFill>
            <a:schemeClr val="bg1">
              <a:lumMod val="85000"/>
            </a:schemeClr>
          </a:solidFill>
        </p:spPr>
        <p:txBody>
          <a:bodyPr/>
          <a:lstStyle>
            <a:lvl1pPr>
              <a:defRPr>
                <a:solidFill>
                  <a:schemeClr val="bg1">
                    <a:lumMod val="85000"/>
                  </a:schemeClr>
                </a:solidFill>
              </a:defRPr>
            </a:lvl1pPr>
          </a:lstStyle>
          <a:p>
            <a:endParaRPr lang="de-DE"/>
          </a:p>
        </p:txBody>
      </p:sp>
    </p:spTree>
    <p:extLst>
      <p:ext uri="{BB962C8B-B14F-4D97-AF65-F5344CB8AC3E}">
        <p14:creationId xmlns:p14="http://schemas.microsoft.com/office/powerpoint/2010/main" val="32284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 Foto vollformati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BEDE7741-42BA-EA43-A982-AB4B7E3D7BE9}"/>
              </a:ext>
            </a:extLst>
          </p:cNvPr>
          <p:cNvSpPr>
            <a:spLocks noGrp="1"/>
          </p:cNvSpPr>
          <p:nvPr>
            <p:ph type="pic" sz="quarter" idx="14"/>
          </p:nvPr>
        </p:nvSpPr>
        <p:spPr>
          <a:xfrm>
            <a:off x="0" y="0"/>
            <a:ext cx="9144000" cy="5143037"/>
          </a:xfrm>
          <a:solidFill>
            <a:schemeClr val="bg1">
              <a:lumMod val="85000"/>
            </a:schemeClr>
          </a:solidFill>
        </p:spPr>
        <p:txBody>
          <a:bodyPr/>
          <a:lstStyle>
            <a:lvl1pPr>
              <a:defRPr>
                <a:solidFill>
                  <a:schemeClr val="bg1">
                    <a:lumMod val="85000"/>
                  </a:schemeClr>
                </a:solidFill>
              </a:defRPr>
            </a:lvl1pPr>
          </a:lstStyle>
          <a:p>
            <a:endParaRPr lang="de-DE"/>
          </a:p>
        </p:txBody>
      </p:sp>
      <p:sp>
        <p:nvSpPr>
          <p:cNvPr id="2" name="Title 1"/>
          <p:cNvSpPr>
            <a:spLocks noGrp="1"/>
          </p:cNvSpPr>
          <p:nvPr>
            <p:ph type="title"/>
          </p:nvPr>
        </p:nvSpPr>
        <p:spPr/>
        <p:txBody>
          <a:bodyPr/>
          <a:lstStyle/>
          <a:p>
            <a:r>
              <a:rPr lang="de-DE" dirty="0"/>
              <a:t>Mastertitelformat bearbeiten</a:t>
            </a:r>
            <a:endParaRPr lang="en-US" dirty="0"/>
          </a:p>
        </p:txBody>
      </p:sp>
      <p:sp>
        <p:nvSpPr>
          <p:cNvPr id="5" name="Footer Placeholder 4"/>
          <p:cNvSpPr>
            <a:spLocks noGrp="1"/>
          </p:cNvSpPr>
          <p:nvPr>
            <p:ph type="ftr" sz="quarter" idx="11"/>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a:t>Referent_in ergänzen bitte | Folientitel in Kurzform</a:t>
            </a:r>
            <a:endParaRPr lang="de-DE" dirty="0"/>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Tree>
    <p:extLst>
      <p:ext uri="{BB962C8B-B14F-4D97-AF65-F5344CB8AC3E}">
        <p14:creationId xmlns:p14="http://schemas.microsoft.com/office/powerpoint/2010/main" val="215903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 Foto oben">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BEDE7741-42BA-EA43-A982-AB4B7E3D7BE9}"/>
              </a:ext>
            </a:extLst>
          </p:cNvPr>
          <p:cNvSpPr>
            <a:spLocks noGrp="1"/>
          </p:cNvSpPr>
          <p:nvPr>
            <p:ph type="pic" sz="quarter" idx="14"/>
          </p:nvPr>
        </p:nvSpPr>
        <p:spPr>
          <a:xfrm>
            <a:off x="0" y="1"/>
            <a:ext cx="9144000" cy="2571749"/>
          </a:xfrm>
          <a:solidFill>
            <a:schemeClr val="bg1">
              <a:lumMod val="85000"/>
            </a:schemeClr>
          </a:solidFill>
        </p:spPr>
        <p:txBody>
          <a:bodyPr/>
          <a:lstStyle>
            <a:lvl1pPr>
              <a:defRPr>
                <a:solidFill>
                  <a:schemeClr val="bg1">
                    <a:lumMod val="85000"/>
                  </a:schemeClr>
                </a:solidFill>
              </a:defRPr>
            </a:lvl1pPr>
          </a:lstStyle>
          <a:p>
            <a:endParaRPr lang="de-DE"/>
          </a:p>
        </p:txBody>
      </p:sp>
      <p:sp>
        <p:nvSpPr>
          <p:cNvPr id="2" name="Title 1"/>
          <p:cNvSpPr>
            <a:spLocks noGrp="1"/>
          </p:cNvSpPr>
          <p:nvPr>
            <p:ph type="title"/>
          </p:nvPr>
        </p:nvSpPr>
        <p:spPr/>
        <p:txBody>
          <a:bodyPr/>
          <a:lstStyle/>
          <a:p>
            <a:r>
              <a:rPr lang="de-DE" dirty="0"/>
              <a:t>Mastertitelformat bearbeiten</a:t>
            </a:r>
            <a:endParaRPr lang="en-US" dirty="0"/>
          </a:p>
        </p:txBody>
      </p:sp>
      <p:sp>
        <p:nvSpPr>
          <p:cNvPr id="5" name="Footer Placeholder 4"/>
          <p:cNvSpPr>
            <a:spLocks noGrp="1"/>
          </p:cNvSpPr>
          <p:nvPr>
            <p:ph type="ftr" sz="quarter" idx="11"/>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dirty="0" err="1"/>
              <a:t>Referent_in</a:t>
            </a:r>
            <a:r>
              <a:rPr lang="de-DE" dirty="0"/>
              <a:t> ergänzen bitte | Folientitel in Kurzform</a:t>
            </a:r>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Tree>
    <p:extLst>
      <p:ext uri="{BB962C8B-B14F-4D97-AF65-F5344CB8AC3E}">
        <p14:creationId xmlns:p14="http://schemas.microsoft.com/office/powerpoint/2010/main" val="200433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ischentitel">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2" y="1058862"/>
            <a:ext cx="9144001" cy="408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sp>
        <p:nvSpPr>
          <p:cNvPr id="8" name="Title 1">
            <a:extLst>
              <a:ext uri="{FF2B5EF4-FFF2-40B4-BE49-F238E27FC236}">
                <a16:creationId xmlns:a16="http://schemas.microsoft.com/office/drawing/2014/main" id="{2729F2FF-BCA5-394F-B072-D8F1B15157BA}"/>
              </a:ext>
            </a:extLst>
          </p:cNvPr>
          <p:cNvSpPr>
            <a:spLocks noGrp="1"/>
          </p:cNvSpPr>
          <p:nvPr>
            <p:ph type="title"/>
          </p:nvPr>
        </p:nvSpPr>
        <p:spPr>
          <a:xfrm>
            <a:off x="539750" y="305147"/>
            <a:ext cx="7524750" cy="443628"/>
          </a:xfrm>
        </p:spPr>
        <p:txBody>
          <a:bodyPr/>
          <a:lstStyle/>
          <a:p>
            <a:r>
              <a:rPr lang="de-DE" dirty="0"/>
              <a:t>Mastertitelformat bearbeiten</a:t>
            </a:r>
            <a:endParaRPr lang="en-US" dirty="0"/>
          </a:p>
        </p:txBody>
      </p:sp>
    </p:spTree>
    <p:extLst>
      <p:ext uri="{BB962C8B-B14F-4D97-AF65-F5344CB8AC3E}">
        <p14:creationId xmlns:p14="http://schemas.microsoft.com/office/powerpoint/2010/main" val="367555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ohne Foto A">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1" y="0"/>
            <a:ext cx="688657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endParaRPr lang="de-DE" dirty="0">
              <a:latin typeface="HTWBerlin Office" panose="02000000000000000000" pitchFamily="2" charset="0"/>
            </a:endParaRPr>
          </a:p>
        </p:txBody>
      </p:sp>
      <p:sp>
        <p:nvSpPr>
          <p:cNvPr id="3" name="Subtitle 2"/>
          <p:cNvSpPr>
            <a:spLocks noGrp="1"/>
          </p:cNvSpPr>
          <p:nvPr>
            <p:ph type="subTitle" idx="1"/>
          </p:nvPr>
        </p:nvSpPr>
        <p:spPr>
          <a:xfrm>
            <a:off x="539749" y="1886097"/>
            <a:ext cx="6037220" cy="919423"/>
          </a:xfrm>
        </p:spPr>
        <p:txBody>
          <a:bodyPr/>
          <a:lstStyle>
            <a:lvl1pPr marL="0" indent="0" algn="l">
              <a:lnSpc>
                <a:spcPts val="3200"/>
              </a:lnSpc>
              <a:spcBef>
                <a:spcPts val="0"/>
              </a:spcBef>
              <a:spcAft>
                <a:spcPts val="0"/>
              </a:spcAft>
              <a:buNone/>
              <a:defRPr sz="3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39749" y="1011286"/>
            <a:ext cx="6037219" cy="876650"/>
          </a:xfrm>
        </p:spPr>
        <p:txBody>
          <a:bodyPr anchor="b"/>
          <a:lstStyle>
            <a:lvl1pPr>
              <a:defRPr>
                <a:solidFill>
                  <a:schemeClr val="bg1"/>
                </a:solidFill>
              </a:defRPr>
            </a:lvl1pPr>
          </a:lstStyle>
          <a:p>
            <a:r>
              <a:rPr lang="de-DE" dirty="0"/>
              <a:t>Mastertitelformat bearbeiten</a:t>
            </a:r>
          </a:p>
        </p:txBody>
      </p:sp>
      <p:pic>
        <p:nvPicPr>
          <p:cNvPr id="10" name="Grafik 9">
            <a:extLst>
              <a:ext uri="{FF2B5EF4-FFF2-40B4-BE49-F238E27FC236}">
                <a16:creationId xmlns:a16="http://schemas.microsoft.com/office/drawing/2014/main" id="{77A3A5A3-F13C-9A47-B4CC-A42DEA8027D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3" name="Textplatzhalter 3">
            <a:extLst>
              <a:ext uri="{FF2B5EF4-FFF2-40B4-BE49-F238E27FC236}">
                <a16:creationId xmlns:a16="http://schemas.microsoft.com/office/drawing/2014/main" id="{212D9A26-2571-4012-B1B1-A037484CD0C8}"/>
              </a:ext>
            </a:extLst>
          </p:cNvPr>
          <p:cNvSpPr>
            <a:spLocks noGrp="1"/>
          </p:cNvSpPr>
          <p:nvPr>
            <p:ph type="body" sz="quarter" idx="15" hasCustomPrompt="1"/>
          </p:nvPr>
        </p:nvSpPr>
        <p:spPr>
          <a:xfrm>
            <a:off x="539750" y="2868612"/>
            <a:ext cx="6037219"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Tree>
    <p:extLst>
      <p:ext uri="{BB962C8B-B14F-4D97-AF65-F5344CB8AC3E}">
        <p14:creationId xmlns:p14="http://schemas.microsoft.com/office/powerpoint/2010/main" val="119715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bschlussfolie A">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1" y="0"/>
            <a:ext cx="6138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39750" y="1011286"/>
            <a:ext cx="4392000" cy="876650"/>
          </a:xfrm>
        </p:spPr>
        <p:txBody>
          <a:bodyPr/>
          <a:lstStyle>
            <a:lvl1pPr>
              <a:defRPr>
                <a:solidFill>
                  <a:schemeClr val="bg1"/>
                </a:solidFill>
              </a:defRPr>
            </a:lvl1pPr>
          </a:lstStyle>
          <a:p>
            <a:r>
              <a:rPr lang="de-DE" dirty="0"/>
              <a:t>Mastertitelformat bearbeiten</a:t>
            </a:r>
          </a:p>
        </p:txBody>
      </p:sp>
      <p:sp>
        <p:nvSpPr>
          <p:cNvPr id="9" name="Textfeld 8">
            <a:extLst>
              <a:ext uri="{FF2B5EF4-FFF2-40B4-BE49-F238E27FC236}">
                <a16:creationId xmlns:a16="http://schemas.microsoft.com/office/drawing/2014/main" id="{D282275C-62C9-2940-B8FE-A5F1523AB816}"/>
              </a:ext>
            </a:extLst>
          </p:cNvPr>
          <p:cNvSpPr txBox="1"/>
          <p:nvPr userDrawn="1"/>
        </p:nvSpPr>
        <p:spPr>
          <a:xfrm>
            <a:off x="539639" y="4596898"/>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pic>
        <p:nvPicPr>
          <p:cNvPr id="10" name="Grafik 9">
            <a:extLst>
              <a:ext uri="{FF2B5EF4-FFF2-40B4-BE49-F238E27FC236}">
                <a16:creationId xmlns:a16="http://schemas.microsoft.com/office/drawing/2014/main" id="{77A3A5A3-F13C-9A47-B4CC-A42DEA8027D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391921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bschlussfolie B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2" y="0"/>
            <a:ext cx="9144001" cy="257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sp>
        <p:nvSpPr>
          <p:cNvPr id="9" name="Titel 11">
            <a:extLst>
              <a:ext uri="{FF2B5EF4-FFF2-40B4-BE49-F238E27FC236}">
                <a16:creationId xmlns:a16="http://schemas.microsoft.com/office/drawing/2014/main" id="{159431D9-2C6C-B547-8D8D-A88855E2884B}"/>
              </a:ext>
            </a:extLst>
          </p:cNvPr>
          <p:cNvSpPr>
            <a:spLocks noGrp="1"/>
          </p:cNvSpPr>
          <p:nvPr>
            <p:ph type="title"/>
          </p:nvPr>
        </p:nvSpPr>
        <p:spPr>
          <a:xfrm>
            <a:off x="539750" y="1011286"/>
            <a:ext cx="8244250" cy="876650"/>
          </a:xfrm>
        </p:spPr>
        <p:txBody>
          <a:bodyPr/>
          <a:lstStyle>
            <a:lvl1pPr>
              <a:defRPr>
                <a:solidFill>
                  <a:schemeClr val="bg1"/>
                </a:solidFill>
              </a:defRPr>
            </a:lvl1pPr>
          </a:lstStyle>
          <a:p>
            <a:r>
              <a:rPr lang="de-DE" dirty="0"/>
              <a:t>Mastertitelformat bearbeiten</a:t>
            </a: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0" name="Textfeld 9">
            <a:extLst>
              <a:ext uri="{FF2B5EF4-FFF2-40B4-BE49-F238E27FC236}">
                <a16:creationId xmlns:a16="http://schemas.microsoft.com/office/drawing/2014/main" id="{991474DA-6934-A74E-A221-0E605B32D19F}"/>
              </a:ext>
            </a:extLst>
          </p:cNvPr>
          <p:cNvSpPr txBox="1"/>
          <p:nvPr userDrawn="1"/>
        </p:nvSpPr>
        <p:spPr>
          <a:xfrm>
            <a:off x="539639" y="4596898"/>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spTree>
    <p:extLst>
      <p:ext uri="{BB962C8B-B14F-4D97-AF65-F5344CB8AC3E}">
        <p14:creationId xmlns:p14="http://schemas.microsoft.com/office/powerpoint/2010/main" val="358196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bschlussfolie B2">
    <p:spTree>
      <p:nvGrpSpPr>
        <p:cNvPr id="1" name=""/>
        <p:cNvGrpSpPr/>
        <p:nvPr/>
      </p:nvGrpSpPr>
      <p:grpSpPr>
        <a:xfrm>
          <a:off x="0" y="0"/>
          <a:ext cx="0" cy="0"/>
          <a:chOff x="0" y="0"/>
          <a:chExt cx="0" cy="0"/>
        </a:xfrm>
      </p:grpSpPr>
      <p:sp>
        <p:nvSpPr>
          <p:cNvPr id="6" name="Bildplatzhalter 7">
            <a:extLst>
              <a:ext uri="{FF2B5EF4-FFF2-40B4-BE49-F238E27FC236}">
                <a16:creationId xmlns:a16="http://schemas.microsoft.com/office/drawing/2014/main" id="{E9F2FC35-0648-4B8C-BA02-E458FABC0A90}"/>
              </a:ext>
            </a:extLst>
          </p:cNvPr>
          <p:cNvSpPr>
            <a:spLocks noGrp="1"/>
          </p:cNvSpPr>
          <p:nvPr>
            <p:ph type="pic" sz="quarter" idx="14"/>
          </p:nvPr>
        </p:nvSpPr>
        <p:spPr>
          <a:xfrm>
            <a:off x="0" y="1"/>
            <a:ext cx="9144000" cy="2571749"/>
          </a:xfrm>
          <a:solidFill>
            <a:schemeClr val="bg1">
              <a:lumMod val="85000"/>
            </a:schemeClr>
          </a:solidFill>
        </p:spPr>
        <p:txBody>
          <a:bodyPr/>
          <a:lstStyle>
            <a:lvl1pPr>
              <a:defRPr>
                <a:solidFill>
                  <a:schemeClr val="bg1">
                    <a:lumMod val="85000"/>
                  </a:schemeClr>
                </a:solidFill>
              </a:defRPr>
            </a:lvl1pPr>
          </a:lstStyle>
          <a:p>
            <a:endParaRPr lang="de-DE"/>
          </a:p>
        </p:txBody>
      </p:sp>
      <p:sp>
        <p:nvSpPr>
          <p:cNvPr id="9" name="Titel 11">
            <a:extLst>
              <a:ext uri="{FF2B5EF4-FFF2-40B4-BE49-F238E27FC236}">
                <a16:creationId xmlns:a16="http://schemas.microsoft.com/office/drawing/2014/main" id="{159431D9-2C6C-B547-8D8D-A88855E2884B}"/>
              </a:ext>
            </a:extLst>
          </p:cNvPr>
          <p:cNvSpPr>
            <a:spLocks noGrp="1"/>
          </p:cNvSpPr>
          <p:nvPr>
            <p:ph type="title"/>
          </p:nvPr>
        </p:nvSpPr>
        <p:spPr>
          <a:xfrm>
            <a:off x="539750" y="1011286"/>
            <a:ext cx="8244250" cy="876650"/>
          </a:xfrm>
        </p:spPr>
        <p:txBody>
          <a:bodyPr/>
          <a:lstStyle>
            <a:lvl1pPr>
              <a:defRPr>
                <a:solidFill>
                  <a:schemeClr val="bg1"/>
                </a:solidFill>
              </a:defRPr>
            </a:lvl1pPr>
          </a:lstStyle>
          <a:p>
            <a:r>
              <a:rPr lang="de-DE" dirty="0"/>
              <a:t>Mastertitelformat bearbeiten</a:t>
            </a: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0" name="Textfeld 9">
            <a:extLst>
              <a:ext uri="{FF2B5EF4-FFF2-40B4-BE49-F238E27FC236}">
                <a16:creationId xmlns:a16="http://schemas.microsoft.com/office/drawing/2014/main" id="{991474DA-6934-A74E-A221-0E605B32D19F}"/>
              </a:ext>
            </a:extLst>
          </p:cNvPr>
          <p:cNvSpPr txBox="1"/>
          <p:nvPr userDrawn="1"/>
        </p:nvSpPr>
        <p:spPr>
          <a:xfrm>
            <a:off x="539639" y="4596898"/>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spTree>
    <p:extLst>
      <p:ext uri="{BB962C8B-B14F-4D97-AF65-F5344CB8AC3E}">
        <p14:creationId xmlns:p14="http://schemas.microsoft.com/office/powerpoint/2010/main" val="316911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bschlussfolie D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2" y="0"/>
            <a:ext cx="9144001" cy="257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sp>
        <p:nvSpPr>
          <p:cNvPr id="9" name="Titel 11">
            <a:extLst>
              <a:ext uri="{FF2B5EF4-FFF2-40B4-BE49-F238E27FC236}">
                <a16:creationId xmlns:a16="http://schemas.microsoft.com/office/drawing/2014/main" id="{159431D9-2C6C-B547-8D8D-A88855E2884B}"/>
              </a:ext>
            </a:extLst>
          </p:cNvPr>
          <p:cNvSpPr>
            <a:spLocks noGrp="1"/>
          </p:cNvSpPr>
          <p:nvPr>
            <p:ph type="title"/>
          </p:nvPr>
        </p:nvSpPr>
        <p:spPr>
          <a:xfrm>
            <a:off x="539750" y="1011286"/>
            <a:ext cx="8244250" cy="876650"/>
          </a:xfrm>
        </p:spPr>
        <p:txBody>
          <a:bodyPr/>
          <a:lstStyle>
            <a:lvl1pPr>
              <a:defRPr>
                <a:solidFill>
                  <a:schemeClr val="bg1"/>
                </a:solidFill>
              </a:defRPr>
            </a:lvl1pPr>
          </a:lstStyle>
          <a:p>
            <a:r>
              <a:rPr lang="de-DE" dirty="0"/>
              <a:t>Mastertitelformat bearbeiten</a:t>
            </a: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0" name="Textfeld 9">
            <a:extLst>
              <a:ext uri="{FF2B5EF4-FFF2-40B4-BE49-F238E27FC236}">
                <a16:creationId xmlns:a16="http://schemas.microsoft.com/office/drawing/2014/main" id="{991474DA-6934-A74E-A221-0E605B32D19F}"/>
              </a:ext>
            </a:extLst>
          </p:cNvPr>
          <p:cNvSpPr txBox="1"/>
          <p:nvPr userDrawn="1"/>
        </p:nvSpPr>
        <p:spPr>
          <a:xfrm>
            <a:off x="539639" y="4596898"/>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sp>
        <p:nvSpPr>
          <p:cNvPr id="6" name="Bildplatzhalter 16">
            <a:extLst>
              <a:ext uri="{FF2B5EF4-FFF2-40B4-BE49-F238E27FC236}">
                <a16:creationId xmlns:a16="http://schemas.microsoft.com/office/drawing/2014/main" id="{D503D432-E88B-41C4-9764-32E59E665485}"/>
              </a:ext>
            </a:extLst>
          </p:cNvPr>
          <p:cNvSpPr>
            <a:spLocks noGrp="1"/>
          </p:cNvSpPr>
          <p:nvPr>
            <p:ph type="pic" sz="quarter" idx="13" hasCustomPrompt="1"/>
          </p:nvPr>
        </p:nvSpPr>
        <p:spPr>
          <a:xfrm>
            <a:off x="539639" y="2192781"/>
            <a:ext cx="1577219" cy="1577219"/>
          </a:xfrm>
          <a:prstGeom prst="ellipse">
            <a:avLst/>
          </a:prstGeom>
          <a:solidFill>
            <a:schemeClr val="bg1"/>
          </a:solidFill>
          <a:ln w="57150">
            <a:solidFill>
              <a:schemeClr val="bg1">
                <a:lumMod val="95000"/>
              </a:schemeClr>
            </a:solidFill>
          </a:ln>
        </p:spPr>
        <p:txBody>
          <a:bodyPr/>
          <a:lstStyle>
            <a:lvl1pPr>
              <a:defRPr>
                <a:solidFill>
                  <a:schemeClr val="bg1"/>
                </a:solidFill>
              </a:defRPr>
            </a:lvl1pPr>
          </a:lstStyle>
          <a:p>
            <a:r>
              <a:rPr lang="de-DE" dirty="0"/>
              <a:t>.</a:t>
            </a:r>
          </a:p>
        </p:txBody>
      </p:sp>
      <p:sp>
        <p:nvSpPr>
          <p:cNvPr id="8" name="Subtitle 2">
            <a:extLst>
              <a:ext uri="{FF2B5EF4-FFF2-40B4-BE49-F238E27FC236}">
                <a16:creationId xmlns:a16="http://schemas.microsoft.com/office/drawing/2014/main" id="{C896BE43-AB87-43D5-A0F7-5FFB69CF5192}"/>
              </a:ext>
            </a:extLst>
          </p:cNvPr>
          <p:cNvSpPr>
            <a:spLocks noGrp="1"/>
          </p:cNvSpPr>
          <p:nvPr>
            <p:ph type="subTitle" idx="1"/>
          </p:nvPr>
        </p:nvSpPr>
        <p:spPr>
          <a:xfrm>
            <a:off x="2375638" y="2781976"/>
            <a:ext cx="4212000" cy="1350238"/>
          </a:xfrm>
        </p:spPr>
        <p:txBody>
          <a:bodyPr/>
          <a:lstStyle>
            <a:lvl1pPr marL="0" indent="0" algn="l">
              <a:lnSpc>
                <a:spcPct val="100000"/>
              </a:lnSpc>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Tree>
    <p:extLst>
      <p:ext uri="{BB962C8B-B14F-4D97-AF65-F5344CB8AC3E}">
        <p14:creationId xmlns:p14="http://schemas.microsoft.com/office/powerpoint/2010/main" val="327131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bschlussfolie D2">
    <p:spTree>
      <p:nvGrpSpPr>
        <p:cNvPr id="1" name=""/>
        <p:cNvGrpSpPr/>
        <p:nvPr/>
      </p:nvGrpSpPr>
      <p:grpSpPr>
        <a:xfrm>
          <a:off x="0" y="0"/>
          <a:ext cx="0" cy="0"/>
          <a:chOff x="0" y="0"/>
          <a:chExt cx="0" cy="0"/>
        </a:xfrm>
      </p:grpSpPr>
      <p:sp>
        <p:nvSpPr>
          <p:cNvPr id="11" name="Bildplatzhalter 7">
            <a:extLst>
              <a:ext uri="{FF2B5EF4-FFF2-40B4-BE49-F238E27FC236}">
                <a16:creationId xmlns:a16="http://schemas.microsoft.com/office/drawing/2014/main" id="{7E3CC8F7-623C-4CFC-B681-B8761208CBEE}"/>
              </a:ext>
            </a:extLst>
          </p:cNvPr>
          <p:cNvSpPr>
            <a:spLocks noGrp="1"/>
          </p:cNvSpPr>
          <p:nvPr>
            <p:ph type="pic" sz="quarter" idx="14"/>
          </p:nvPr>
        </p:nvSpPr>
        <p:spPr>
          <a:xfrm>
            <a:off x="0" y="1"/>
            <a:ext cx="9144000" cy="2571749"/>
          </a:xfrm>
          <a:solidFill>
            <a:schemeClr val="bg1">
              <a:lumMod val="85000"/>
            </a:schemeClr>
          </a:solidFill>
        </p:spPr>
        <p:txBody>
          <a:bodyPr/>
          <a:lstStyle>
            <a:lvl1pPr>
              <a:defRPr>
                <a:solidFill>
                  <a:schemeClr val="bg1">
                    <a:lumMod val="85000"/>
                  </a:schemeClr>
                </a:solidFill>
              </a:defRPr>
            </a:lvl1pPr>
          </a:lstStyle>
          <a:p>
            <a:endParaRPr lang="de-DE"/>
          </a:p>
        </p:txBody>
      </p:sp>
      <p:sp>
        <p:nvSpPr>
          <p:cNvPr id="9" name="Titel 11">
            <a:extLst>
              <a:ext uri="{FF2B5EF4-FFF2-40B4-BE49-F238E27FC236}">
                <a16:creationId xmlns:a16="http://schemas.microsoft.com/office/drawing/2014/main" id="{159431D9-2C6C-B547-8D8D-A88855E2884B}"/>
              </a:ext>
            </a:extLst>
          </p:cNvPr>
          <p:cNvSpPr>
            <a:spLocks noGrp="1"/>
          </p:cNvSpPr>
          <p:nvPr>
            <p:ph type="title"/>
          </p:nvPr>
        </p:nvSpPr>
        <p:spPr>
          <a:xfrm>
            <a:off x="539750" y="1011286"/>
            <a:ext cx="8244250" cy="876650"/>
          </a:xfrm>
        </p:spPr>
        <p:txBody>
          <a:bodyPr/>
          <a:lstStyle>
            <a:lvl1pPr>
              <a:defRPr>
                <a:solidFill>
                  <a:schemeClr val="bg1"/>
                </a:solidFill>
              </a:defRPr>
            </a:lvl1pPr>
          </a:lstStyle>
          <a:p>
            <a:r>
              <a:rPr lang="de-DE" dirty="0"/>
              <a:t>Mastertitelformat bearbeiten</a:t>
            </a: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0" name="Textfeld 9">
            <a:extLst>
              <a:ext uri="{FF2B5EF4-FFF2-40B4-BE49-F238E27FC236}">
                <a16:creationId xmlns:a16="http://schemas.microsoft.com/office/drawing/2014/main" id="{991474DA-6934-A74E-A221-0E605B32D19F}"/>
              </a:ext>
            </a:extLst>
          </p:cNvPr>
          <p:cNvSpPr txBox="1"/>
          <p:nvPr userDrawn="1"/>
        </p:nvSpPr>
        <p:spPr>
          <a:xfrm>
            <a:off x="539639" y="4596898"/>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sp>
        <p:nvSpPr>
          <p:cNvPr id="6" name="Bildplatzhalter 16">
            <a:extLst>
              <a:ext uri="{FF2B5EF4-FFF2-40B4-BE49-F238E27FC236}">
                <a16:creationId xmlns:a16="http://schemas.microsoft.com/office/drawing/2014/main" id="{D503D432-E88B-41C4-9764-32E59E665485}"/>
              </a:ext>
            </a:extLst>
          </p:cNvPr>
          <p:cNvSpPr>
            <a:spLocks noGrp="1"/>
          </p:cNvSpPr>
          <p:nvPr>
            <p:ph type="pic" sz="quarter" idx="13" hasCustomPrompt="1"/>
          </p:nvPr>
        </p:nvSpPr>
        <p:spPr>
          <a:xfrm>
            <a:off x="539639" y="2192781"/>
            <a:ext cx="1577219" cy="1577219"/>
          </a:xfrm>
          <a:prstGeom prst="ellipse">
            <a:avLst/>
          </a:prstGeom>
          <a:solidFill>
            <a:schemeClr val="bg1"/>
          </a:solidFill>
          <a:ln w="57150">
            <a:solidFill>
              <a:schemeClr val="bg1">
                <a:lumMod val="95000"/>
              </a:schemeClr>
            </a:solidFill>
          </a:ln>
        </p:spPr>
        <p:txBody>
          <a:bodyPr/>
          <a:lstStyle>
            <a:lvl1pPr>
              <a:defRPr>
                <a:solidFill>
                  <a:schemeClr val="bg1"/>
                </a:solidFill>
              </a:defRPr>
            </a:lvl1pPr>
          </a:lstStyle>
          <a:p>
            <a:r>
              <a:rPr lang="de-DE" dirty="0"/>
              <a:t>.</a:t>
            </a:r>
          </a:p>
        </p:txBody>
      </p:sp>
      <p:sp>
        <p:nvSpPr>
          <p:cNvPr id="8" name="Subtitle 2">
            <a:extLst>
              <a:ext uri="{FF2B5EF4-FFF2-40B4-BE49-F238E27FC236}">
                <a16:creationId xmlns:a16="http://schemas.microsoft.com/office/drawing/2014/main" id="{C896BE43-AB87-43D5-A0F7-5FFB69CF5192}"/>
              </a:ext>
            </a:extLst>
          </p:cNvPr>
          <p:cNvSpPr>
            <a:spLocks noGrp="1"/>
          </p:cNvSpPr>
          <p:nvPr>
            <p:ph type="subTitle" idx="1"/>
          </p:nvPr>
        </p:nvSpPr>
        <p:spPr>
          <a:xfrm>
            <a:off x="2375638" y="2781976"/>
            <a:ext cx="4212000" cy="1350238"/>
          </a:xfrm>
        </p:spPr>
        <p:txBody>
          <a:bodyPr/>
          <a:lstStyle>
            <a:lvl1pPr marL="0" indent="0" algn="l">
              <a:lnSpc>
                <a:spcPct val="100000"/>
              </a:lnSpc>
              <a:spcBef>
                <a:spcPts val="0"/>
              </a:spcBef>
              <a:spcAft>
                <a:spcPts val="0"/>
              </a:spcAft>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Tree>
    <p:extLst>
      <p:ext uri="{BB962C8B-B14F-4D97-AF65-F5344CB8AC3E}">
        <p14:creationId xmlns:p14="http://schemas.microsoft.com/office/powerpoint/2010/main" val="113935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bschlussfolie C">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2" y="-1"/>
            <a:ext cx="9144001" cy="5195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241101" y="1374007"/>
            <a:ext cx="2661794" cy="1556788"/>
          </a:xfrm>
          <a:prstGeom prst="rect">
            <a:avLst/>
          </a:prstGeom>
        </p:spPr>
      </p:pic>
      <p:sp>
        <p:nvSpPr>
          <p:cNvPr id="10" name="Textfeld 9">
            <a:extLst>
              <a:ext uri="{FF2B5EF4-FFF2-40B4-BE49-F238E27FC236}">
                <a16:creationId xmlns:a16="http://schemas.microsoft.com/office/drawing/2014/main" id="{991474DA-6934-A74E-A221-0E605B32D19F}"/>
              </a:ext>
            </a:extLst>
          </p:cNvPr>
          <p:cNvSpPr txBox="1"/>
          <p:nvPr userDrawn="1"/>
        </p:nvSpPr>
        <p:spPr>
          <a:xfrm>
            <a:off x="3751914" y="3691292"/>
            <a:ext cx="3671999" cy="276999"/>
          </a:xfrm>
          <a:prstGeom prst="rect">
            <a:avLst/>
          </a:prstGeom>
          <a:noFill/>
        </p:spPr>
        <p:txBody>
          <a:bodyPr wrap="square" lIns="0" tIns="0" rIns="0" bIns="0" rtlCol="0">
            <a:noAutofit/>
          </a:bodyPr>
          <a:lstStyle/>
          <a:p>
            <a:pPr>
              <a:lnSpc>
                <a:spcPts val="2100"/>
              </a:lnSpc>
            </a:pPr>
            <a:r>
              <a:rPr lang="de-DE" dirty="0" err="1">
                <a:latin typeface="HTWBerlin Office" panose="02000000000000000000" pitchFamily="2" charset="0"/>
              </a:rPr>
              <a:t>www.htw-berlin.de</a:t>
            </a:r>
            <a:endParaRPr lang="de-DE" dirty="0">
              <a:latin typeface="HTWBerlin Office" panose="02000000000000000000" pitchFamily="2" charset="0"/>
            </a:endParaRPr>
          </a:p>
        </p:txBody>
      </p:sp>
    </p:spTree>
    <p:extLst>
      <p:ext uri="{BB962C8B-B14F-4D97-AF65-F5344CB8AC3E}">
        <p14:creationId xmlns:p14="http://schemas.microsoft.com/office/powerpoint/2010/main" val="320926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ohne Foto B">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2" y="0"/>
            <a:ext cx="9144001" cy="257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dirty="0">
              <a:latin typeface="HTWBerlin Office" panose="02000000000000000000" pitchFamily="2" charset="0"/>
            </a:endParaRPr>
          </a:p>
        </p:txBody>
      </p:sp>
      <p:sp>
        <p:nvSpPr>
          <p:cNvPr id="8" name="Subtitle 2">
            <a:extLst>
              <a:ext uri="{FF2B5EF4-FFF2-40B4-BE49-F238E27FC236}">
                <a16:creationId xmlns:a16="http://schemas.microsoft.com/office/drawing/2014/main" id="{21E7C99A-B396-594B-AC2B-84BE3CD67C26}"/>
              </a:ext>
            </a:extLst>
          </p:cNvPr>
          <p:cNvSpPr>
            <a:spLocks noGrp="1"/>
          </p:cNvSpPr>
          <p:nvPr>
            <p:ph type="subTitle" idx="1"/>
          </p:nvPr>
        </p:nvSpPr>
        <p:spPr>
          <a:xfrm>
            <a:off x="539750" y="1886097"/>
            <a:ext cx="6490224" cy="614621"/>
          </a:xfrm>
        </p:spPr>
        <p:txBody>
          <a:bodyPr/>
          <a:lstStyle>
            <a:lvl1pPr marL="0" indent="0" algn="l">
              <a:lnSpc>
                <a:spcPts val="3200"/>
              </a:lnSpc>
              <a:spcBef>
                <a:spcPts val="0"/>
              </a:spcBef>
              <a:spcAft>
                <a:spcPts val="0"/>
              </a:spcAft>
              <a:buNone/>
              <a:defRPr sz="3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9" name="Titel 11">
            <a:extLst>
              <a:ext uri="{FF2B5EF4-FFF2-40B4-BE49-F238E27FC236}">
                <a16:creationId xmlns:a16="http://schemas.microsoft.com/office/drawing/2014/main" id="{159431D9-2C6C-B547-8D8D-A88855E2884B}"/>
              </a:ext>
            </a:extLst>
          </p:cNvPr>
          <p:cNvSpPr>
            <a:spLocks noGrp="1"/>
          </p:cNvSpPr>
          <p:nvPr>
            <p:ph type="title"/>
          </p:nvPr>
        </p:nvSpPr>
        <p:spPr>
          <a:xfrm>
            <a:off x="539750" y="1011286"/>
            <a:ext cx="6490224" cy="876650"/>
          </a:xfrm>
        </p:spPr>
        <p:txBody>
          <a:bodyPr anchor="b"/>
          <a:lstStyle>
            <a:lvl1pPr>
              <a:defRPr>
                <a:solidFill>
                  <a:schemeClr val="bg1"/>
                </a:solidFill>
              </a:defRPr>
            </a:lvl1pPr>
          </a:lstStyle>
          <a:p>
            <a:r>
              <a:rPr lang="de-DE" dirty="0"/>
              <a:t>Mastertitelformat bearbeiten</a:t>
            </a:r>
          </a:p>
        </p:txBody>
      </p:sp>
      <p:pic>
        <p:nvPicPr>
          <p:cNvPr id="7" name="Grafik 6">
            <a:extLst>
              <a:ext uri="{FF2B5EF4-FFF2-40B4-BE49-F238E27FC236}">
                <a16:creationId xmlns:a16="http://schemas.microsoft.com/office/drawing/2014/main" id="{4EDCAAFE-4AB0-B143-ACEC-58F51EC295D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0" name="Textplatzhalter 3">
            <a:extLst>
              <a:ext uri="{FF2B5EF4-FFF2-40B4-BE49-F238E27FC236}">
                <a16:creationId xmlns:a16="http://schemas.microsoft.com/office/drawing/2014/main" id="{BD791C2B-C127-47CC-8015-A51037814298}"/>
              </a:ext>
            </a:extLst>
          </p:cNvPr>
          <p:cNvSpPr>
            <a:spLocks noGrp="1"/>
          </p:cNvSpPr>
          <p:nvPr>
            <p:ph type="body" sz="quarter" idx="14" hasCustomPrompt="1"/>
          </p:nvPr>
        </p:nvSpPr>
        <p:spPr>
          <a:xfrm>
            <a:off x="539750" y="2868612"/>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Tree>
    <p:extLst>
      <p:ext uri="{BB962C8B-B14F-4D97-AF65-F5344CB8AC3E}">
        <p14:creationId xmlns:p14="http://schemas.microsoft.com/office/powerpoint/2010/main" val="5021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enn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CC1177-8E0E-E24A-8F3E-17ACB1214DE1}"/>
              </a:ext>
            </a:extLst>
          </p:cNvPr>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endParaRPr lang="de-DE" dirty="0">
              <a:latin typeface="HTWBerlin Office" panose="02000000000000000000" pitchFamily="2" charset="0"/>
            </a:endParaRPr>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39749" y="1011286"/>
            <a:ext cx="6030383" cy="1560464"/>
          </a:xfrm>
        </p:spPr>
        <p:txBody>
          <a:bodyPr anchor="t"/>
          <a:lstStyle>
            <a:lvl1pPr>
              <a:defRPr>
                <a:solidFill>
                  <a:schemeClr val="bg1"/>
                </a:solidFill>
              </a:defRPr>
            </a:lvl1pPr>
          </a:lstStyle>
          <a:p>
            <a:r>
              <a:rPr lang="de-DE" dirty="0"/>
              <a:t>Mastertitelformat bearbeiten</a:t>
            </a:r>
          </a:p>
        </p:txBody>
      </p:sp>
      <p:sp>
        <p:nvSpPr>
          <p:cNvPr id="11" name="Fußzeilenplatzhalter 10">
            <a:extLst>
              <a:ext uri="{FF2B5EF4-FFF2-40B4-BE49-F238E27FC236}">
                <a16:creationId xmlns:a16="http://schemas.microsoft.com/office/drawing/2014/main" id="{9EB64A6D-7E18-4E79-A705-DE5D4E7594D7}"/>
              </a:ext>
            </a:extLst>
          </p:cNvPr>
          <p:cNvSpPr>
            <a:spLocks noGrp="1"/>
          </p:cNvSpPr>
          <p:nvPr>
            <p:ph type="ftr" sz="quarter" idx="10"/>
          </p:nvPr>
        </p:nvSpPr>
        <p:spPr>
          <a:xfrm>
            <a:off x="2450125" y="4687099"/>
            <a:ext cx="4120007" cy="180000"/>
          </a:xfrm>
        </p:spPr>
        <p:txBody>
          <a:bodyPr vert="horz" lIns="0" tIns="0" rIns="0" bIns="0" rtlCol="0" anchor="t" anchorCtr="0">
            <a:noAutofit/>
          </a:bodyPr>
          <a:lstStyle>
            <a:lvl1pPr>
              <a:defRPr lang="de-DE" b="0" smtClean="0">
                <a:solidFill>
                  <a:schemeClr val="bg1"/>
                </a:solidFill>
              </a:defRPr>
            </a:lvl1pPr>
          </a:lstStyle>
          <a:p>
            <a:r>
              <a:rPr lang="de-DE" dirty="0" err="1"/>
              <a:t>Referent_in</a:t>
            </a:r>
            <a:r>
              <a:rPr lang="de-DE"/>
              <a:t> ergänzen bitte | Folientitel in Kurzform</a:t>
            </a:r>
            <a:endParaRPr lang="de-DE" dirty="0"/>
          </a:p>
        </p:txBody>
      </p:sp>
      <p:sp>
        <p:nvSpPr>
          <p:cNvPr id="13" name="Foliennummernplatzhalter 11">
            <a:extLst>
              <a:ext uri="{FF2B5EF4-FFF2-40B4-BE49-F238E27FC236}">
                <a16:creationId xmlns:a16="http://schemas.microsoft.com/office/drawing/2014/main" id="{D444DE69-931F-4A41-A45E-1ACE19F495B0}"/>
              </a:ext>
            </a:extLst>
          </p:cNvPr>
          <p:cNvSpPr>
            <a:spLocks noGrp="1"/>
          </p:cNvSpPr>
          <p:nvPr>
            <p:ph type="sldNum" sz="quarter" idx="11"/>
          </p:nvPr>
        </p:nvSpPr>
        <p:spPr>
          <a:xfrm>
            <a:off x="539750" y="4687099"/>
            <a:ext cx="1728788" cy="180000"/>
          </a:xfrm>
        </p:spPr>
        <p:txBody>
          <a:bodyPr/>
          <a:lstStyle>
            <a:lvl1pPr>
              <a:defRPr>
                <a:solidFill>
                  <a:schemeClr val="bg1"/>
                </a:solidFill>
              </a:defRPr>
            </a:lvl1pPr>
          </a:lstStyle>
          <a:p>
            <a:fld id="{45D25029-37DE-484F-BFE0-9B37AF2B26B8}" type="slidenum">
              <a:rPr lang="de-DE" smtClean="0"/>
              <a:pPr/>
              <a:t>‹N°›</a:t>
            </a:fld>
            <a:endParaRPr lang="de-DE" dirty="0"/>
          </a:p>
        </p:txBody>
      </p:sp>
      <p:pic>
        <p:nvPicPr>
          <p:cNvPr id="14" name="Grafik 13">
            <a:extLst>
              <a:ext uri="{FF2B5EF4-FFF2-40B4-BE49-F238E27FC236}">
                <a16:creationId xmlns:a16="http://schemas.microsoft.com/office/drawing/2014/main" id="{772F8F88-A86D-4C46-BAE5-29BAADE0B783}"/>
              </a:ext>
            </a:extLst>
          </p:cNvPr>
          <p:cNvPicPr>
            <a:picLocks noChangeAspect="1"/>
          </p:cNvPicPr>
          <p:nvPr userDrawn="1"/>
        </p:nvPicPr>
        <p:blipFill>
          <a:blip r:embed="rId2" cstate="print">
            <a:biLevel thresh="50000"/>
            <a:extLst>
              <a:ext uri="{28A0092B-C50C-407E-A947-70E740481C1C}">
                <a14:useLocalDpi xmlns:a14="http://schemas.microsoft.com/office/drawing/2010/main"/>
              </a:ext>
            </a:extLst>
          </a:blip>
          <a:stretch>
            <a:fillRect/>
          </a:stretch>
        </p:blipFill>
        <p:spPr>
          <a:xfrm>
            <a:off x="8065655" y="4587241"/>
            <a:ext cx="720321" cy="221550"/>
          </a:xfrm>
          <a:prstGeom prst="rect">
            <a:avLst/>
          </a:prstGeom>
          <a:noFill/>
        </p:spPr>
      </p:pic>
    </p:spTree>
    <p:extLst>
      <p:ext uri="{BB962C8B-B14F-4D97-AF65-F5344CB8AC3E}">
        <p14:creationId xmlns:p14="http://schemas.microsoft.com/office/powerpoint/2010/main" val="193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Foto hoch">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1880812"/>
            <a:ext cx="421200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4572000" y="1006001"/>
            <a:ext cx="4212000" cy="872331"/>
          </a:xfrm>
        </p:spPr>
        <p:txBody>
          <a:bodyPr anchor="b"/>
          <a:lstStyle>
            <a:lvl1pPr>
              <a:defRPr>
                <a:solidFill>
                  <a:schemeClr val="accent1"/>
                </a:solidFill>
              </a:defRPr>
            </a:lvl1pPr>
          </a:lstStyle>
          <a:p>
            <a:r>
              <a:rPr lang="de-DE" dirty="0"/>
              <a:t>Mastertitelformat bearbeiten</a:t>
            </a:r>
          </a:p>
        </p:txBody>
      </p:sp>
      <p:pic>
        <p:nvPicPr>
          <p:cNvPr id="15" name="Grafik 14">
            <a:extLst>
              <a:ext uri="{FF2B5EF4-FFF2-40B4-BE49-F238E27FC236}">
                <a16:creationId xmlns:a16="http://schemas.microsoft.com/office/drawing/2014/main" id="{15BD2579-D21F-0049-8834-9A86D5CAB63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4211638" cy="5143500"/>
          </a:xfrm>
          <a:solidFill>
            <a:schemeClr val="bg1">
              <a:lumMod val="85000"/>
            </a:schemeClr>
          </a:solidFill>
        </p:spPr>
        <p:txBody>
          <a:bodyPr/>
          <a:lstStyle>
            <a:lvl1pPr>
              <a:defRPr>
                <a:solidFill>
                  <a:schemeClr val="bg1">
                    <a:lumMod val="85000"/>
                  </a:schemeClr>
                </a:solidFill>
              </a:defRPr>
            </a:lvl1pPr>
          </a:lstStyle>
          <a:p>
            <a:endParaRPr lang="de-DE"/>
          </a:p>
        </p:txBody>
      </p:sp>
      <p:sp>
        <p:nvSpPr>
          <p:cNvPr id="21" name="Textfeld 20">
            <a:extLst>
              <a:ext uri="{FF2B5EF4-FFF2-40B4-BE49-F238E27FC236}">
                <a16:creationId xmlns:a16="http://schemas.microsoft.com/office/drawing/2014/main" id="{D790B71E-342E-0A47-8C5D-69F19A7694E6}"/>
              </a:ext>
            </a:extLst>
          </p:cNvPr>
          <p:cNvSpPr txBox="1"/>
          <p:nvPr userDrawn="1"/>
        </p:nvSpPr>
        <p:spPr>
          <a:xfrm>
            <a:off x="4543105" y="2808000"/>
            <a:ext cx="3521507" cy="276999"/>
          </a:xfrm>
          <a:prstGeom prst="rect">
            <a:avLst/>
          </a:prstGeom>
          <a:noFill/>
        </p:spPr>
        <p:txBody>
          <a:bodyPr wrap="square" lIns="0" tIns="0" rIns="0" bIns="0" rtlCol="0">
            <a:noAutofit/>
          </a:bodyPr>
          <a:lstStyle/>
          <a:p>
            <a:pPr>
              <a:lnSpc>
                <a:spcPts val="2100"/>
              </a:lnSpc>
            </a:pPr>
            <a:endParaRPr lang="de-DE" dirty="0">
              <a:latin typeface="HTWBerlin Office" panose="02000000000000000000" pitchFamily="2" charset="0"/>
            </a:endParaRPr>
          </a:p>
        </p:txBody>
      </p:sp>
      <p:sp>
        <p:nvSpPr>
          <p:cNvPr id="4" name="Textplatzhalter 3">
            <a:extLst>
              <a:ext uri="{FF2B5EF4-FFF2-40B4-BE49-F238E27FC236}">
                <a16:creationId xmlns:a16="http://schemas.microsoft.com/office/drawing/2014/main" id="{0DB2114F-2251-469A-AF7A-2BAA547F0504}"/>
              </a:ext>
            </a:extLst>
          </p:cNvPr>
          <p:cNvSpPr>
            <a:spLocks noGrp="1"/>
          </p:cNvSpPr>
          <p:nvPr>
            <p:ph type="body" sz="quarter" idx="14" hasCustomPrompt="1"/>
          </p:nvPr>
        </p:nvSpPr>
        <p:spPr>
          <a:xfrm>
            <a:off x="4572001" y="2868612"/>
            <a:ext cx="4212000" cy="842205"/>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Tree>
    <p:extLst>
      <p:ext uri="{BB962C8B-B14F-4D97-AF65-F5344CB8AC3E}">
        <p14:creationId xmlns:p14="http://schemas.microsoft.com/office/powerpoint/2010/main" val="306360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2156148-55FE-AD47-B232-4B9BB15154F3}"/>
              </a:ext>
            </a:extLst>
          </p:cNvPr>
          <p:cNvSpPr>
            <a:spLocks noGrp="1"/>
          </p:cNvSpPr>
          <p:nvPr>
            <p:ph type="title"/>
          </p:nvPr>
        </p:nvSpPr>
        <p:spPr/>
        <p:txBody>
          <a:bodyPr/>
          <a:lstStyle/>
          <a:p>
            <a:r>
              <a:rPr lang="de-DE"/>
              <a:t>Mastertitelformat bearbeiten</a:t>
            </a:r>
          </a:p>
        </p:txBody>
      </p:sp>
      <p:sp>
        <p:nvSpPr>
          <p:cNvPr id="11" name="Fußzeilenplatzhalter 10">
            <a:extLst>
              <a:ext uri="{FF2B5EF4-FFF2-40B4-BE49-F238E27FC236}">
                <a16:creationId xmlns:a16="http://schemas.microsoft.com/office/drawing/2014/main" id="{A4230C6A-BAC5-374F-801E-032B04CDC53A}"/>
              </a:ext>
            </a:extLst>
          </p:cNvPr>
          <p:cNvSpPr>
            <a:spLocks noGrp="1"/>
          </p:cNvSpPr>
          <p:nvPr>
            <p:ph type="ftr" sz="quarter" idx="10"/>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a:t>Referent_in ergänzen bitte | Folientitel in Kurzform</a:t>
            </a:r>
            <a:endParaRPr lang="de-DE" dirty="0"/>
          </a:p>
        </p:txBody>
      </p:sp>
      <p:sp>
        <p:nvSpPr>
          <p:cNvPr id="12" name="Foliennummernplatzhalter 11">
            <a:extLst>
              <a:ext uri="{FF2B5EF4-FFF2-40B4-BE49-F238E27FC236}">
                <a16:creationId xmlns:a16="http://schemas.microsoft.com/office/drawing/2014/main" id="{F2A23FCB-F492-5349-A00F-9B00AA729D7D}"/>
              </a:ext>
            </a:extLst>
          </p:cNvPr>
          <p:cNvSpPr>
            <a:spLocks noGrp="1"/>
          </p:cNvSpPr>
          <p:nvPr>
            <p:ph type="sldNum" sz="quarter" idx="11"/>
          </p:nvPr>
        </p:nvSpPr>
        <p:spPr/>
        <p:txBody>
          <a:bodyPr/>
          <a:lstStyle/>
          <a:p>
            <a:fld id="{45D25029-37DE-484F-BFE0-9B37AF2B26B8}" type="slidenum">
              <a:rPr lang="de-DE" smtClean="0"/>
              <a:pPr/>
              <a:t>‹N°›</a:t>
            </a:fld>
            <a:endParaRPr lang="de-DE" dirty="0"/>
          </a:p>
        </p:txBody>
      </p:sp>
    </p:spTree>
    <p:extLst>
      <p:ext uri="{BB962C8B-B14F-4D97-AF65-F5344CB8AC3E}">
        <p14:creationId xmlns:p14="http://schemas.microsoft.com/office/powerpoint/2010/main" val="368900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 1spaltig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000" y="997200"/>
            <a:ext cx="7524500" cy="3420000"/>
          </a:xfrm>
        </p:spPr>
        <p:txBody>
          <a:bodyPr/>
          <a:lstStyle>
            <a:lvl1pPr algn="l" defTabSz="685800" rtl="0" eaLnBrk="1" latinLnBrk="0" hangingPunct="1">
              <a:lnSpc>
                <a:spcPct val="100000"/>
              </a:lnSpc>
              <a:buFont typeface="Arial" panose="020B0604020202020204" pitchFamily="34" charset="0"/>
              <a:defRPr lang="de-DE" sz="2000" kern="1200" dirty="0">
                <a:solidFill>
                  <a:schemeClr val="tx1"/>
                </a:solidFill>
                <a:latin typeface="HTWBerlin Office" panose="02000000000000000000" pitchFamily="2" charset="0"/>
                <a:ea typeface="+mn-ea"/>
                <a:cs typeface="+mn-cs"/>
              </a:defRPr>
            </a:lvl1pPr>
            <a:lvl2pPr marL="136525" indent="-136525" algn="l" defTabSz="685800" rtl="0" eaLnBrk="1" latinLnBrk="0" hangingPunct="1">
              <a:lnSpc>
                <a:spcPct val="100000"/>
              </a:lnSpc>
              <a:buFont typeface="Arial" panose="020B0604020202020204" pitchFamily="34" charset="0"/>
              <a:tabLst/>
              <a:defRPr lang="de-DE" sz="2000" kern="1200" dirty="0">
                <a:solidFill>
                  <a:schemeClr val="tx1"/>
                </a:solidFill>
                <a:latin typeface="HTWBerlin Office" panose="02000000000000000000" pitchFamily="2" charset="0"/>
                <a:ea typeface="+mn-ea"/>
                <a:cs typeface="+mn-cs"/>
              </a:defRPr>
            </a:lvl2pPr>
            <a:lvl3pPr algn="l" defTabSz="685800" rtl="0" eaLnBrk="1" latinLnBrk="0" hangingPunct="1">
              <a:lnSpc>
                <a:spcPct val="100000"/>
              </a:lnSpc>
              <a:buFont typeface="Arial" panose="020B0604020202020204" pitchFamily="34" charset="0"/>
              <a:defRPr lang="de-DE" sz="1000" kern="1200" dirty="0">
                <a:solidFill>
                  <a:schemeClr val="tx1"/>
                </a:solidFill>
                <a:latin typeface="HTWBerlin Office" panose="02000000000000000000" pitchFamily="2" charset="0"/>
                <a:ea typeface="+mn-ea"/>
                <a:cs typeface="+mn-cs"/>
              </a:defRPr>
            </a:lvl3pPr>
            <a:lvl4pPr algn="l" defTabSz="685800" rtl="0" eaLnBrk="1" latinLnBrk="0" hangingPunct="1">
              <a:buFont typeface="Arial" panose="020B0604020202020204" pitchFamily="34" charset="0"/>
              <a:defRPr lang="de-DE" sz="2400" kern="1200" dirty="0">
                <a:solidFill>
                  <a:schemeClr val="tx1"/>
                </a:solidFill>
                <a:latin typeface="HTWBerlin Office" panose="02000000000000000000" pitchFamily="2" charset="0"/>
                <a:ea typeface="+mn-ea"/>
                <a:cs typeface="+mn-cs"/>
              </a:defRPr>
            </a:lvl4pPr>
            <a:lvl5pPr algn="l" defTabSz="685800" rtl="0" eaLnBrk="1" latinLnBrk="0" hangingPunct="1">
              <a:lnSpc>
                <a:spcPct val="100000"/>
              </a:lnSpc>
              <a:buFont typeface="Arial" panose="020B0604020202020204" pitchFamily="34" charset="0"/>
              <a:defRPr lang="en-US" sz="1600" kern="1200" dirty="0">
                <a:solidFill>
                  <a:schemeClr val="tx1"/>
                </a:solidFill>
                <a:latin typeface="HTWBerlin Office" panose="02000000000000000000" pitchFamily="2" charset="0"/>
                <a:ea typeface="+mn-ea"/>
                <a:cs typeface="+mn-cs"/>
              </a:defRPr>
            </a:lvl5pPr>
            <a:lvl6pPr>
              <a:lnSpc>
                <a:spcPct val="100000"/>
              </a:lnSpc>
              <a:defRPr/>
            </a:lvl6pPr>
          </a:lstStyle>
          <a:p>
            <a:pPr marL="0" marR="0" lvl="0" indent="0" algn="l" defTabSz="685800" rtl="0" eaLnBrk="1" fontAlgn="auto" latinLnBrk="0" hangingPunct="1">
              <a:lnSpc>
                <a:spcPts val="2500"/>
              </a:lnSpc>
              <a:spcBef>
                <a:spcPts val="0"/>
              </a:spcBef>
              <a:spcAft>
                <a:spcPts val="550"/>
              </a:spcAft>
              <a:buClrTx/>
              <a:buSzTx/>
              <a:buFont typeface="Arial" panose="020B0604020202020204" pitchFamily="34" charset="0"/>
              <a:buNone/>
              <a:tabLst/>
              <a:defRPr/>
            </a:pPr>
            <a:r>
              <a:rPr kumimoji="0" lang="de-DE" sz="2000" b="0" i="0" u="none" strike="noStrike" kern="1200" cap="none" spc="0" normalizeH="0" baseline="0" noProof="0" dirty="0">
                <a:ln>
                  <a:noFill/>
                </a:ln>
                <a:solidFill>
                  <a:srgbClr val="000000"/>
                </a:solidFill>
                <a:effectLst/>
                <a:uLnTx/>
                <a:uFillTx/>
                <a:latin typeface="HTWBerlin Office" panose="02000000000000000000" pitchFamily="2" charset="0"/>
                <a:ea typeface="+mn-ea"/>
                <a:cs typeface="+mn-cs"/>
              </a:rPr>
              <a:t>Mastertextformat bearbeiten</a:t>
            </a:r>
          </a:p>
          <a:p>
            <a:pPr marL="179388" marR="0" lvl="1" indent="-179388" algn="l" defTabSz="685800" rtl="0" eaLnBrk="1" fontAlgn="auto" latinLnBrk="0" hangingPunct="1">
              <a:lnSpc>
                <a:spcPts val="2500"/>
              </a:lnSpc>
              <a:spcBef>
                <a:spcPts val="0"/>
              </a:spcBef>
              <a:spcAft>
                <a:spcPts val="550"/>
              </a:spcAft>
              <a:buClr>
                <a:srgbClr val="76B900"/>
              </a:buClr>
              <a:buSzTx/>
              <a:buFont typeface="Arial" panose="020B0604020202020204" pitchFamily="34" charset="0"/>
              <a:buChar char="•"/>
              <a:tabLst/>
              <a:defRPr/>
            </a:pPr>
            <a:r>
              <a:rPr kumimoji="0" lang="de-DE" sz="2000" b="0" i="0" u="none" strike="noStrike" kern="1200" cap="none" spc="0" normalizeH="0" baseline="0" noProof="0" dirty="0">
                <a:ln>
                  <a:noFill/>
                </a:ln>
                <a:solidFill>
                  <a:srgbClr val="000000"/>
                </a:solidFill>
                <a:effectLst/>
                <a:uLnTx/>
                <a:uFillTx/>
                <a:latin typeface="HTWBerlin Office" panose="02000000000000000000" pitchFamily="2" charset="0"/>
                <a:ea typeface="+mn-ea"/>
                <a:cs typeface="+mn-cs"/>
              </a:rPr>
              <a:t>Zweite Ebene</a:t>
            </a:r>
          </a:p>
          <a:p>
            <a:pPr marL="357188" marR="0" lvl="2" indent="-177800" algn="l" defTabSz="685800" rtl="0" eaLnBrk="1" fontAlgn="auto" latinLnBrk="0" hangingPunct="1">
              <a:lnSpc>
                <a:spcPts val="2100"/>
              </a:lnSpc>
              <a:spcBef>
                <a:spcPts val="0"/>
              </a:spcBef>
              <a:spcAft>
                <a:spcPts val="550"/>
              </a:spcAft>
              <a:buClr>
                <a:srgbClr val="76B900"/>
              </a:buClr>
              <a:buSzTx/>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HTWBerlin Office" panose="02000000000000000000" pitchFamily="2" charset="0"/>
                <a:ea typeface="+mn-ea"/>
                <a:cs typeface="+mn-cs"/>
              </a:rPr>
              <a:t>Dritte Ebene</a:t>
            </a:r>
          </a:p>
          <a:p>
            <a:pPr marL="450850" marR="0" lvl="4" indent="-179388" algn="l" defTabSz="685800" rtl="0" eaLnBrk="1" fontAlgn="auto" latinLnBrk="0" hangingPunct="1">
              <a:lnSpc>
                <a:spcPts val="1900"/>
              </a:lnSpc>
              <a:spcBef>
                <a:spcPts val="0"/>
              </a:spcBef>
              <a:spcAft>
                <a:spcPts val="550"/>
              </a:spcAft>
              <a:buClr>
                <a:srgbClr val="76B900"/>
              </a:buClr>
              <a:buSzTx/>
              <a:buFont typeface="Arial" panose="020B0604020202020204" pitchFamily="34" charset="0"/>
              <a:buChar char="•"/>
              <a:tabLst/>
              <a:defRPr/>
            </a:pPr>
            <a:r>
              <a:rPr kumimoji="0" lang="de-DE" sz="1600" b="0" i="0" u="none" strike="noStrike" kern="1200" cap="none" spc="0" normalizeH="0" baseline="0" noProof="0" dirty="0">
                <a:ln>
                  <a:noFill/>
                </a:ln>
                <a:solidFill>
                  <a:srgbClr val="000000"/>
                </a:solidFill>
                <a:effectLst/>
                <a:uLnTx/>
                <a:uFillTx/>
                <a:latin typeface="HTWBerlin Office" panose="02000000000000000000" pitchFamily="2" charset="0"/>
                <a:ea typeface="+mn-ea"/>
                <a:cs typeface="+mn-cs"/>
              </a:rPr>
              <a:t>Vierte Ebene</a:t>
            </a:r>
          </a:p>
          <a:p>
            <a:pPr marL="628650" marR="0" lvl="5" indent="-177800" algn="l" defTabSz="685800" rtl="0" eaLnBrk="1" fontAlgn="auto" latinLnBrk="0" hangingPunct="1">
              <a:lnSpc>
                <a:spcPct val="90000"/>
              </a:lnSpc>
              <a:spcBef>
                <a:spcPts val="375"/>
              </a:spcBef>
              <a:spcAft>
                <a:spcPts val="0"/>
              </a:spcAft>
              <a:buClr>
                <a:srgbClr val="76B900"/>
              </a:buClr>
              <a:buSzTx/>
              <a:buFont typeface="Arial" panose="020B0604020202020204" pitchFamily="34" charset="0"/>
              <a:buChar char="•"/>
              <a:tabLst/>
              <a:defRPr/>
            </a:pPr>
            <a:r>
              <a:rPr kumimoji="0" lang="de-DE" sz="1350" b="0" i="0" u="none" strike="noStrike" kern="1200" cap="none" spc="0" normalizeH="0" baseline="0" noProof="0" dirty="0">
                <a:ln>
                  <a:noFill/>
                </a:ln>
                <a:solidFill>
                  <a:srgbClr val="000000"/>
                </a:solidFill>
                <a:effectLst/>
                <a:uLnTx/>
                <a:uFillTx/>
                <a:latin typeface="Calibri"/>
                <a:ea typeface="+mn-ea"/>
                <a:cs typeface="+mn-cs"/>
              </a:rPr>
              <a:t>Fünfte Ebene</a:t>
            </a:r>
            <a:endParaRPr kumimoji="0" lang="en-US" sz="1350" b="0" i="0" u="none" strike="noStrike" kern="1200" cap="none" spc="0" normalizeH="0" baseline="0" noProof="0" dirty="0">
              <a:ln>
                <a:noFill/>
              </a:ln>
              <a:solidFill>
                <a:srgbClr val="000000"/>
              </a:solidFill>
              <a:effectLst/>
              <a:uLnTx/>
              <a:uFillTx/>
              <a:latin typeface="Calibri"/>
              <a:ea typeface="+mn-ea"/>
              <a:cs typeface="+mn-cs"/>
            </a:endParaRPr>
          </a:p>
        </p:txBody>
      </p:sp>
      <p:sp>
        <p:nvSpPr>
          <p:cNvPr id="4" name="Titel 3">
            <a:extLst>
              <a:ext uri="{FF2B5EF4-FFF2-40B4-BE49-F238E27FC236}">
                <a16:creationId xmlns:a16="http://schemas.microsoft.com/office/drawing/2014/main" id="{62156148-55FE-AD47-B232-4B9BB15154F3}"/>
              </a:ext>
            </a:extLst>
          </p:cNvPr>
          <p:cNvSpPr>
            <a:spLocks noGrp="1"/>
          </p:cNvSpPr>
          <p:nvPr>
            <p:ph type="title"/>
          </p:nvPr>
        </p:nvSpPr>
        <p:spPr/>
        <p:txBody>
          <a:bodyPr/>
          <a:lstStyle/>
          <a:p>
            <a:r>
              <a:rPr lang="de-DE"/>
              <a:t>Mastertitelformat bearbeiten</a:t>
            </a:r>
          </a:p>
        </p:txBody>
      </p:sp>
      <p:sp>
        <p:nvSpPr>
          <p:cNvPr id="11" name="Fußzeilenplatzhalter 10">
            <a:extLst>
              <a:ext uri="{FF2B5EF4-FFF2-40B4-BE49-F238E27FC236}">
                <a16:creationId xmlns:a16="http://schemas.microsoft.com/office/drawing/2014/main" id="{A4230C6A-BAC5-374F-801E-032B04CDC53A}"/>
              </a:ext>
            </a:extLst>
          </p:cNvPr>
          <p:cNvSpPr>
            <a:spLocks noGrp="1"/>
          </p:cNvSpPr>
          <p:nvPr>
            <p:ph type="ftr" sz="quarter" idx="10"/>
          </p:nvPr>
        </p:nvSpPr>
        <p:spPr/>
        <p:txBody>
          <a:bodyPr vert="horz" lIns="0" tIns="0" rIns="0" bIns="0" rtlCol="0" anchor="t" anchorCtr="0">
            <a:noAutofit/>
          </a:bodyPr>
          <a:lstStyle>
            <a:lvl1pPr>
              <a:defRPr lang="de-DE" b="0" smtClean="0">
                <a:solidFill>
                  <a:schemeClr val="bg1">
                    <a:lumMod val="65000"/>
                  </a:schemeClr>
                </a:solidFill>
              </a:defRPr>
            </a:lvl1pPr>
          </a:lstStyle>
          <a:p>
            <a:r>
              <a:rPr lang="de-DE" dirty="0" err="1"/>
              <a:t>Referent_in</a:t>
            </a:r>
            <a:r>
              <a:rPr lang="de-DE" dirty="0"/>
              <a:t> ergänzen bitte | Folientitel in Kurzform</a:t>
            </a:r>
          </a:p>
        </p:txBody>
      </p:sp>
      <p:sp>
        <p:nvSpPr>
          <p:cNvPr id="12" name="Foliennummernplatzhalter 11">
            <a:extLst>
              <a:ext uri="{FF2B5EF4-FFF2-40B4-BE49-F238E27FC236}">
                <a16:creationId xmlns:a16="http://schemas.microsoft.com/office/drawing/2014/main" id="{F2A23FCB-F492-5349-A00F-9B00AA729D7D}"/>
              </a:ext>
            </a:extLst>
          </p:cNvPr>
          <p:cNvSpPr>
            <a:spLocks noGrp="1"/>
          </p:cNvSpPr>
          <p:nvPr>
            <p:ph type="sldNum" sz="quarter" idx="11"/>
          </p:nvPr>
        </p:nvSpPr>
        <p:spPr/>
        <p:txBody>
          <a:bodyPr/>
          <a:lstStyle/>
          <a:p>
            <a:fld id="{45D25029-37DE-484F-BFE0-9B37AF2B26B8}" type="slidenum">
              <a:rPr lang="de-DE" smtClean="0"/>
              <a:pPr/>
              <a:t>‹N°›</a:t>
            </a:fld>
            <a:endParaRPr lang="de-DE" dirty="0"/>
          </a:p>
        </p:txBody>
      </p:sp>
    </p:spTree>
    <p:extLst>
      <p:ext uri="{BB962C8B-B14F-4D97-AF65-F5344CB8AC3E}">
        <p14:creationId xmlns:p14="http://schemas.microsoft.com/office/powerpoint/2010/main" val="212949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 2spalti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540000" y="998574"/>
            <a:ext cx="3671638" cy="3420000"/>
          </a:xfrm>
        </p:spPr>
        <p:txBody>
          <a:bodyPr/>
          <a:lstStyle>
            <a:lvl1pPr>
              <a:lnSpc>
                <a:spcPct val="100000"/>
              </a:lnSpc>
              <a:defRPr sz="1400"/>
            </a:lvl1pPr>
            <a:lvl2pPr marL="0" indent="0">
              <a:lnSpc>
                <a:spcPct val="100000"/>
              </a:lnSpc>
              <a:buFont typeface="Arial" panose="020B0604020202020204" pitchFamily="34" charset="0"/>
              <a:buNone/>
              <a:defRPr lang="de-DE" sz="1400" kern="1200" dirty="0" smtClean="0">
                <a:solidFill>
                  <a:schemeClr val="tx1"/>
                </a:solidFill>
                <a:latin typeface="HTWBerlin Office" panose="02000000000000000000" pitchFamily="2" charset="0"/>
                <a:ea typeface="+mn-ea"/>
                <a:cs typeface="+mn-cs"/>
              </a:defRPr>
            </a:lvl2pPr>
            <a:lvl3pPr marL="179388" indent="0">
              <a:lnSpc>
                <a:spcPct val="100000"/>
              </a:lnSpc>
              <a:buNone/>
              <a:defRPr lang="de-DE" sz="1200" kern="1200" dirty="0">
                <a:solidFill>
                  <a:schemeClr val="tx1"/>
                </a:solidFill>
                <a:latin typeface="HTWBerlin Office" panose="02000000000000000000" pitchFamily="2" charset="0"/>
                <a:ea typeface="+mn-ea"/>
                <a:cs typeface="+mn-cs"/>
              </a:defRPr>
            </a:lvl3pPr>
            <a:lvl4pPr marL="536575" indent="-179388">
              <a:lnSpc>
                <a:spcPct val="100000"/>
              </a:lnSpc>
              <a:defRPr sz="1100"/>
            </a:lvl4pPr>
            <a:lvl5pPr>
              <a:defRPr sz="14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lvl="3"/>
            <a:r>
              <a:rPr lang="de-DE" dirty="0"/>
              <a:t>Vierte Ebene</a:t>
            </a:r>
          </a:p>
        </p:txBody>
      </p:sp>
      <p:sp>
        <p:nvSpPr>
          <p:cNvPr id="5" name="Footer Placeholder 4"/>
          <p:cNvSpPr>
            <a:spLocks noGrp="1"/>
          </p:cNvSpPr>
          <p:nvPr>
            <p:ph type="ftr" sz="quarter" idx="11"/>
          </p:nvPr>
        </p:nvSpPr>
        <p:spPr/>
        <p:txBody>
          <a:bodyPr/>
          <a:lstStyle>
            <a:lvl1pPr>
              <a:defRPr b="0">
                <a:solidFill>
                  <a:schemeClr val="bg1">
                    <a:lumMod val="65000"/>
                  </a:schemeClr>
                </a:solidFill>
              </a:defRPr>
            </a:lvl1pPr>
          </a:lstStyle>
          <a:p>
            <a:r>
              <a:rPr lang="de-DE"/>
              <a:t>Referent_in ergänzen bitte | Folientitel in Kurzform</a:t>
            </a:r>
            <a:endParaRPr lang="de-DE" dirty="0"/>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7" name="Content Placeholder 2">
            <a:extLst>
              <a:ext uri="{FF2B5EF4-FFF2-40B4-BE49-F238E27FC236}">
                <a16:creationId xmlns:a16="http://schemas.microsoft.com/office/drawing/2014/main" id="{E4778FFE-4E63-B943-889A-6AC582B2A299}"/>
              </a:ext>
            </a:extLst>
          </p:cNvPr>
          <p:cNvSpPr>
            <a:spLocks noGrp="1"/>
          </p:cNvSpPr>
          <p:nvPr>
            <p:ph idx="13"/>
          </p:nvPr>
        </p:nvSpPr>
        <p:spPr>
          <a:xfrm>
            <a:off x="4392613" y="998574"/>
            <a:ext cx="3671638" cy="3420000"/>
          </a:xfrm>
        </p:spPr>
        <p:txBody>
          <a:bodyPr/>
          <a:lstStyle>
            <a:lvl1pPr>
              <a:lnSpc>
                <a:spcPct val="100000"/>
              </a:lnSpc>
              <a:defRPr sz="1400"/>
            </a:lvl1pPr>
            <a:lvl2pPr>
              <a:lnSpc>
                <a:spcPct val="100000"/>
              </a:lnSpc>
              <a:defRPr sz="1400"/>
            </a:lvl2pPr>
            <a:lvl3pPr marL="179388" indent="0">
              <a:buNone/>
              <a:defRPr lang="de-DE" sz="1200" kern="1200" dirty="0">
                <a:solidFill>
                  <a:schemeClr val="tx1"/>
                </a:solidFill>
                <a:latin typeface="HTWBerlin Office" panose="02000000000000000000" pitchFamily="2" charset="0"/>
                <a:ea typeface="+mn-ea"/>
                <a:cs typeface="+mn-cs"/>
              </a:defRPr>
            </a:lvl3pPr>
            <a:lvl4pPr marL="357187" indent="0">
              <a:buNone/>
              <a:defRPr lang="de-DE" sz="1100" kern="1200" noProof="0" dirty="0" smtClean="0">
                <a:solidFill>
                  <a:schemeClr val="tx1"/>
                </a:solidFill>
                <a:latin typeface="HTWBerlin Office" panose="02000000000000000000" pitchFamily="2" charset="0"/>
                <a:ea typeface="+mn-ea"/>
                <a:cs typeface="+mn-cs"/>
              </a:defRPr>
            </a:lvl4pPr>
            <a:lvl5pPr>
              <a:defRPr sz="14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534987" marR="0" lvl="3"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Vierte Ebene</a:t>
            </a:r>
          </a:p>
        </p:txBody>
      </p:sp>
    </p:spTree>
    <p:extLst>
      <p:ext uri="{BB962C8B-B14F-4D97-AF65-F5344CB8AC3E}">
        <p14:creationId xmlns:p14="http://schemas.microsoft.com/office/powerpoint/2010/main" val="29269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 2spaltiger Text mit Bi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540000" y="2660952"/>
            <a:ext cx="3671638" cy="1757622"/>
          </a:xfrm>
        </p:spPr>
        <p:txBody>
          <a:bodyPr/>
          <a:lstStyle>
            <a:lvl1pPr>
              <a:lnSpc>
                <a:spcPct val="100000"/>
              </a:lnSpc>
              <a:defRPr sz="1400"/>
            </a:lvl1pPr>
            <a:lvl2pPr marL="0" indent="0">
              <a:lnSpc>
                <a:spcPct val="100000"/>
              </a:lnSpc>
              <a:buNone/>
              <a:defRPr lang="de-DE" sz="1200" kern="1200" dirty="0">
                <a:solidFill>
                  <a:schemeClr val="tx1"/>
                </a:solidFill>
                <a:latin typeface="HTWBerlin Office" panose="02000000000000000000" pitchFamily="2" charset="0"/>
                <a:ea typeface="+mn-ea"/>
                <a:cs typeface="+mn-cs"/>
              </a:defRPr>
            </a:lvl2pPr>
            <a:lvl3pPr marL="179388" indent="0">
              <a:lnSpc>
                <a:spcPct val="100000"/>
              </a:lnSpc>
              <a:buNone/>
              <a:defRPr lang="de-DE" sz="1100" kern="1200" dirty="0">
                <a:solidFill>
                  <a:schemeClr val="tx1"/>
                </a:solidFill>
                <a:latin typeface="HTWBerlin Office" panose="02000000000000000000" pitchFamily="2" charset="0"/>
                <a:ea typeface="+mn-ea"/>
                <a:cs typeface="+mn-cs"/>
              </a:defRPr>
            </a:lvl3pPr>
            <a:lvl4pPr>
              <a:defRPr sz="1400"/>
            </a:lvl4pPr>
            <a:lvl5pPr>
              <a:lnSpc>
                <a:spcPct val="100000"/>
              </a:lnSpc>
              <a:defRPr sz="1000"/>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lvl="4"/>
            <a:r>
              <a:rPr lang="de-DE" dirty="0"/>
              <a:t>Vierte Ebene</a:t>
            </a:r>
          </a:p>
        </p:txBody>
      </p:sp>
      <p:sp>
        <p:nvSpPr>
          <p:cNvPr id="5" name="Footer Placeholder 4"/>
          <p:cNvSpPr>
            <a:spLocks noGrp="1"/>
          </p:cNvSpPr>
          <p:nvPr>
            <p:ph type="ftr" sz="quarter" idx="11"/>
          </p:nvPr>
        </p:nvSpPr>
        <p:spPr/>
        <p:txBody>
          <a:bodyPr/>
          <a:lstStyle>
            <a:lvl1pPr>
              <a:defRPr b="0">
                <a:solidFill>
                  <a:schemeClr val="bg1">
                    <a:lumMod val="65000"/>
                  </a:schemeClr>
                </a:solidFill>
              </a:defRPr>
            </a:lvl1pPr>
          </a:lstStyle>
          <a:p>
            <a:r>
              <a:rPr lang="de-DE"/>
              <a:t>Referent_in ergänzen bitte | Folientitel in Kurzform</a:t>
            </a:r>
            <a:endParaRPr lang="de-DE" dirty="0"/>
          </a:p>
        </p:txBody>
      </p:sp>
      <p:sp>
        <p:nvSpPr>
          <p:cNvPr id="6" name="Slide Number Placeholder 5"/>
          <p:cNvSpPr>
            <a:spLocks noGrp="1"/>
          </p:cNvSpPr>
          <p:nvPr>
            <p:ph type="sldNum" sz="quarter" idx="12"/>
          </p:nvPr>
        </p:nvSpPr>
        <p:spPr/>
        <p:txBody>
          <a:bodyPr/>
          <a:lstStyle/>
          <a:p>
            <a:fld id="{45D25029-37DE-484F-BFE0-9B37AF2B26B8}" type="slidenum">
              <a:rPr lang="de-DE" smtClean="0"/>
              <a:pPr/>
              <a:t>‹N°›</a:t>
            </a:fld>
            <a:endParaRPr lang="de-DE"/>
          </a:p>
        </p:txBody>
      </p:sp>
      <p:sp>
        <p:nvSpPr>
          <p:cNvPr id="7" name="Content Placeholder 2">
            <a:extLst>
              <a:ext uri="{FF2B5EF4-FFF2-40B4-BE49-F238E27FC236}">
                <a16:creationId xmlns:a16="http://schemas.microsoft.com/office/drawing/2014/main" id="{E4778FFE-4E63-B943-889A-6AC582B2A299}"/>
              </a:ext>
            </a:extLst>
          </p:cNvPr>
          <p:cNvSpPr>
            <a:spLocks noGrp="1"/>
          </p:cNvSpPr>
          <p:nvPr>
            <p:ph idx="13"/>
          </p:nvPr>
        </p:nvSpPr>
        <p:spPr>
          <a:xfrm>
            <a:off x="4392613" y="2660952"/>
            <a:ext cx="3671638" cy="1757622"/>
          </a:xfrm>
        </p:spPr>
        <p:txBody>
          <a:bodyPr/>
          <a:lstStyle>
            <a:lvl1pPr>
              <a:lnSpc>
                <a:spcPct val="100000"/>
              </a:lnSpc>
              <a:defRPr sz="1400"/>
            </a:lvl1pPr>
            <a:lvl2pPr marL="179388" indent="-179388">
              <a:lnSpc>
                <a:spcPct val="100000"/>
              </a:lnSpc>
              <a:defRPr lang="de-DE" sz="1200" kern="1200" dirty="0" smtClean="0">
                <a:solidFill>
                  <a:schemeClr val="tx1"/>
                </a:solidFill>
                <a:latin typeface="HTWBerlin Office" panose="02000000000000000000" pitchFamily="2" charset="0"/>
                <a:ea typeface="+mn-ea"/>
                <a:cs typeface="+mn-cs"/>
              </a:defRPr>
            </a:lvl2pPr>
            <a:lvl3pPr marL="179388" indent="0">
              <a:buNone/>
              <a:defRPr lang="de-DE" sz="1100" kern="1200" dirty="0" smtClean="0">
                <a:solidFill>
                  <a:schemeClr val="tx1"/>
                </a:solidFill>
                <a:latin typeface="HTWBerlin Office" panose="02000000000000000000" pitchFamily="2" charset="0"/>
                <a:ea typeface="+mn-ea"/>
                <a:cs typeface="+mn-cs"/>
              </a:defRPr>
            </a:lvl3pPr>
            <a:lvl4pPr>
              <a:defRPr sz="1400"/>
            </a:lvl4pPr>
            <a:lvl5pPr marL="450850" indent="-179388">
              <a:defRPr lang="de-DE" sz="1000" kern="1200" dirty="0" smtClean="0">
                <a:solidFill>
                  <a:schemeClr val="tx1"/>
                </a:solidFill>
                <a:latin typeface="HTWBerlin Office" panose="02000000000000000000" pitchFamily="2" charset="0"/>
                <a:ea typeface="+mn-ea"/>
                <a:cs typeface="+mn-cs"/>
              </a:defRPr>
            </a:lvl5pPr>
          </a:lstStyle>
          <a:p>
            <a:pPr lvl="0"/>
            <a:r>
              <a:rPr lang="de-DE" dirty="0"/>
              <a:t>Mastertextformat bearbeiten</a:t>
            </a:r>
          </a:p>
          <a:p>
            <a:pPr marL="179388" marR="0" lvl="1" indent="-179388"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Zweite Ebene</a:t>
            </a:r>
          </a:p>
          <a:p>
            <a:pPr marL="357188" marR="0" lvl="2" indent="-177800" algn="l" defTabSz="685800" rtl="0" eaLnBrk="1" fontAlgn="auto" latinLnBrk="0" hangingPunct="1">
              <a:lnSpc>
                <a:spcPct val="100000"/>
              </a:lnSpc>
              <a:spcBef>
                <a:spcPts val="0"/>
              </a:spcBef>
              <a:spcAft>
                <a:spcPts val="550"/>
              </a:spcAft>
              <a:buClr>
                <a:schemeClr val="accent1"/>
              </a:buClr>
              <a:buSzTx/>
              <a:buFont typeface="Arial" panose="020B0604020202020204" pitchFamily="34" charset="0"/>
              <a:buChar char="•"/>
              <a:tabLst/>
              <a:defRPr/>
            </a:pPr>
            <a:r>
              <a:rPr lang="de-DE" dirty="0"/>
              <a:t>Dritte Ebene</a:t>
            </a:r>
          </a:p>
          <a:p>
            <a:pPr marL="450850" lvl="4" indent="-179388" algn="l" defTabSz="685800" rtl="0" eaLnBrk="1" latinLnBrk="0" hangingPunct="1">
              <a:lnSpc>
                <a:spcPct val="100000"/>
              </a:lnSpc>
              <a:spcBef>
                <a:spcPts val="0"/>
              </a:spcBef>
              <a:spcAft>
                <a:spcPts val="550"/>
              </a:spcAft>
              <a:buClr>
                <a:schemeClr val="accent1"/>
              </a:buClr>
              <a:buFont typeface="Arial" panose="020B0604020202020204" pitchFamily="34" charset="0"/>
              <a:buChar char="•"/>
              <a:tabLst/>
            </a:pPr>
            <a:r>
              <a:rPr lang="de-DE" dirty="0"/>
              <a:t>Vierte Ebene</a:t>
            </a:r>
          </a:p>
        </p:txBody>
      </p:sp>
      <p:sp>
        <p:nvSpPr>
          <p:cNvPr id="8" name="Bildplatzhalter 16">
            <a:extLst>
              <a:ext uri="{FF2B5EF4-FFF2-40B4-BE49-F238E27FC236}">
                <a16:creationId xmlns:a16="http://schemas.microsoft.com/office/drawing/2014/main" id="{E746415B-0A49-4500-A0FE-A1DD9DB3F9CD}"/>
              </a:ext>
            </a:extLst>
          </p:cNvPr>
          <p:cNvSpPr>
            <a:spLocks noGrp="1"/>
          </p:cNvSpPr>
          <p:nvPr>
            <p:ph type="pic" sz="quarter" idx="15"/>
          </p:nvPr>
        </p:nvSpPr>
        <p:spPr>
          <a:xfrm>
            <a:off x="539750" y="998574"/>
            <a:ext cx="3671887" cy="1517236"/>
          </a:xfrm>
          <a:solidFill>
            <a:schemeClr val="bg1">
              <a:lumMod val="85000"/>
            </a:schemeClr>
          </a:solidFill>
        </p:spPr>
        <p:txBody>
          <a:bodyPr/>
          <a:lstStyle>
            <a:lvl1pPr>
              <a:defRPr>
                <a:solidFill>
                  <a:schemeClr val="bg1">
                    <a:lumMod val="85000"/>
                  </a:schemeClr>
                </a:solidFill>
              </a:defRPr>
            </a:lvl1pPr>
          </a:lstStyle>
          <a:p>
            <a:endParaRPr lang="de-DE"/>
          </a:p>
        </p:txBody>
      </p:sp>
      <p:sp>
        <p:nvSpPr>
          <p:cNvPr id="9" name="Bildplatzhalter 16">
            <a:extLst>
              <a:ext uri="{FF2B5EF4-FFF2-40B4-BE49-F238E27FC236}">
                <a16:creationId xmlns:a16="http://schemas.microsoft.com/office/drawing/2014/main" id="{14C449FC-589D-4576-B7D5-AD4142CE08E2}"/>
              </a:ext>
            </a:extLst>
          </p:cNvPr>
          <p:cNvSpPr>
            <a:spLocks noGrp="1"/>
          </p:cNvSpPr>
          <p:nvPr>
            <p:ph type="pic" sz="quarter" idx="16"/>
          </p:nvPr>
        </p:nvSpPr>
        <p:spPr>
          <a:xfrm>
            <a:off x="4392613" y="998574"/>
            <a:ext cx="3671887" cy="1517236"/>
          </a:xfrm>
          <a:solidFill>
            <a:schemeClr val="bg1">
              <a:lumMod val="85000"/>
            </a:schemeClr>
          </a:solidFill>
        </p:spPr>
        <p:txBody>
          <a:bodyPr/>
          <a:lstStyle>
            <a:lvl1pPr>
              <a:defRPr>
                <a:solidFill>
                  <a:schemeClr val="bg1">
                    <a:lumMod val="85000"/>
                  </a:schemeClr>
                </a:solidFill>
              </a:defRPr>
            </a:lvl1pPr>
          </a:lstStyle>
          <a:p>
            <a:endParaRPr lang="de-DE"/>
          </a:p>
        </p:txBody>
      </p:sp>
    </p:spTree>
    <p:extLst>
      <p:ext uri="{BB962C8B-B14F-4D97-AF65-F5344CB8AC3E}">
        <p14:creationId xmlns:p14="http://schemas.microsoft.com/office/powerpoint/2010/main" val="34382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750" y="305147"/>
            <a:ext cx="7524750" cy="443628"/>
          </a:xfrm>
          <a:prstGeom prst="rect">
            <a:avLst/>
          </a:prstGeom>
        </p:spPr>
        <p:txBody>
          <a:bodyPr vert="horz" lIns="0" tIns="0" rIns="0" bIns="0" rtlCol="0" anchor="t" anchorCtr="0">
            <a:spAutoFit/>
          </a:bodyPr>
          <a:lstStyle/>
          <a:p>
            <a:r>
              <a:rPr lang="de-DE" dirty="0"/>
              <a:t>Mastertitelformat bearbeiten</a:t>
            </a:r>
            <a:endParaRPr lang="en-US" dirty="0"/>
          </a:p>
        </p:txBody>
      </p:sp>
      <p:sp>
        <p:nvSpPr>
          <p:cNvPr id="3" name="Text Placeholder 2"/>
          <p:cNvSpPr>
            <a:spLocks noGrp="1"/>
          </p:cNvSpPr>
          <p:nvPr>
            <p:ph type="body" idx="1"/>
          </p:nvPr>
        </p:nvSpPr>
        <p:spPr>
          <a:xfrm>
            <a:off x="540000" y="998574"/>
            <a:ext cx="7524500" cy="3420000"/>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3"/>
            <a:r>
              <a:rPr lang="de-DE" dirty="0"/>
              <a:t>Dritte Ebene</a:t>
            </a:r>
          </a:p>
          <a:p>
            <a:pPr lvl="4"/>
            <a:r>
              <a:rPr lang="de-DE" dirty="0"/>
              <a:t>Vierte Ebene</a:t>
            </a:r>
          </a:p>
          <a:p>
            <a:pPr lvl="5"/>
            <a:r>
              <a:rPr lang="de-DE" dirty="0"/>
              <a:t>Fünfte Ebene</a:t>
            </a:r>
            <a:endParaRPr lang="en-US" dirty="0"/>
          </a:p>
        </p:txBody>
      </p:sp>
      <p:sp>
        <p:nvSpPr>
          <p:cNvPr id="5" name="Footer Placeholder 4"/>
          <p:cNvSpPr>
            <a:spLocks noGrp="1"/>
          </p:cNvSpPr>
          <p:nvPr>
            <p:ph type="ftr" sz="quarter" idx="3"/>
          </p:nvPr>
        </p:nvSpPr>
        <p:spPr>
          <a:xfrm>
            <a:off x="2450125" y="4687099"/>
            <a:ext cx="5484949" cy="180000"/>
          </a:xfrm>
          <a:prstGeom prst="rect">
            <a:avLst/>
          </a:prstGeom>
        </p:spPr>
        <p:txBody>
          <a:bodyPr vert="horz" lIns="0" tIns="0" rIns="0" bIns="0" rtlCol="0" anchor="t" anchorCtr="0">
            <a:noAutofit/>
          </a:bodyPr>
          <a:lstStyle>
            <a:lvl1pPr algn="l">
              <a:defRPr sz="1000" b="1">
                <a:solidFill>
                  <a:srgbClr val="787878"/>
                </a:solidFill>
                <a:latin typeface="HTWBerlin Office" panose="02000000000000000000" pitchFamily="2" charset="0"/>
              </a:defRPr>
            </a:lvl1pPr>
          </a:lstStyle>
          <a:p>
            <a:r>
              <a:rPr lang="de-DE" dirty="0" err="1"/>
              <a:t>Referent_in</a:t>
            </a:r>
            <a:r>
              <a:rPr lang="de-DE"/>
              <a:t> ergänzen bitte | Folientitel in Kurzform</a:t>
            </a:r>
            <a:endParaRPr lang="de-DE" dirty="0"/>
          </a:p>
        </p:txBody>
      </p:sp>
      <p:sp>
        <p:nvSpPr>
          <p:cNvPr id="6" name="Slide Number Placeholder 5"/>
          <p:cNvSpPr>
            <a:spLocks noGrp="1"/>
          </p:cNvSpPr>
          <p:nvPr>
            <p:ph type="sldNum" sz="quarter" idx="4"/>
          </p:nvPr>
        </p:nvSpPr>
        <p:spPr>
          <a:xfrm>
            <a:off x="539750" y="4687099"/>
            <a:ext cx="1728788" cy="180000"/>
          </a:xfrm>
          <a:prstGeom prst="rect">
            <a:avLst/>
          </a:prstGeom>
        </p:spPr>
        <p:txBody>
          <a:bodyPr vert="horz" lIns="0" tIns="0" rIns="0" bIns="0" rtlCol="0" anchor="t" anchorCtr="0"/>
          <a:lstStyle>
            <a:lvl1pPr algn="l">
              <a:defRPr sz="1000" b="1">
                <a:solidFill>
                  <a:srgbClr val="787878"/>
                </a:solidFill>
                <a:latin typeface="HTWBerlin Office" panose="02000000000000000000" pitchFamily="2" charset="0"/>
              </a:defRPr>
            </a:lvl1pPr>
          </a:lstStyle>
          <a:p>
            <a:fld id="{45D25029-37DE-484F-BFE0-9B37AF2B26B8}" type="slidenum">
              <a:rPr lang="de-DE" smtClean="0"/>
              <a:pPr/>
              <a:t>‹N°›</a:t>
            </a:fld>
            <a:endParaRPr lang="de-DE" dirty="0"/>
          </a:p>
        </p:txBody>
      </p:sp>
      <p:pic>
        <p:nvPicPr>
          <p:cNvPr id="10" name="Grafik 9">
            <a:extLst>
              <a:ext uri="{FF2B5EF4-FFF2-40B4-BE49-F238E27FC236}">
                <a16:creationId xmlns:a16="http://schemas.microsoft.com/office/drawing/2014/main" id="{9AEA85BA-5B54-674A-882E-91B4CCB68B6A}"/>
              </a:ext>
            </a:extLst>
          </p:cNvPr>
          <p:cNvPicPr>
            <a:picLocks noChangeAspect="1"/>
          </p:cNvPicPr>
          <p:nvPr userDrawn="1"/>
        </p:nvPicPr>
        <p:blipFill>
          <a:blip r:embed="rId27" cstate="print">
            <a:extLst>
              <a:ext uri="{28A0092B-C50C-407E-A947-70E740481C1C}">
                <a14:useLocalDpi xmlns:a14="http://schemas.microsoft.com/office/drawing/2010/main"/>
              </a:ext>
            </a:extLst>
          </a:blip>
          <a:stretch>
            <a:fillRect/>
          </a:stretch>
        </p:blipFill>
        <p:spPr>
          <a:xfrm>
            <a:off x="8064500" y="4587241"/>
            <a:ext cx="720000" cy="221550"/>
          </a:xfrm>
          <a:prstGeom prst="rect">
            <a:avLst/>
          </a:prstGeom>
        </p:spPr>
      </p:pic>
    </p:spTree>
    <p:extLst>
      <p:ext uri="{BB962C8B-B14F-4D97-AF65-F5344CB8AC3E}">
        <p14:creationId xmlns:p14="http://schemas.microsoft.com/office/powerpoint/2010/main" val="2323047089"/>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81" r:id="rId3"/>
    <p:sldLayoutId id="2147483694" r:id="rId4"/>
    <p:sldLayoutId id="2147483680" r:id="rId5"/>
    <p:sldLayoutId id="2147483687" r:id="rId6"/>
    <p:sldLayoutId id="2147483662" r:id="rId7"/>
    <p:sldLayoutId id="2147483672" r:id="rId8"/>
    <p:sldLayoutId id="2147483697" r:id="rId9"/>
    <p:sldLayoutId id="2147483693" r:id="rId10"/>
    <p:sldLayoutId id="2147483692" r:id="rId11"/>
    <p:sldLayoutId id="2147483695" r:id="rId12"/>
    <p:sldLayoutId id="2147483688" r:id="rId13"/>
    <p:sldLayoutId id="2147483691" r:id="rId14"/>
    <p:sldLayoutId id="2147483683" r:id="rId15"/>
    <p:sldLayoutId id="2147483677" r:id="rId16"/>
    <p:sldLayoutId id="2147483689" r:id="rId17"/>
    <p:sldLayoutId id="2147483690" r:id="rId18"/>
    <p:sldLayoutId id="2147483679" r:id="rId19"/>
    <p:sldLayoutId id="2147483684" r:id="rId20"/>
    <p:sldLayoutId id="2147483685" r:id="rId21"/>
    <p:sldLayoutId id="2147483699" r:id="rId22"/>
    <p:sldLayoutId id="2147483698" r:id="rId23"/>
    <p:sldLayoutId id="2147483700" r:id="rId24"/>
    <p:sldLayoutId id="2147483686"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3400"/>
        </a:lnSpc>
        <a:spcBef>
          <a:spcPct val="0"/>
        </a:spcBef>
        <a:buNone/>
        <a:defRPr sz="3200" b="1" kern="1200">
          <a:solidFill>
            <a:schemeClr val="tx1"/>
          </a:solidFill>
          <a:latin typeface="HTWBerlin Office" panose="02000000000000000000" pitchFamily="2" charset="0"/>
          <a:ea typeface="+mj-ea"/>
          <a:cs typeface="+mj-cs"/>
        </a:defRPr>
      </a:lvl1pPr>
    </p:titleStyle>
    <p:body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5" userDrawn="1">
          <p15:clr>
            <a:srgbClr val="F26B43"/>
          </p15:clr>
        </p15:guide>
        <p15:guide id="2" pos="5080" userDrawn="1">
          <p15:clr>
            <a:srgbClr val="F26B43"/>
          </p15:clr>
        </p15:guide>
        <p15:guide id="3" pos="340" userDrawn="1">
          <p15:clr>
            <a:srgbClr val="F26B43"/>
          </p15:clr>
        </p15:guide>
        <p15:guide id="4" pos="3969" userDrawn="1">
          <p15:clr>
            <a:srgbClr val="F26B43"/>
          </p15:clr>
        </p15:guide>
        <p15:guide id="5" pos="3855" userDrawn="1">
          <p15:clr>
            <a:srgbClr val="F26B43"/>
          </p15:clr>
        </p15:guide>
        <p15:guide id="6" pos="1429" userDrawn="1">
          <p15:clr>
            <a:srgbClr val="F26B43"/>
          </p15:clr>
        </p15:guide>
        <p15:guide id="7" pos="1542" userDrawn="1">
          <p15:clr>
            <a:srgbClr val="F26B43"/>
          </p15:clr>
        </p15:guide>
        <p15:guide id="8" pos="5534" userDrawn="1">
          <p15:clr>
            <a:srgbClr val="F26B43"/>
          </p15:clr>
        </p15:guide>
        <p15:guide id="9" orient="horz" pos="667" userDrawn="1">
          <p15:clr>
            <a:srgbClr val="F26B43"/>
          </p15:clr>
        </p15:guide>
        <p15:guide id="10" orient="horz" pos="2777" userDrawn="1">
          <p15:clr>
            <a:srgbClr val="F26B43"/>
          </p15:clr>
        </p15:guide>
        <p15:guide id="11" orient="horz" pos="3026" userDrawn="1">
          <p15:clr>
            <a:srgbClr val="F26B43"/>
          </p15:clr>
        </p15:guide>
        <p15:guide id="12" pos="2653" userDrawn="1">
          <p15:clr>
            <a:srgbClr val="F26B43"/>
          </p15:clr>
        </p15:guide>
        <p15:guide id="13" pos="276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28DB393E-68D4-4D72-EDE8-7A152F3C5CF2}"/>
              </a:ext>
            </a:extLst>
          </p:cNvPr>
          <p:cNvSpPr>
            <a:spLocks noGrp="1"/>
          </p:cNvSpPr>
          <p:nvPr>
            <p:ph type="subTitle" idx="1"/>
          </p:nvPr>
        </p:nvSpPr>
        <p:spPr>
          <a:xfrm>
            <a:off x="539749" y="1886097"/>
            <a:ext cx="6868583" cy="614621"/>
          </a:xfrm>
        </p:spPr>
        <p:txBody>
          <a:bodyPr/>
          <a:lstStyle/>
          <a:p>
            <a:r>
              <a:rPr lang="de-DE" dirty="0">
                <a:latin typeface="Fira Sans" panose="020B0503050000020004" pitchFamily="34" charset="0"/>
                <a:ea typeface="Fira Sans" panose="020B0503050000020004" pitchFamily="34" charset="0"/>
              </a:rPr>
              <a:t>IP-Routing auf FreeBSD</a:t>
            </a:r>
            <a:endParaRPr lang="fr-FR" dirty="0">
              <a:latin typeface="Fira Sans" panose="020B0503050000020004" pitchFamily="34" charset="0"/>
              <a:ea typeface="Fira Sans" panose="020B0503050000020004" pitchFamily="34" charset="0"/>
            </a:endParaRPr>
          </a:p>
        </p:txBody>
      </p:sp>
      <p:sp>
        <p:nvSpPr>
          <p:cNvPr id="3" name="Titre 2">
            <a:extLst>
              <a:ext uri="{FF2B5EF4-FFF2-40B4-BE49-F238E27FC236}">
                <a16:creationId xmlns:a16="http://schemas.microsoft.com/office/drawing/2014/main" id="{D1D97AA2-8CA4-4DEF-0601-6AB1E51691FA}"/>
              </a:ext>
            </a:extLst>
          </p:cNvPr>
          <p:cNvSpPr>
            <a:spLocks noGrp="1"/>
          </p:cNvSpPr>
          <p:nvPr>
            <p:ph type="title"/>
          </p:nvPr>
        </p:nvSpPr>
        <p:spPr>
          <a:xfrm>
            <a:off x="539750" y="1451919"/>
            <a:ext cx="6490224" cy="436017"/>
          </a:xfrm>
        </p:spPr>
        <p:txBody>
          <a:bodyPr/>
          <a:lstStyle/>
          <a:p>
            <a:r>
              <a:rPr lang="de-DE" dirty="0">
                <a:latin typeface="Fira Sans" panose="020B0503050000020004" pitchFamily="34" charset="0"/>
                <a:ea typeface="Fira Sans" panose="020B0503050000020004" pitchFamily="34" charset="0"/>
              </a:rPr>
              <a:t>Netzwerke und verteilte Systemen</a:t>
            </a:r>
            <a:endParaRPr lang="fr-FR" dirty="0">
              <a:latin typeface="Fira Sans" panose="020B0503050000020004" pitchFamily="34" charset="0"/>
              <a:ea typeface="Fira Sans" panose="020B0503050000020004" pitchFamily="34" charset="0"/>
            </a:endParaRPr>
          </a:p>
        </p:txBody>
      </p:sp>
      <p:sp>
        <p:nvSpPr>
          <p:cNvPr id="4" name="Espace réservé du texte 3">
            <a:extLst>
              <a:ext uri="{FF2B5EF4-FFF2-40B4-BE49-F238E27FC236}">
                <a16:creationId xmlns:a16="http://schemas.microsoft.com/office/drawing/2014/main" id="{B0A77115-420C-2CA5-C6BC-29533841D53B}"/>
              </a:ext>
            </a:extLst>
          </p:cNvPr>
          <p:cNvSpPr>
            <a:spLocks noGrp="1"/>
          </p:cNvSpPr>
          <p:nvPr>
            <p:ph type="body" sz="quarter" idx="14"/>
          </p:nvPr>
        </p:nvSpPr>
        <p:spPr/>
        <p:txBody>
          <a:bodyPr/>
          <a:lstStyle/>
          <a:p>
            <a:r>
              <a:rPr lang="de-DE" dirty="0">
                <a:latin typeface="Fira Sans" panose="020B0503050000020004" pitchFamily="34" charset="0"/>
                <a:ea typeface="Fira Sans" panose="020B0503050000020004" pitchFamily="34" charset="0"/>
              </a:rPr>
              <a:t>Marie Laporte | 02.05.2022</a:t>
            </a:r>
            <a:endParaRPr lang="fr-FR" dirty="0">
              <a:latin typeface="Fira Sans" panose="020B0503050000020004" pitchFamily="34" charset="0"/>
              <a:ea typeface="Fira Sans" panose="020B0503050000020004" pitchFamily="34" charset="0"/>
            </a:endParaRPr>
          </a:p>
        </p:txBody>
      </p:sp>
    </p:spTree>
    <p:extLst>
      <p:ext uri="{BB962C8B-B14F-4D97-AF65-F5344CB8AC3E}">
        <p14:creationId xmlns:p14="http://schemas.microsoft.com/office/powerpoint/2010/main" val="4814885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49" y="305147"/>
            <a:ext cx="7800019" cy="441207"/>
          </a:xfrm>
        </p:spPr>
        <p:txBody>
          <a:bodyPr/>
          <a:lstStyle/>
          <a:p>
            <a:r>
              <a:rPr lang="de-DE" dirty="0">
                <a:latin typeface="Fira Sans" panose="020B0503050000020004" pitchFamily="34" charset="0"/>
                <a:ea typeface="Fira Sans" panose="020B0503050000020004" pitchFamily="34" charset="0"/>
              </a:rPr>
              <a:t>Aufgabe B – </a:t>
            </a:r>
            <a:r>
              <a:rPr lang="de-DE" i="1" dirty="0">
                <a:latin typeface="Fira Sans" panose="020B0503050000020004" pitchFamily="34" charset="0"/>
                <a:ea typeface="Fira Sans" panose="020B0503050000020004" pitchFamily="34" charset="0"/>
              </a:rPr>
              <a:t>ping</a:t>
            </a:r>
            <a:r>
              <a:rPr lang="de-DE" dirty="0">
                <a:latin typeface="Fira Sans" panose="020B0503050000020004" pitchFamily="34" charset="0"/>
                <a:ea typeface="Fira Sans" panose="020B0503050000020004" pitchFamily="34" charset="0"/>
              </a:rPr>
              <a:t>-Tool und ICMP-Protokoll</a:t>
            </a:r>
            <a:endParaRPr lang="fr-FR" dirty="0">
              <a:latin typeface="Fira Sans" panose="020B0503050000020004" pitchFamily="34" charset="0"/>
              <a:ea typeface="Fira Sans" panose="020B0503050000020004" pitchFamily="34" charset="0"/>
            </a:endParaRPr>
          </a:p>
        </p:txBody>
      </p:sp>
      <p:sp>
        <p:nvSpPr>
          <p:cNvPr id="5" name="Textplatzhalter 6">
            <a:extLst>
              <a:ext uri="{FF2B5EF4-FFF2-40B4-BE49-F238E27FC236}">
                <a16:creationId xmlns:a16="http://schemas.microsoft.com/office/drawing/2014/main" id="{6F59C1F6-6304-CC5C-16CC-5416A1B1B420}"/>
              </a:ext>
            </a:extLst>
          </p:cNvPr>
          <p:cNvSpPr txBox="1">
            <a:spLocks/>
          </p:cNvSpPr>
          <p:nvPr/>
        </p:nvSpPr>
        <p:spPr>
          <a:xfrm>
            <a:off x="221672" y="840511"/>
            <a:ext cx="8682183" cy="3607677"/>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b="1" dirty="0">
                <a:latin typeface="Fira Sans" panose="020B0503050000020004" pitchFamily="34" charset="0"/>
                <a:ea typeface="Fira Sans" panose="020B0503050000020004" pitchFamily="34" charset="0"/>
              </a:rPr>
              <a:t>Aufgaben</a:t>
            </a:r>
          </a:p>
          <a:p>
            <a:pPr algn="just"/>
            <a:r>
              <a:rPr lang="de-DE" sz="1600" dirty="0">
                <a:latin typeface="Fira Sans" panose="020B0503050000020004" pitchFamily="34" charset="0"/>
                <a:ea typeface="Fira Sans" panose="020B0503050000020004" pitchFamily="34" charset="0"/>
              </a:rPr>
              <a:t>IP-Protokoll: Wahl des Pfades für den Transport von Paketen.</a:t>
            </a:r>
          </a:p>
          <a:p>
            <a:pPr algn="just"/>
            <a:r>
              <a:rPr lang="de-DE" sz="1600" dirty="0">
                <a:latin typeface="Fira Sans" panose="020B0503050000020004" pitchFamily="34" charset="0"/>
                <a:ea typeface="Fira Sans" panose="020B0503050000020004" pitchFamily="34" charset="0"/>
              </a:rPr>
              <a:t>ICMP-Protokoll: Netzwerkfehler erfahren. Schicht 3 im OSI-Modell (wie IP-Protokoll).</a:t>
            </a:r>
          </a:p>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Fehlermeldungen</a:t>
            </a:r>
          </a:p>
          <a:p>
            <a:pPr algn="just"/>
            <a:endParaRPr lang="de-DE" sz="1800" dirty="0">
              <a:latin typeface="Fira Sans" panose="020B0503050000020004" pitchFamily="34" charset="0"/>
              <a:ea typeface="Fira Sans" panose="020B0503050000020004" pitchFamily="34" charset="0"/>
            </a:endParaRPr>
          </a:p>
        </p:txBody>
      </p:sp>
      <p:graphicFrame>
        <p:nvGraphicFramePr>
          <p:cNvPr id="6" name="Tableau 7">
            <a:extLst>
              <a:ext uri="{FF2B5EF4-FFF2-40B4-BE49-F238E27FC236}">
                <a16:creationId xmlns:a16="http://schemas.microsoft.com/office/drawing/2014/main" id="{CB1D09F8-6461-3281-6B58-99BE4A73A42B}"/>
              </a:ext>
            </a:extLst>
          </p:cNvPr>
          <p:cNvGraphicFramePr>
            <a:graphicFrameLocks noGrp="1"/>
          </p:cNvGraphicFramePr>
          <p:nvPr>
            <p:extLst>
              <p:ext uri="{D42A27DB-BD31-4B8C-83A1-F6EECF244321}">
                <p14:modId xmlns:p14="http://schemas.microsoft.com/office/powerpoint/2010/main" val="3255074363"/>
              </p:ext>
            </p:extLst>
          </p:nvPr>
        </p:nvGraphicFramePr>
        <p:xfrm>
          <a:off x="325291" y="2849781"/>
          <a:ext cx="7604632" cy="1768324"/>
        </p:xfrm>
        <a:graphic>
          <a:graphicData uri="http://schemas.openxmlformats.org/drawingml/2006/table">
            <a:tbl>
              <a:tblPr firstRow="1" bandRow="1">
                <a:tableStyleId>{3B4B98B0-60AC-42C2-AFA5-B58CD77FA1E5}</a:tableStyleId>
              </a:tblPr>
              <a:tblGrid>
                <a:gridCol w="2594642">
                  <a:extLst>
                    <a:ext uri="{9D8B030D-6E8A-4147-A177-3AD203B41FA5}">
                      <a16:colId xmlns:a16="http://schemas.microsoft.com/office/drawing/2014/main" val="1340940492"/>
                    </a:ext>
                  </a:extLst>
                </a:gridCol>
                <a:gridCol w="5009990">
                  <a:extLst>
                    <a:ext uri="{9D8B030D-6E8A-4147-A177-3AD203B41FA5}">
                      <a16:colId xmlns:a16="http://schemas.microsoft.com/office/drawing/2014/main" val="2714059808"/>
                    </a:ext>
                  </a:extLst>
                </a:gridCol>
              </a:tblGrid>
              <a:tr h="375255">
                <a:tc>
                  <a:txBody>
                    <a:bodyPr/>
                    <a:lstStyle/>
                    <a:p>
                      <a:r>
                        <a:rPr lang="de-DE" sz="1200" b="1" dirty="0">
                          <a:latin typeface="Fira Sans" panose="020B0503050000020004" pitchFamily="34" charset="0"/>
                          <a:ea typeface="Fira Sans" panose="020B0503050000020004" pitchFamily="34" charset="0"/>
                        </a:rPr>
                        <a:t>Connect: network </a:t>
                      </a:r>
                      <a:r>
                        <a:rPr lang="de-DE" sz="1200" b="1" dirty="0" err="1">
                          <a:latin typeface="Fira Sans" panose="020B0503050000020004" pitchFamily="34" charset="0"/>
                          <a:ea typeface="Fira Sans" panose="020B0503050000020004" pitchFamily="34" charset="0"/>
                        </a:rPr>
                        <a:t>is</a:t>
                      </a:r>
                      <a:r>
                        <a:rPr lang="de-DE" sz="1200" b="1" dirty="0">
                          <a:latin typeface="Fira Sans" panose="020B0503050000020004" pitchFamily="34" charset="0"/>
                          <a:ea typeface="Fira Sans" panose="020B0503050000020004" pitchFamily="34" charset="0"/>
                        </a:rPr>
                        <a:t> </a:t>
                      </a:r>
                      <a:r>
                        <a:rPr lang="de-DE" sz="1200" b="1" dirty="0" err="1">
                          <a:latin typeface="Fira Sans" panose="020B0503050000020004" pitchFamily="34" charset="0"/>
                          <a:ea typeface="Fira Sans" panose="020B0503050000020004" pitchFamily="34" charset="0"/>
                        </a:rPr>
                        <a:t>unreachable</a:t>
                      </a:r>
                      <a:endParaRPr lang="fr-FR" sz="1200" b="1" dirty="0">
                        <a:latin typeface="Fira Sans" panose="020B0503050000020004" pitchFamily="34" charset="0"/>
                        <a:ea typeface="Fira Sans" panose="020B0503050000020004" pitchFamily="34" charset="0"/>
                      </a:endParaRPr>
                    </a:p>
                  </a:txBody>
                  <a:tcPr/>
                </a:tc>
                <a:tc>
                  <a:txBody>
                    <a:bodyPr/>
                    <a:lstStyle/>
                    <a:p>
                      <a:r>
                        <a:rPr lang="de-DE" sz="1200" b="0" dirty="0">
                          <a:latin typeface="Fira Sans" panose="020B0503050000020004" pitchFamily="34" charset="0"/>
                          <a:ea typeface="Fira Sans" panose="020B0503050000020004" pitchFamily="34" charset="0"/>
                        </a:rPr>
                        <a:t>kein Default-Gateway eingerichtet</a:t>
                      </a:r>
                      <a:endParaRPr lang="fr-FR" sz="1200" b="0" dirty="0">
                        <a:latin typeface="Fira Sans" panose="020B0503050000020004" pitchFamily="34" charset="0"/>
                        <a:ea typeface="Fira Sans" panose="020B0503050000020004" pitchFamily="34" charset="0"/>
                      </a:endParaRPr>
                    </a:p>
                  </a:txBody>
                  <a:tcPr/>
                </a:tc>
                <a:extLst>
                  <a:ext uri="{0D108BD9-81ED-4DB2-BD59-A6C34878D82A}">
                    <a16:rowId xmlns:a16="http://schemas.microsoft.com/office/drawing/2014/main" val="3612828991"/>
                  </a:ext>
                </a:extLst>
              </a:tr>
              <a:tr h="508907">
                <a:tc>
                  <a:txBody>
                    <a:bodyPr/>
                    <a:lstStyle/>
                    <a:p>
                      <a:r>
                        <a:rPr lang="de-DE" sz="1200" b="1" dirty="0">
                          <a:latin typeface="Fira Sans" panose="020B0503050000020004" pitchFamily="34" charset="0"/>
                          <a:ea typeface="Fira Sans" panose="020B0503050000020004" pitchFamily="34" charset="0"/>
                        </a:rPr>
                        <a:t>Destination Host </a:t>
                      </a:r>
                      <a:r>
                        <a:rPr lang="de-DE" sz="1200" b="1" dirty="0" err="1">
                          <a:latin typeface="Fira Sans" panose="020B0503050000020004" pitchFamily="34" charset="0"/>
                          <a:ea typeface="Fira Sans" panose="020B0503050000020004" pitchFamily="34" charset="0"/>
                        </a:rPr>
                        <a:t>Unreachable</a:t>
                      </a:r>
                      <a:endParaRPr lang="fr-FR" sz="1200" b="1" dirty="0">
                        <a:latin typeface="Fira Sans" panose="020B0503050000020004" pitchFamily="34" charset="0"/>
                        <a:ea typeface="Fira Sans" panose="020B0503050000020004" pitchFamily="34" charset="0"/>
                      </a:endParaRPr>
                    </a:p>
                  </a:txBody>
                  <a:tcPr/>
                </a:tc>
                <a:tc>
                  <a:txBody>
                    <a:bodyPr/>
                    <a:lstStyle/>
                    <a:p>
                      <a:r>
                        <a:rPr lang="de-DE" sz="1200" dirty="0">
                          <a:latin typeface="Fira Sans" panose="020B0503050000020004" pitchFamily="34" charset="0"/>
                          <a:ea typeface="Fira Sans" panose="020B0503050000020004" pitchFamily="34" charset="0"/>
                        </a:rPr>
                        <a:t>Zielnetzwerk verfügbar aber Zielrechner nicht</a:t>
                      </a:r>
                      <a:endParaRPr lang="fr-FR" sz="1200" dirty="0">
                        <a:latin typeface="Fira Sans" panose="020B0503050000020004" pitchFamily="34" charset="0"/>
                        <a:ea typeface="Fira Sans" panose="020B0503050000020004" pitchFamily="34" charset="0"/>
                      </a:endParaRPr>
                    </a:p>
                  </a:txBody>
                  <a:tcPr/>
                </a:tc>
                <a:extLst>
                  <a:ext uri="{0D108BD9-81ED-4DB2-BD59-A6C34878D82A}">
                    <a16:rowId xmlns:a16="http://schemas.microsoft.com/office/drawing/2014/main" val="1572999366"/>
                  </a:ext>
                </a:extLst>
              </a:tr>
              <a:tr h="375255">
                <a:tc>
                  <a:txBody>
                    <a:bodyPr/>
                    <a:lstStyle/>
                    <a:p>
                      <a:r>
                        <a:rPr lang="de-DE" sz="1200" b="1" dirty="0">
                          <a:latin typeface="Fira Sans" panose="020B0503050000020004" pitchFamily="34" charset="0"/>
                          <a:ea typeface="Fira Sans" panose="020B0503050000020004" pitchFamily="34" charset="0"/>
                        </a:rPr>
                        <a:t>Destination Network </a:t>
                      </a:r>
                      <a:r>
                        <a:rPr lang="de-DE" sz="1200" b="1" dirty="0" err="1">
                          <a:latin typeface="Fira Sans" panose="020B0503050000020004" pitchFamily="34" charset="0"/>
                          <a:ea typeface="Fira Sans" panose="020B0503050000020004" pitchFamily="34" charset="0"/>
                        </a:rPr>
                        <a:t>Unreachable</a:t>
                      </a:r>
                      <a:endParaRPr lang="fr-FR" sz="1200" b="1" dirty="0">
                        <a:latin typeface="Fira Sans" panose="020B0503050000020004" pitchFamily="34" charset="0"/>
                        <a:ea typeface="Fira Sans" panose="020B0503050000020004" pitchFamily="34" charset="0"/>
                      </a:endParaRPr>
                    </a:p>
                  </a:txBody>
                  <a:tcPr/>
                </a:tc>
                <a:tc>
                  <a:txBody>
                    <a:bodyPr/>
                    <a:lstStyle/>
                    <a:p>
                      <a:r>
                        <a:rPr lang="de-DE" sz="1200" dirty="0">
                          <a:latin typeface="Fira Sans" panose="020B0503050000020004" pitchFamily="34" charset="0"/>
                          <a:ea typeface="Fira Sans" panose="020B0503050000020004" pitchFamily="34" charset="0"/>
                        </a:rPr>
                        <a:t>Zielnetz nicht gefunden </a:t>
                      </a:r>
                      <a:endParaRPr lang="fr-FR" sz="1200" dirty="0">
                        <a:latin typeface="Fira Sans" panose="020B0503050000020004" pitchFamily="34" charset="0"/>
                        <a:ea typeface="Fira Sans" panose="020B0503050000020004" pitchFamily="34" charset="0"/>
                      </a:endParaRPr>
                    </a:p>
                  </a:txBody>
                  <a:tcPr/>
                </a:tc>
                <a:extLst>
                  <a:ext uri="{0D108BD9-81ED-4DB2-BD59-A6C34878D82A}">
                    <a16:rowId xmlns:a16="http://schemas.microsoft.com/office/drawing/2014/main" val="1718640062"/>
                  </a:ext>
                </a:extLst>
              </a:tr>
              <a:tr h="508907">
                <a:tc>
                  <a:txBody>
                    <a:bodyPr/>
                    <a:lstStyle/>
                    <a:p>
                      <a:r>
                        <a:rPr lang="de-DE" sz="1200" b="1" dirty="0">
                          <a:latin typeface="Fira Sans" panose="020B0503050000020004" pitchFamily="34" charset="0"/>
                          <a:ea typeface="Fira Sans" panose="020B0503050000020004" pitchFamily="34" charset="0"/>
                        </a:rPr>
                        <a:t>keine Antwort auf ein Ping</a:t>
                      </a:r>
                      <a:endParaRPr lang="fr-FR" sz="1200" b="1" dirty="0">
                        <a:latin typeface="Fira Sans" panose="020B0503050000020004" pitchFamily="34" charset="0"/>
                        <a:ea typeface="Fira Sans" panose="020B0503050000020004" pitchFamily="34" charset="0"/>
                      </a:endParaRPr>
                    </a:p>
                  </a:txBody>
                  <a:tcPr/>
                </a:tc>
                <a:tc>
                  <a:txBody>
                    <a:bodyPr/>
                    <a:lstStyle/>
                    <a:p>
                      <a:r>
                        <a:rPr lang="de-DE" sz="1200" dirty="0">
                          <a:latin typeface="Fira Sans" panose="020B0503050000020004" pitchFamily="34" charset="0"/>
                          <a:ea typeface="Fira Sans" panose="020B0503050000020004" pitchFamily="34" charset="0"/>
                        </a:rPr>
                        <a:t>Ping deaktiviert oder überlastetes/falsch konfiguriertes Netzwerk</a:t>
                      </a:r>
                      <a:endParaRPr lang="fr-FR" sz="1200" dirty="0">
                        <a:latin typeface="Fira Sans" panose="020B0503050000020004" pitchFamily="34" charset="0"/>
                        <a:ea typeface="Fira Sans" panose="020B0503050000020004" pitchFamily="34" charset="0"/>
                      </a:endParaRPr>
                    </a:p>
                  </a:txBody>
                  <a:tcPr/>
                </a:tc>
                <a:extLst>
                  <a:ext uri="{0D108BD9-81ED-4DB2-BD59-A6C34878D82A}">
                    <a16:rowId xmlns:a16="http://schemas.microsoft.com/office/drawing/2014/main" val="628676627"/>
                  </a:ext>
                </a:extLst>
              </a:tr>
            </a:tbl>
          </a:graphicData>
        </a:graphic>
      </p:graphicFrame>
    </p:spTree>
    <p:extLst>
      <p:ext uri="{BB962C8B-B14F-4D97-AF65-F5344CB8AC3E}">
        <p14:creationId xmlns:p14="http://schemas.microsoft.com/office/powerpoint/2010/main" val="62221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49" y="305147"/>
            <a:ext cx="7800019" cy="441207"/>
          </a:xfrm>
        </p:spPr>
        <p:txBody>
          <a:bodyPr/>
          <a:lstStyle/>
          <a:p>
            <a:r>
              <a:rPr lang="de-DE" dirty="0">
                <a:latin typeface="Fira Sans" panose="020B0503050000020004" pitchFamily="34" charset="0"/>
                <a:ea typeface="Fira Sans" panose="020B0503050000020004" pitchFamily="34" charset="0"/>
              </a:rPr>
              <a:t>Aufgabe B – </a:t>
            </a:r>
            <a:r>
              <a:rPr lang="de-DE" i="1" dirty="0" err="1">
                <a:latin typeface="Fira Sans" panose="020B0503050000020004" pitchFamily="34" charset="0"/>
                <a:ea typeface="Fira Sans" panose="020B0503050000020004" pitchFamily="34" charset="0"/>
              </a:rPr>
              <a:t>netstat</a:t>
            </a:r>
            <a:r>
              <a:rPr lang="de-DE" i="1" dirty="0">
                <a:latin typeface="Fira Sans" panose="020B0503050000020004" pitchFamily="34" charset="0"/>
                <a:ea typeface="Fira Sans" panose="020B0503050000020004" pitchFamily="34" charset="0"/>
              </a:rPr>
              <a:t>  </a:t>
            </a:r>
            <a:r>
              <a:rPr lang="de-DE" dirty="0">
                <a:latin typeface="Fira Sans" panose="020B0503050000020004" pitchFamily="34" charset="0"/>
                <a:ea typeface="Fira Sans" panose="020B0503050000020004" pitchFamily="34" charset="0"/>
              </a:rPr>
              <a:t>und Routingtabelle</a:t>
            </a:r>
            <a:endParaRPr lang="fr-FR" dirty="0">
              <a:latin typeface="Fira Sans" panose="020B0503050000020004" pitchFamily="34" charset="0"/>
              <a:ea typeface="Fira Sans" panose="020B0503050000020004" pitchFamily="34" charset="0"/>
            </a:endParaRPr>
          </a:p>
        </p:txBody>
      </p:sp>
      <p:sp>
        <p:nvSpPr>
          <p:cNvPr id="5" name="Textplatzhalter 6">
            <a:extLst>
              <a:ext uri="{FF2B5EF4-FFF2-40B4-BE49-F238E27FC236}">
                <a16:creationId xmlns:a16="http://schemas.microsoft.com/office/drawing/2014/main" id="{6F59C1F6-6304-CC5C-16CC-5416A1B1B420}"/>
              </a:ext>
            </a:extLst>
          </p:cNvPr>
          <p:cNvSpPr txBox="1">
            <a:spLocks/>
          </p:cNvSpPr>
          <p:nvPr/>
        </p:nvSpPr>
        <p:spPr>
          <a:xfrm>
            <a:off x="221672" y="840511"/>
            <a:ext cx="8682183" cy="3607677"/>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b="1" i="1" dirty="0" err="1">
                <a:latin typeface="Fira Sans" panose="020B0503050000020004" pitchFamily="34" charset="0"/>
                <a:ea typeface="Fira Sans" panose="020B0503050000020004" pitchFamily="34" charset="0"/>
              </a:rPr>
              <a:t>netstat</a:t>
            </a:r>
            <a:r>
              <a:rPr lang="de-DE" sz="1800" b="1" dirty="0">
                <a:latin typeface="Fira Sans" panose="020B0503050000020004" pitchFamily="34" charset="0"/>
                <a:ea typeface="Fira Sans" panose="020B0503050000020004" pitchFamily="34" charset="0"/>
              </a:rPr>
              <a:t>  </a:t>
            </a:r>
            <a:r>
              <a:rPr lang="de-DE" sz="1800" dirty="0">
                <a:latin typeface="Fira Sans" panose="020B0503050000020004" pitchFamily="34" charset="0"/>
                <a:ea typeface="Fira Sans" panose="020B0503050000020004" pitchFamily="34" charset="0"/>
              </a:rPr>
              <a:t>Routingtabelle auslesen.</a:t>
            </a:r>
          </a:p>
          <a:p>
            <a:pPr algn="just"/>
            <a:endParaRPr lang="de-DE" sz="1800" dirty="0">
              <a:latin typeface="Fira Sans" panose="020B0503050000020004" pitchFamily="34" charset="0"/>
              <a:ea typeface="Fira Sans" panose="020B0503050000020004" pitchFamily="34" charset="0"/>
            </a:endParaRPr>
          </a:p>
          <a:p>
            <a:r>
              <a:rPr lang="fr-FR" sz="1800" b="0" i="0" dirty="0" err="1">
                <a:effectLst/>
                <a:latin typeface="Fira Sans" panose="020B0503050000020004" pitchFamily="34" charset="0"/>
                <a:ea typeface="Fira Sans" panose="020B0503050000020004" pitchFamily="34" charset="0"/>
              </a:rPr>
              <a:t>Eine</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statische</a:t>
            </a:r>
            <a:r>
              <a:rPr lang="fr-FR" sz="1800" b="0" i="0" dirty="0">
                <a:effectLst/>
                <a:latin typeface="Fira Sans" panose="020B0503050000020004" pitchFamily="34" charset="0"/>
                <a:ea typeface="Fira Sans" panose="020B0503050000020004" pitchFamily="34" charset="0"/>
              </a:rPr>
              <a:t> Route </a:t>
            </a:r>
            <a:r>
              <a:rPr lang="fr-FR" sz="1800" b="0" i="0" dirty="0" err="1">
                <a:effectLst/>
                <a:latin typeface="Fira Sans" panose="020B0503050000020004" pitchFamily="34" charset="0"/>
                <a:ea typeface="Fira Sans" panose="020B0503050000020004" pitchFamily="34" charset="0"/>
              </a:rPr>
              <a:t>hinzufügen</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oder</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entfernen</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mittels</a:t>
            </a:r>
            <a:r>
              <a:rPr lang="fr-FR" sz="1800" b="0" i="0" dirty="0">
                <a:effectLst/>
                <a:latin typeface="Fira Sans" panose="020B0503050000020004" pitchFamily="34" charset="0"/>
                <a:ea typeface="Fira Sans" panose="020B0503050000020004" pitchFamily="34" charset="0"/>
              </a:rPr>
              <a:t> </a:t>
            </a:r>
            <a:r>
              <a:rPr lang="fr-FR" sz="1800" b="0" i="1" dirty="0">
                <a:effectLst/>
                <a:latin typeface="Fira Sans" panose="020B0503050000020004" pitchFamily="34" charset="0"/>
                <a:ea typeface="Fira Sans" panose="020B0503050000020004" pitchFamily="34" charset="0"/>
              </a:rPr>
              <a:t>net-</a:t>
            </a:r>
            <a:r>
              <a:rPr lang="fr-FR" sz="1800" b="0" i="1" dirty="0" err="1">
                <a:effectLst/>
                <a:latin typeface="Fira Sans" panose="020B0503050000020004" pitchFamily="34" charset="0"/>
                <a:ea typeface="Fira Sans" panose="020B0503050000020004" pitchFamily="34" charset="0"/>
              </a:rPr>
              <a:t>tools</a:t>
            </a:r>
            <a:r>
              <a:rPr lang="fr-FR" sz="1800" b="0" i="1" dirty="0">
                <a:effectLst/>
                <a:latin typeface="Fira Sans" panose="020B0503050000020004" pitchFamily="34" charset="0"/>
                <a:ea typeface="Fira Sans" panose="020B0503050000020004" pitchFamily="34" charset="0"/>
              </a:rPr>
              <a:t> </a:t>
            </a:r>
            <a:r>
              <a:rPr lang="fr-FR" sz="1800" b="0" i="0" dirty="0">
                <a:effectLst/>
                <a:latin typeface="Fira Sans" panose="020B0503050000020004" pitchFamily="34" charset="0"/>
                <a:ea typeface="Fira Sans" panose="020B0503050000020004" pitchFamily="34" charset="0"/>
              </a:rPr>
              <a:t>:</a:t>
            </a:r>
            <a:br>
              <a:rPr lang="fr-FR" sz="1800" dirty="0">
                <a:latin typeface="Fira Sans" panose="020B0503050000020004" pitchFamily="34" charset="0"/>
                <a:ea typeface="Fira Sans" panose="020B0503050000020004" pitchFamily="34" charset="0"/>
              </a:rPr>
            </a:b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route </a:t>
            </a: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add</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-net 172.16.32.0/24 </a:t>
            </a: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gw</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192.168.1.1 eth0</a:t>
            </a:r>
            <a:br>
              <a:rPr lang="fr-FR" sz="1800" dirty="0">
                <a:latin typeface="Courier New" panose="02070309020205020404" pitchFamily="49" charset="0"/>
                <a:ea typeface="Fira Sans" panose="020B0503050000020004" pitchFamily="34" charset="0"/>
                <a:cs typeface="Courier New" panose="02070309020205020404" pitchFamily="49" charset="0"/>
              </a:rPr>
            </a:b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route </a:t>
            </a: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del</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-net 172.16.32.0/24</a:t>
            </a:r>
          </a:p>
          <a:p>
            <a:br>
              <a:rPr lang="fr-FR" sz="1800" dirty="0">
                <a:latin typeface="Fira Sans" panose="020B0503050000020004" pitchFamily="34" charset="0"/>
                <a:ea typeface="Fira Sans" panose="020B0503050000020004" pitchFamily="34" charset="0"/>
              </a:rPr>
            </a:br>
            <a:r>
              <a:rPr lang="fr-FR" sz="1800" b="0" i="0" dirty="0" err="1">
                <a:effectLst/>
                <a:latin typeface="Fira Sans" panose="020B0503050000020004" pitchFamily="34" charset="0"/>
                <a:ea typeface="Fira Sans" panose="020B0503050000020004" pitchFamily="34" charset="0"/>
              </a:rPr>
              <a:t>Eine</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statische</a:t>
            </a:r>
            <a:r>
              <a:rPr lang="fr-FR" sz="1800" b="0" i="0" dirty="0">
                <a:effectLst/>
                <a:latin typeface="Fira Sans" panose="020B0503050000020004" pitchFamily="34" charset="0"/>
                <a:ea typeface="Fira Sans" panose="020B0503050000020004" pitchFamily="34" charset="0"/>
              </a:rPr>
              <a:t> Route </a:t>
            </a:r>
            <a:r>
              <a:rPr lang="fr-FR" sz="1800" b="0" i="0" dirty="0" err="1">
                <a:effectLst/>
                <a:latin typeface="Fira Sans" panose="020B0503050000020004" pitchFamily="34" charset="0"/>
                <a:ea typeface="Fira Sans" panose="020B0503050000020004" pitchFamily="34" charset="0"/>
              </a:rPr>
              <a:t>hinzuf</a:t>
            </a:r>
            <a:r>
              <a:rPr lang="fr-FR" sz="1800" dirty="0" err="1">
                <a:latin typeface="Fira Sans" panose="020B0503050000020004" pitchFamily="34" charset="0"/>
                <a:ea typeface="Fira Sans" panose="020B0503050000020004" pitchFamily="34" charset="0"/>
              </a:rPr>
              <a:t>ü</a:t>
            </a:r>
            <a:r>
              <a:rPr lang="fr-FR" sz="1800" b="0" i="0" dirty="0" err="1">
                <a:effectLst/>
                <a:latin typeface="Fira Sans" panose="020B0503050000020004" pitchFamily="34" charset="0"/>
                <a:ea typeface="Fira Sans" panose="020B0503050000020004" pitchFamily="34" charset="0"/>
              </a:rPr>
              <a:t>gen</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oder</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entfernen</a:t>
            </a:r>
            <a:r>
              <a:rPr lang="fr-FR" sz="1800" b="0" i="0" dirty="0">
                <a:effectLst/>
                <a:latin typeface="Fira Sans" panose="020B0503050000020004" pitchFamily="34" charset="0"/>
                <a:ea typeface="Fira Sans" panose="020B0503050000020004" pitchFamily="34" charset="0"/>
              </a:rPr>
              <a:t> </a:t>
            </a:r>
            <a:r>
              <a:rPr lang="fr-FR" sz="1800" b="0" i="0" dirty="0" err="1">
                <a:effectLst/>
                <a:latin typeface="Fira Sans" panose="020B0503050000020004" pitchFamily="34" charset="0"/>
                <a:ea typeface="Fira Sans" panose="020B0503050000020004" pitchFamily="34" charset="0"/>
              </a:rPr>
              <a:t>mittels</a:t>
            </a:r>
            <a:r>
              <a:rPr lang="fr-FR" sz="1800" b="0" i="0" dirty="0">
                <a:effectLst/>
                <a:latin typeface="Fira Sans" panose="020B0503050000020004" pitchFamily="34" charset="0"/>
                <a:ea typeface="Fira Sans" panose="020B0503050000020004" pitchFamily="34" charset="0"/>
              </a:rPr>
              <a:t> </a:t>
            </a:r>
            <a:r>
              <a:rPr lang="fr-FR" sz="1800" b="0" i="1" dirty="0" err="1">
                <a:effectLst/>
                <a:latin typeface="Fira Sans" panose="020B0503050000020004" pitchFamily="34" charset="0"/>
                <a:ea typeface="Fira Sans" panose="020B0503050000020004" pitchFamily="34" charset="0"/>
              </a:rPr>
              <a:t>iproute</a:t>
            </a:r>
            <a:r>
              <a:rPr lang="fr-FR" sz="1800" b="0" i="1" dirty="0">
                <a:effectLst/>
                <a:latin typeface="Fira Sans" panose="020B0503050000020004" pitchFamily="34" charset="0"/>
                <a:ea typeface="Fira Sans" panose="020B0503050000020004" pitchFamily="34" charset="0"/>
              </a:rPr>
              <a:t> 2 </a:t>
            </a:r>
            <a:r>
              <a:rPr lang="fr-FR" sz="1800" b="0" i="0" dirty="0">
                <a:effectLst/>
                <a:latin typeface="Fira Sans" panose="020B0503050000020004" pitchFamily="34" charset="0"/>
                <a:ea typeface="Fira Sans" panose="020B0503050000020004" pitchFamily="34" charset="0"/>
              </a:rPr>
              <a:t>:</a:t>
            </a:r>
            <a:br>
              <a:rPr lang="fr-FR" sz="1800" dirty="0">
                <a:latin typeface="Fira Sans" panose="020B0503050000020004" pitchFamily="34" charset="0"/>
                <a:ea typeface="Fira Sans" panose="020B0503050000020004" pitchFamily="34" charset="0"/>
              </a:rPr>
            </a:b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ip</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route </a:t>
            </a: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add</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172.16.32.0/24 via 192.168.1.1 dev eth0</a:t>
            </a:r>
            <a:br>
              <a:rPr lang="fr-FR" sz="1800" dirty="0">
                <a:latin typeface="Courier New" panose="02070309020205020404" pitchFamily="49" charset="0"/>
                <a:ea typeface="Fira Sans" panose="020B0503050000020004" pitchFamily="34" charset="0"/>
                <a:cs typeface="Courier New" panose="02070309020205020404" pitchFamily="49" charset="0"/>
              </a:rPr>
            </a:b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ip</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route </a:t>
            </a:r>
            <a:r>
              <a:rPr lang="fr-FR" sz="1800" b="0" i="0" dirty="0" err="1">
                <a:effectLst/>
                <a:latin typeface="Courier New" panose="02070309020205020404" pitchFamily="49" charset="0"/>
                <a:ea typeface="Fira Sans" panose="020B0503050000020004" pitchFamily="34" charset="0"/>
                <a:cs typeface="Courier New" panose="02070309020205020404" pitchFamily="49" charset="0"/>
              </a:rPr>
              <a:t>del</a:t>
            </a:r>
            <a:r>
              <a:rPr lang="fr-FR" sz="1800" b="0" i="0" dirty="0">
                <a:effectLst/>
                <a:latin typeface="Courier New" panose="02070309020205020404" pitchFamily="49" charset="0"/>
                <a:ea typeface="Fira Sans" panose="020B0503050000020004" pitchFamily="34" charset="0"/>
                <a:cs typeface="Courier New" panose="02070309020205020404" pitchFamily="49" charset="0"/>
              </a:rPr>
              <a:t> 172.16.32.0/24</a:t>
            </a:r>
            <a:endParaRPr lang="de-DE" sz="1800" dirty="0">
              <a:latin typeface="Courier New" panose="02070309020205020404" pitchFamily="49" charset="0"/>
              <a:ea typeface="Fira Sans" panose="020B0503050000020004" pitchFamily="34" charset="0"/>
              <a:cs typeface="Courier New" panose="02070309020205020404" pitchFamily="49" charset="0"/>
            </a:endParaRPr>
          </a:p>
          <a:p>
            <a:pPr algn="just"/>
            <a:endParaRPr lang="de-DE" sz="1800" dirty="0">
              <a:latin typeface="Fira Sans" panose="020B0503050000020004" pitchFamily="34" charset="0"/>
              <a:ea typeface="Fira Sans" panose="020B0503050000020004" pitchFamily="34" charset="0"/>
            </a:endParaRPr>
          </a:p>
          <a:p>
            <a:pPr algn="just"/>
            <a:endParaRPr lang="de-DE" sz="1800" dirty="0">
              <a:latin typeface="Fira Sans" panose="020B0503050000020004" pitchFamily="34" charset="0"/>
              <a:ea typeface="Fira Sans" panose="020B0503050000020004" pitchFamily="34" charset="0"/>
            </a:endParaRPr>
          </a:p>
        </p:txBody>
      </p:sp>
    </p:spTree>
    <p:extLst>
      <p:ext uri="{BB962C8B-B14F-4D97-AF65-F5344CB8AC3E}">
        <p14:creationId xmlns:p14="http://schemas.microsoft.com/office/powerpoint/2010/main" val="6572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49" y="305147"/>
            <a:ext cx="8289206" cy="872034"/>
          </a:xfrm>
        </p:spPr>
        <p:txBody>
          <a:bodyPr/>
          <a:lstStyle/>
          <a:p>
            <a:r>
              <a:rPr lang="de-DE" dirty="0">
                <a:latin typeface="Fira Sans" panose="020B0503050000020004" pitchFamily="34" charset="0"/>
                <a:ea typeface="Fira Sans" panose="020B0503050000020004" pitchFamily="34" charset="0"/>
              </a:rPr>
              <a:t>Aufgabe B – Gateways und </a:t>
            </a:r>
            <a:r>
              <a:rPr lang="de-DE" dirty="0" err="1">
                <a:latin typeface="Fira Sans" panose="020B0503050000020004" pitchFamily="34" charset="0"/>
                <a:ea typeface="Fira Sans" panose="020B0503050000020004" pitchFamily="34" charset="0"/>
              </a:rPr>
              <a:t>default</a:t>
            </a:r>
            <a:r>
              <a:rPr lang="de-DE" dirty="0">
                <a:latin typeface="Fira Sans" panose="020B0503050000020004" pitchFamily="34" charset="0"/>
                <a:ea typeface="Fira Sans" panose="020B0503050000020004" pitchFamily="34" charset="0"/>
              </a:rPr>
              <a:t> Gateways</a:t>
            </a:r>
            <a:endParaRPr lang="fr-FR" dirty="0">
              <a:latin typeface="Fira Sans" panose="020B0503050000020004" pitchFamily="34" charset="0"/>
              <a:ea typeface="Fira Sans" panose="020B0503050000020004" pitchFamily="34" charset="0"/>
            </a:endParaRPr>
          </a:p>
        </p:txBody>
      </p:sp>
      <p:sp>
        <p:nvSpPr>
          <p:cNvPr id="5" name="Textplatzhalter 6">
            <a:extLst>
              <a:ext uri="{FF2B5EF4-FFF2-40B4-BE49-F238E27FC236}">
                <a16:creationId xmlns:a16="http://schemas.microsoft.com/office/drawing/2014/main" id="{6F59C1F6-6304-CC5C-16CC-5416A1B1B420}"/>
              </a:ext>
            </a:extLst>
          </p:cNvPr>
          <p:cNvSpPr txBox="1">
            <a:spLocks/>
          </p:cNvSpPr>
          <p:nvPr/>
        </p:nvSpPr>
        <p:spPr>
          <a:xfrm>
            <a:off x="221672" y="840511"/>
            <a:ext cx="8682183" cy="3607677"/>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de-DE" sz="1800" dirty="0">
              <a:latin typeface="Fira Sans" panose="020B0503050000020004" pitchFamily="34" charset="0"/>
              <a:ea typeface="Fira Sans" panose="020B0503050000020004" pitchFamily="34" charset="0"/>
            </a:endParaRPr>
          </a:p>
          <a:p>
            <a:pPr algn="just"/>
            <a:endParaRPr lang="de-DE" sz="1800" dirty="0">
              <a:latin typeface="Fira Sans" panose="020B0503050000020004" pitchFamily="34" charset="0"/>
              <a:ea typeface="Fira Sans" panose="020B0503050000020004" pitchFamily="34" charset="0"/>
            </a:endParaRPr>
          </a:p>
        </p:txBody>
      </p:sp>
      <p:sp>
        <p:nvSpPr>
          <p:cNvPr id="4" name="Textplatzhalter 6">
            <a:extLst>
              <a:ext uri="{FF2B5EF4-FFF2-40B4-BE49-F238E27FC236}">
                <a16:creationId xmlns:a16="http://schemas.microsoft.com/office/drawing/2014/main" id="{0C2456EE-7514-CE0E-4E84-FA41FE0BF84D}"/>
              </a:ext>
            </a:extLst>
          </p:cNvPr>
          <p:cNvSpPr txBox="1">
            <a:spLocks/>
          </p:cNvSpPr>
          <p:nvPr/>
        </p:nvSpPr>
        <p:spPr>
          <a:xfrm>
            <a:off x="221672" y="840511"/>
            <a:ext cx="8682183" cy="3565235"/>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Gateway</a:t>
            </a:r>
            <a:r>
              <a:rPr lang="de-DE" sz="1800" dirty="0">
                <a:latin typeface="Fira Sans" panose="020B0503050000020004" pitchFamily="34" charset="0"/>
                <a:ea typeface="Fira Sans" panose="020B0503050000020004" pitchFamily="34" charset="0"/>
              </a:rPr>
              <a:t>: Gerät, das die Kommunikation zwischen verschiedenen Protokollen und die Umwandlung von Protokollen ermöglicht.</a:t>
            </a:r>
          </a:p>
          <a:p>
            <a:pPr algn="just"/>
            <a:r>
              <a:rPr lang="de-DE" sz="1800" dirty="0">
                <a:latin typeface="Fira Sans" panose="020B0503050000020004" pitchFamily="34" charset="0"/>
                <a:ea typeface="Fira Sans" panose="020B0503050000020004" pitchFamily="34" charset="0"/>
              </a:rPr>
              <a:t>Das Gateway ist für die Weiterleitung des Datenverkehrs von der Hauptarbeitsstation zum externen Netzwerk oder für den Zugang zum Internet verantwortlich.</a:t>
            </a:r>
          </a:p>
          <a:p>
            <a:pPr algn="just"/>
            <a:endParaRPr lang="de-DE" sz="1800" dirty="0">
              <a:latin typeface="Fira Sans" panose="020B0503050000020004" pitchFamily="34" charset="0"/>
              <a:ea typeface="Fira Sans" panose="020B0503050000020004" pitchFamily="34" charset="0"/>
            </a:endParaRPr>
          </a:p>
          <a:p>
            <a:pPr algn="just"/>
            <a:r>
              <a:rPr lang="de-DE" sz="1800" dirty="0">
                <a:latin typeface="Fira Sans" panose="020B0503050000020004" pitchFamily="34" charset="0"/>
                <a:ea typeface="Fira Sans" panose="020B0503050000020004" pitchFamily="34" charset="0"/>
              </a:rPr>
              <a:t>Routing-Eintrag für ein bestimmtes Präfix </a:t>
            </a:r>
            <a:r>
              <a:rPr lang="fr-FR" sz="1600" dirty="0"/>
              <a:t>→</a:t>
            </a:r>
            <a:r>
              <a:rPr lang="de-DE" sz="1800" dirty="0">
                <a:latin typeface="Fira Sans" panose="020B0503050000020004" pitchFamily="34" charset="0"/>
                <a:ea typeface="Fira Sans" panose="020B0503050000020004" pitchFamily="34" charset="0"/>
              </a:rPr>
              <a:t> </a:t>
            </a:r>
            <a:r>
              <a:rPr lang="de-DE" sz="1800" b="1" dirty="0">
                <a:latin typeface="Fira Sans" panose="020B0503050000020004" pitchFamily="34" charset="0"/>
                <a:ea typeface="Fira Sans" panose="020B0503050000020004" pitchFamily="34" charset="0"/>
              </a:rPr>
              <a:t>Gateway</a:t>
            </a:r>
            <a:r>
              <a:rPr lang="de-DE" sz="1800" dirty="0">
                <a:latin typeface="Fira Sans" panose="020B0503050000020004" pitchFamily="34" charset="0"/>
                <a:ea typeface="Fira Sans" panose="020B0503050000020004" pitchFamily="34" charset="0"/>
              </a:rPr>
              <a:t> als nächster Hop.</a:t>
            </a:r>
          </a:p>
          <a:p>
            <a:pPr algn="just"/>
            <a:r>
              <a:rPr lang="de-DE" sz="1800" dirty="0">
                <a:latin typeface="Fira Sans" panose="020B0503050000020004" pitchFamily="34" charset="0"/>
                <a:ea typeface="Fira Sans" panose="020B0503050000020004" pitchFamily="34" charset="0"/>
              </a:rPr>
              <a:t>Routing-Eintrag um Verkehr </a:t>
            </a:r>
            <a:r>
              <a:rPr lang="fr-FR" sz="1600" dirty="0"/>
              <a:t>→</a:t>
            </a:r>
            <a:r>
              <a:rPr lang="de-DE" sz="1800" dirty="0">
                <a:latin typeface="Fira Sans" panose="020B0503050000020004" pitchFamily="34" charset="0"/>
                <a:ea typeface="Fira Sans" panose="020B0503050000020004" pitchFamily="34" charset="0"/>
              </a:rPr>
              <a:t> </a:t>
            </a:r>
            <a:r>
              <a:rPr lang="de-DE" sz="1800" b="1" dirty="0">
                <a:latin typeface="Fira Sans" panose="020B0503050000020004" pitchFamily="34" charset="0"/>
                <a:ea typeface="Fira Sans" panose="020B0503050000020004" pitchFamily="34" charset="0"/>
              </a:rPr>
              <a:t>Default Gateway </a:t>
            </a:r>
            <a:r>
              <a:rPr lang="de-DE" sz="1800" dirty="0">
                <a:latin typeface="Fira Sans" panose="020B0503050000020004" pitchFamily="34" charset="0"/>
                <a:ea typeface="Fira Sans" panose="020B0503050000020004" pitchFamily="34" charset="0"/>
              </a:rPr>
              <a:t>als nächster Hop.</a:t>
            </a:r>
          </a:p>
        </p:txBody>
      </p:sp>
    </p:spTree>
    <p:extLst>
      <p:ext uri="{BB962C8B-B14F-4D97-AF65-F5344CB8AC3E}">
        <p14:creationId xmlns:p14="http://schemas.microsoft.com/office/powerpoint/2010/main" val="39776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p:txBody>
          <a:bodyPr/>
          <a:lstStyle/>
          <a:p>
            <a:r>
              <a:rPr lang="de-DE" dirty="0">
                <a:latin typeface="Fira Sans" panose="020B0503050000020004" pitchFamily="34" charset="0"/>
                <a:ea typeface="Fira Sans" panose="020B0503050000020004" pitchFamily="34" charset="0"/>
              </a:rPr>
              <a:t>Aufgabe A – IP-Routing und </a:t>
            </a:r>
            <a:r>
              <a:rPr lang="de-DE" dirty="0" err="1">
                <a:latin typeface="Fira Sans" panose="020B0503050000020004" pitchFamily="34" charset="0"/>
                <a:ea typeface="Fira Sans" panose="020B0503050000020004" pitchFamily="34" charset="0"/>
              </a:rPr>
              <a:t>Forwarding</a:t>
            </a:r>
            <a:endParaRPr lang="fr-FR" dirty="0">
              <a:latin typeface="Fira Sans" panose="020B0503050000020004" pitchFamily="34" charset="0"/>
              <a:ea typeface="Fira Sans" panose="020B0503050000020004" pitchFamily="34" charset="0"/>
            </a:endParaRPr>
          </a:p>
        </p:txBody>
      </p:sp>
      <p:sp>
        <p:nvSpPr>
          <p:cNvPr id="6" name="Textplatzhalter 6">
            <a:extLst>
              <a:ext uri="{FF2B5EF4-FFF2-40B4-BE49-F238E27FC236}">
                <a16:creationId xmlns:a16="http://schemas.microsoft.com/office/drawing/2014/main" id="{BB5CF0D8-C7D8-B810-69A1-B8F38A947C9D}"/>
              </a:ext>
            </a:extLst>
          </p:cNvPr>
          <p:cNvSpPr txBox="1">
            <a:spLocks/>
          </p:cNvSpPr>
          <p:nvPr/>
        </p:nvSpPr>
        <p:spPr>
          <a:xfrm>
            <a:off x="221672" y="840511"/>
            <a:ext cx="8682183" cy="3565235"/>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Routing</a:t>
            </a:r>
            <a:r>
              <a:rPr lang="de-DE" sz="1800" dirty="0">
                <a:latin typeface="Fira Sans" panose="020B0503050000020004" pitchFamily="34" charset="0"/>
                <a:ea typeface="Fira Sans" panose="020B0503050000020004" pitchFamily="34" charset="0"/>
              </a:rPr>
              <a:t>: Prozess der Auswahl der Wege.</a:t>
            </a:r>
          </a:p>
          <a:p>
            <a:pPr algn="just"/>
            <a:r>
              <a:rPr lang="de-DE" sz="1800" b="1" dirty="0" err="1">
                <a:latin typeface="Fira Sans" panose="020B0503050000020004" pitchFamily="34" charset="0"/>
                <a:ea typeface="Fira Sans" panose="020B0503050000020004" pitchFamily="34" charset="0"/>
              </a:rPr>
              <a:t>Forwarding</a:t>
            </a:r>
            <a:r>
              <a:rPr lang="de-DE" sz="1800" b="1" dirty="0">
                <a:latin typeface="Fira Sans" panose="020B0503050000020004" pitchFamily="34" charset="0"/>
                <a:ea typeface="Fira Sans" panose="020B0503050000020004" pitchFamily="34" charset="0"/>
              </a:rPr>
              <a:t>: </a:t>
            </a:r>
            <a:r>
              <a:rPr lang="de-DE" sz="1800" dirty="0">
                <a:latin typeface="Fira Sans" panose="020B0503050000020004" pitchFamily="34" charset="0"/>
                <a:ea typeface="Fira Sans" panose="020B0503050000020004" pitchFamily="34" charset="0"/>
              </a:rPr>
              <a:t> aktiver Prozess der Weiterleitung eines Pakets.</a:t>
            </a:r>
          </a:p>
          <a:p>
            <a:pPr algn="just"/>
            <a:endParaRPr lang="de-DE" sz="1800" dirty="0">
              <a:latin typeface="Fira Sans" panose="020B0503050000020004" pitchFamily="34" charset="0"/>
              <a:ea typeface="Fira Sans" panose="020B0503050000020004" pitchFamily="34" charset="0"/>
            </a:endParaRPr>
          </a:p>
          <a:p>
            <a:pPr algn="just"/>
            <a:r>
              <a:rPr lang="de-DE" sz="1800" dirty="0">
                <a:latin typeface="Fira Sans" panose="020B0503050000020004" pitchFamily="34" charset="0"/>
                <a:ea typeface="Fira Sans" panose="020B0503050000020004" pitchFamily="34" charset="0"/>
              </a:rPr>
              <a:t>Die Auswahl des Pfades erfolgt auf der Grundlage der Routingtabelle.</a:t>
            </a:r>
          </a:p>
          <a:p>
            <a:pPr algn="just"/>
            <a:endParaRPr lang="de-DE" sz="1800" dirty="0">
              <a:latin typeface="Fira Sans" panose="020B0503050000020004" pitchFamily="34" charset="0"/>
              <a:ea typeface="Fira Sans" panose="020B0503050000020004" pitchFamily="34" charset="0"/>
            </a:endParaRPr>
          </a:p>
          <a:p>
            <a:pPr algn="just"/>
            <a:r>
              <a:rPr lang="de-DE" sz="1800" dirty="0">
                <a:latin typeface="Fira Sans" panose="020B0503050000020004" pitchFamily="34" charset="0"/>
                <a:ea typeface="Fira Sans" panose="020B0503050000020004" pitchFamily="34" charset="0"/>
              </a:rPr>
              <a:t>Umsetzung des Routings durch Konfiguration der Schnittstellen des Routers (eine pro Netzwerk/Subnetz).</a:t>
            </a:r>
          </a:p>
        </p:txBody>
      </p:sp>
    </p:spTree>
    <p:extLst>
      <p:ext uri="{BB962C8B-B14F-4D97-AF65-F5344CB8AC3E}">
        <p14:creationId xmlns:p14="http://schemas.microsoft.com/office/powerpoint/2010/main" val="6817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p:txBody>
          <a:bodyPr/>
          <a:lstStyle/>
          <a:p>
            <a:r>
              <a:rPr lang="de-DE" dirty="0">
                <a:latin typeface="Fira Sans" panose="020B0503050000020004" pitchFamily="34" charset="0"/>
                <a:ea typeface="Fira Sans" panose="020B0503050000020004" pitchFamily="34" charset="0"/>
              </a:rPr>
              <a:t>Aufgabe A – IP-Routing und </a:t>
            </a:r>
            <a:r>
              <a:rPr lang="de-DE" dirty="0" err="1">
                <a:latin typeface="Fira Sans" panose="020B0503050000020004" pitchFamily="34" charset="0"/>
                <a:ea typeface="Fira Sans" panose="020B0503050000020004" pitchFamily="34" charset="0"/>
              </a:rPr>
              <a:t>Forwarding</a:t>
            </a:r>
            <a:endParaRPr lang="fr-FR" dirty="0">
              <a:latin typeface="Fira Sans" panose="020B0503050000020004" pitchFamily="34" charset="0"/>
              <a:ea typeface="Fira Sans" panose="020B0503050000020004" pitchFamily="34" charset="0"/>
            </a:endParaRPr>
          </a:p>
        </p:txBody>
      </p:sp>
      <p:pic>
        <p:nvPicPr>
          <p:cNvPr id="9" name="Image 8">
            <a:extLst>
              <a:ext uri="{FF2B5EF4-FFF2-40B4-BE49-F238E27FC236}">
                <a16:creationId xmlns:a16="http://schemas.microsoft.com/office/drawing/2014/main" id="{29D270A8-68A6-E8F1-138E-2687D7ED48E9}"/>
              </a:ext>
            </a:extLst>
          </p:cNvPr>
          <p:cNvPicPr>
            <a:picLocks noChangeAspect="1"/>
          </p:cNvPicPr>
          <p:nvPr/>
        </p:nvPicPr>
        <p:blipFill>
          <a:blip r:embed="rId3"/>
          <a:stretch>
            <a:fillRect/>
          </a:stretch>
        </p:blipFill>
        <p:spPr>
          <a:xfrm>
            <a:off x="1434401" y="1115460"/>
            <a:ext cx="6630099" cy="3281049"/>
          </a:xfrm>
          <a:prstGeom prst="rect">
            <a:avLst/>
          </a:prstGeom>
        </p:spPr>
      </p:pic>
    </p:spTree>
    <p:extLst>
      <p:ext uri="{BB962C8B-B14F-4D97-AF65-F5344CB8AC3E}">
        <p14:creationId xmlns:p14="http://schemas.microsoft.com/office/powerpoint/2010/main" val="332207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p:txBody>
          <a:bodyPr/>
          <a:lstStyle/>
          <a:p>
            <a:r>
              <a:rPr lang="de-DE" dirty="0">
                <a:latin typeface="Fira Sans" panose="020B0503050000020004" pitchFamily="34" charset="0"/>
                <a:ea typeface="Fira Sans" panose="020B0503050000020004" pitchFamily="34" charset="0"/>
              </a:rPr>
              <a:t>Aufgabe A – IP-Routing und </a:t>
            </a:r>
            <a:r>
              <a:rPr lang="de-DE" dirty="0" err="1">
                <a:latin typeface="Fira Sans" panose="020B0503050000020004" pitchFamily="34" charset="0"/>
                <a:ea typeface="Fira Sans" panose="020B0503050000020004" pitchFamily="34" charset="0"/>
              </a:rPr>
              <a:t>Forwarding</a:t>
            </a:r>
            <a:endParaRPr lang="fr-FR" dirty="0">
              <a:latin typeface="Fira Sans" panose="020B0503050000020004" pitchFamily="34" charset="0"/>
              <a:ea typeface="Fira Sans" panose="020B0503050000020004" pitchFamily="34" charset="0"/>
            </a:endParaRPr>
          </a:p>
        </p:txBody>
      </p:sp>
      <p:pic>
        <p:nvPicPr>
          <p:cNvPr id="4" name="Image 3">
            <a:extLst>
              <a:ext uri="{FF2B5EF4-FFF2-40B4-BE49-F238E27FC236}">
                <a16:creationId xmlns:a16="http://schemas.microsoft.com/office/drawing/2014/main" id="{5830E81D-30A1-40B8-A123-3CD76F87D74C}"/>
              </a:ext>
            </a:extLst>
          </p:cNvPr>
          <p:cNvPicPr>
            <a:picLocks noChangeAspect="1"/>
          </p:cNvPicPr>
          <p:nvPr/>
        </p:nvPicPr>
        <p:blipFill rotWithShape="1">
          <a:blip r:embed="rId3"/>
          <a:srcRect t="24573"/>
          <a:stretch/>
        </p:blipFill>
        <p:spPr>
          <a:xfrm>
            <a:off x="79037" y="3589783"/>
            <a:ext cx="6568985" cy="1444034"/>
          </a:xfrm>
          <a:prstGeom prst="rect">
            <a:avLst/>
          </a:prstGeom>
        </p:spPr>
      </p:pic>
      <p:pic>
        <p:nvPicPr>
          <p:cNvPr id="6" name="Image 5">
            <a:extLst>
              <a:ext uri="{FF2B5EF4-FFF2-40B4-BE49-F238E27FC236}">
                <a16:creationId xmlns:a16="http://schemas.microsoft.com/office/drawing/2014/main" id="{1CC072D9-CAAE-5C19-7071-9BACC21315D1}"/>
              </a:ext>
            </a:extLst>
          </p:cNvPr>
          <p:cNvPicPr>
            <a:picLocks noChangeAspect="1"/>
          </p:cNvPicPr>
          <p:nvPr/>
        </p:nvPicPr>
        <p:blipFill>
          <a:blip r:embed="rId4"/>
          <a:stretch>
            <a:fillRect/>
          </a:stretch>
        </p:blipFill>
        <p:spPr>
          <a:xfrm>
            <a:off x="3393665" y="925731"/>
            <a:ext cx="5025736" cy="2487095"/>
          </a:xfrm>
          <a:prstGeom prst="rect">
            <a:avLst/>
          </a:prstGeom>
        </p:spPr>
      </p:pic>
      <p:sp>
        <p:nvSpPr>
          <p:cNvPr id="7" name="Textplatzhalter 6">
            <a:extLst>
              <a:ext uri="{FF2B5EF4-FFF2-40B4-BE49-F238E27FC236}">
                <a16:creationId xmlns:a16="http://schemas.microsoft.com/office/drawing/2014/main" id="{C97F9EC5-A785-C90D-3844-4D7C00D0225B}"/>
              </a:ext>
            </a:extLst>
          </p:cNvPr>
          <p:cNvSpPr txBox="1">
            <a:spLocks/>
          </p:cNvSpPr>
          <p:nvPr/>
        </p:nvSpPr>
        <p:spPr>
          <a:xfrm>
            <a:off x="79037" y="3121849"/>
            <a:ext cx="5127336" cy="379456"/>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dirty="0">
                <a:solidFill>
                  <a:schemeClr val="tx1">
                    <a:lumMod val="95000"/>
                    <a:lumOff val="5000"/>
                  </a:schemeClr>
                </a:solidFill>
                <a:latin typeface="Fira Sans" panose="020B0503050000020004" pitchFamily="34" charset="0"/>
                <a:ea typeface="Fira Sans" panose="020B0503050000020004" pitchFamily="34" charset="0"/>
              </a:rPr>
              <a:t>Routing-Tabelle der Router</a:t>
            </a:r>
          </a:p>
        </p:txBody>
      </p:sp>
      <p:sp>
        <p:nvSpPr>
          <p:cNvPr id="5" name="Rectangle 4">
            <a:extLst>
              <a:ext uri="{FF2B5EF4-FFF2-40B4-BE49-F238E27FC236}">
                <a16:creationId xmlns:a16="http://schemas.microsoft.com/office/drawing/2014/main" id="{2F7C6495-9ECD-B42E-F733-97503A99C62B}"/>
              </a:ext>
            </a:extLst>
          </p:cNvPr>
          <p:cNvSpPr/>
          <p:nvPr/>
        </p:nvSpPr>
        <p:spPr>
          <a:xfrm>
            <a:off x="90611" y="4311800"/>
            <a:ext cx="5870350" cy="158600"/>
          </a:xfrm>
          <a:prstGeom prst="rect">
            <a:avLst/>
          </a:prstGeom>
          <a:solidFill>
            <a:schemeClr val="accent5">
              <a:alpha val="47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3320EBB-B31E-25A8-6129-235840C95D30}"/>
              </a:ext>
            </a:extLst>
          </p:cNvPr>
          <p:cNvSpPr/>
          <p:nvPr/>
        </p:nvSpPr>
        <p:spPr>
          <a:xfrm>
            <a:off x="92547" y="4562586"/>
            <a:ext cx="5870350" cy="158600"/>
          </a:xfrm>
          <a:prstGeom prst="rect">
            <a:avLst/>
          </a:prstGeom>
          <a:solidFill>
            <a:schemeClr val="accent5">
              <a:alpha val="47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F8B50B52-B863-1BF5-1FDD-FC69F9735510}"/>
              </a:ext>
            </a:extLst>
          </p:cNvPr>
          <p:cNvSpPr/>
          <p:nvPr/>
        </p:nvSpPr>
        <p:spPr>
          <a:xfrm>
            <a:off x="133052" y="3941179"/>
            <a:ext cx="5870350" cy="114463"/>
          </a:xfrm>
          <a:prstGeom prst="rect">
            <a:avLst/>
          </a:prstGeom>
          <a:solidFill>
            <a:schemeClr val="tx1"/>
          </a:solidFill>
          <a:ln w="0">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7F4378A-CED6-51AA-FB09-A60D7C9B1AA4}"/>
              </a:ext>
            </a:extLst>
          </p:cNvPr>
          <p:cNvSpPr/>
          <p:nvPr/>
        </p:nvSpPr>
        <p:spPr>
          <a:xfrm>
            <a:off x="129197" y="4721187"/>
            <a:ext cx="5870350" cy="284766"/>
          </a:xfrm>
          <a:prstGeom prst="rect">
            <a:avLst/>
          </a:prstGeom>
          <a:solidFill>
            <a:schemeClr val="tx1"/>
          </a:solidFill>
          <a:ln w="0">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dirty="0"/>
          </a:p>
        </p:txBody>
      </p:sp>
      <p:graphicFrame>
        <p:nvGraphicFramePr>
          <p:cNvPr id="8" name="Tableau 12">
            <a:extLst>
              <a:ext uri="{FF2B5EF4-FFF2-40B4-BE49-F238E27FC236}">
                <a16:creationId xmlns:a16="http://schemas.microsoft.com/office/drawing/2014/main" id="{F8E6774A-C054-9193-222C-9071FD1D3E83}"/>
              </a:ext>
            </a:extLst>
          </p:cNvPr>
          <p:cNvGraphicFramePr>
            <a:graphicFrameLocks noGrp="1"/>
          </p:cNvGraphicFramePr>
          <p:nvPr>
            <p:extLst>
              <p:ext uri="{D42A27DB-BD31-4B8C-83A1-F6EECF244321}">
                <p14:modId xmlns:p14="http://schemas.microsoft.com/office/powerpoint/2010/main" val="226225301"/>
              </p:ext>
            </p:extLst>
          </p:nvPr>
        </p:nvGraphicFramePr>
        <p:xfrm>
          <a:off x="133053" y="875458"/>
          <a:ext cx="3082846" cy="2069432"/>
        </p:xfrm>
        <a:graphic>
          <a:graphicData uri="http://schemas.openxmlformats.org/drawingml/2006/table">
            <a:tbl>
              <a:tblPr firstRow="1" bandRow="1">
                <a:tableStyleId>{3B4B98B0-60AC-42C2-AFA5-B58CD77FA1E5}</a:tableStyleId>
              </a:tblPr>
              <a:tblGrid>
                <a:gridCol w="453009">
                  <a:extLst>
                    <a:ext uri="{9D8B030D-6E8A-4147-A177-3AD203B41FA5}">
                      <a16:colId xmlns:a16="http://schemas.microsoft.com/office/drawing/2014/main" val="1501707851"/>
                    </a:ext>
                  </a:extLst>
                </a:gridCol>
                <a:gridCol w="2629837">
                  <a:extLst>
                    <a:ext uri="{9D8B030D-6E8A-4147-A177-3AD203B41FA5}">
                      <a16:colId xmlns:a16="http://schemas.microsoft.com/office/drawing/2014/main" val="3252492091"/>
                    </a:ext>
                  </a:extLst>
                </a:gridCol>
              </a:tblGrid>
              <a:tr h="324128">
                <a:tc>
                  <a:txBody>
                    <a:bodyPr/>
                    <a:lstStyle/>
                    <a:p>
                      <a:pPr algn="l"/>
                      <a:r>
                        <a:rPr lang="fr-FR" sz="1000" b="1" dirty="0">
                          <a:effectLst/>
                          <a:latin typeface="Fira Sans" panose="020B0503050000020004" pitchFamily="34" charset="0"/>
                          <a:ea typeface="Fira Sans" panose="020B0503050000020004" pitchFamily="34" charset="0"/>
                        </a:rPr>
                        <a:t>Flag</a:t>
                      </a:r>
                    </a:p>
                  </a:txBody>
                  <a:tcPr anchor="ctr"/>
                </a:tc>
                <a:tc>
                  <a:txBody>
                    <a:bodyPr/>
                    <a:lstStyle/>
                    <a:p>
                      <a:pPr algn="l"/>
                      <a:r>
                        <a:rPr lang="fr-FR" sz="1000" b="1" dirty="0" err="1">
                          <a:effectLst/>
                          <a:latin typeface="Fira Sans" panose="020B0503050000020004" pitchFamily="34" charset="0"/>
                          <a:ea typeface="Fira Sans" panose="020B0503050000020004" pitchFamily="34" charset="0"/>
                        </a:rPr>
                        <a:t>Bedeutung</a:t>
                      </a:r>
                      <a:endParaRPr lang="fr-FR" sz="1000" b="1" dirty="0">
                        <a:effectLst/>
                        <a:latin typeface="Fira Sans" panose="020B0503050000020004" pitchFamily="34" charset="0"/>
                        <a:ea typeface="Fira Sans" panose="020B0503050000020004" pitchFamily="34" charset="0"/>
                      </a:endParaRPr>
                    </a:p>
                  </a:txBody>
                  <a:tcPr anchor="ctr"/>
                </a:tc>
                <a:extLst>
                  <a:ext uri="{0D108BD9-81ED-4DB2-BD59-A6C34878D82A}">
                    <a16:rowId xmlns:a16="http://schemas.microsoft.com/office/drawing/2014/main" val="3298949528"/>
                  </a:ext>
                </a:extLst>
              </a:tr>
              <a:tr h="324128">
                <a:tc>
                  <a:txBody>
                    <a:bodyPr/>
                    <a:lstStyle/>
                    <a:p>
                      <a:pPr algn="l"/>
                      <a:r>
                        <a:rPr lang="fr-FR" sz="1000" dirty="0">
                          <a:effectLst/>
                          <a:latin typeface="Fira Sans" panose="020B0503050000020004" pitchFamily="34" charset="0"/>
                          <a:ea typeface="Fira Sans" panose="020B0503050000020004" pitchFamily="34" charset="0"/>
                        </a:rPr>
                        <a:t>U</a:t>
                      </a:r>
                    </a:p>
                  </a:txBody>
                  <a:tcPr anchor="ctr"/>
                </a:tc>
                <a:tc>
                  <a:txBody>
                    <a:bodyPr/>
                    <a:lstStyle/>
                    <a:p>
                      <a:pPr algn="l"/>
                      <a:r>
                        <a:rPr lang="en-US" sz="1000" dirty="0">
                          <a:effectLst/>
                          <a:latin typeface="Fira Sans" panose="020B0503050000020004" pitchFamily="34" charset="0"/>
                          <a:ea typeface="Fira Sans" panose="020B0503050000020004" pitchFamily="34" charset="0"/>
                        </a:rPr>
                        <a:t>Route is active (up).</a:t>
                      </a:r>
                    </a:p>
                  </a:txBody>
                  <a:tcPr anchor="ctr"/>
                </a:tc>
                <a:extLst>
                  <a:ext uri="{0D108BD9-81ED-4DB2-BD59-A6C34878D82A}">
                    <a16:rowId xmlns:a16="http://schemas.microsoft.com/office/drawing/2014/main" val="2536623245"/>
                  </a:ext>
                </a:extLst>
              </a:tr>
              <a:tr h="324128">
                <a:tc>
                  <a:txBody>
                    <a:bodyPr/>
                    <a:lstStyle/>
                    <a:p>
                      <a:pPr algn="l"/>
                      <a:r>
                        <a:rPr lang="fr-FR" sz="1000" dirty="0">
                          <a:effectLst/>
                          <a:latin typeface="Fira Sans" panose="020B0503050000020004" pitchFamily="34" charset="0"/>
                          <a:ea typeface="Fira Sans" panose="020B0503050000020004" pitchFamily="34" charset="0"/>
                        </a:rPr>
                        <a:t>H</a:t>
                      </a:r>
                    </a:p>
                  </a:txBody>
                  <a:tcPr anchor="ctr"/>
                </a:tc>
                <a:tc>
                  <a:txBody>
                    <a:bodyPr/>
                    <a:lstStyle/>
                    <a:p>
                      <a:pPr algn="l"/>
                      <a:r>
                        <a:rPr lang="en-US" sz="1000" dirty="0">
                          <a:effectLst/>
                          <a:latin typeface="Fira Sans" panose="020B0503050000020004" pitchFamily="34" charset="0"/>
                          <a:ea typeface="Fira Sans" panose="020B0503050000020004" pitchFamily="34" charset="0"/>
                        </a:rPr>
                        <a:t>Route destination is a single host.</a:t>
                      </a:r>
                    </a:p>
                  </a:txBody>
                  <a:tcPr anchor="ctr"/>
                </a:tc>
                <a:extLst>
                  <a:ext uri="{0D108BD9-81ED-4DB2-BD59-A6C34878D82A}">
                    <a16:rowId xmlns:a16="http://schemas.microsoft.com/office/drawing/2014/main" val="2249200137"/>
                  </a:ext>
                </a:extLst>
              </a:tr>
              <a:tr h="772920">
                <a:tc>
                  <a:txBody>
                    <a:bodyPr/>
                    <a:lstStyle/>
                    <a:p>
                      <a:pPr algn="l"/>
                      <a:r>
                        <a:rPr lang="fr-FR" sz="1000">
                          <a:effectLst/>
                          <a:latin typeface="Fira Sans" panose="020B0503050000020004" pitchFamily="34" charset="0"/>
                          <a:ea typeface="Fira Sans" panose="020B0503050000020004" pitchFamily="34" charset="0"/>
                        </a:rPr>
                        <a:t>G</a:t>
                      </a:r>
                    </a:p>
                  </a:txBody>
                  <a:tcPr anchor="ctr"/>
                </a:tc>
                <a:tc>
                  <a:txBody>
                    <a:bodyPr/>
                    <a:lstStyle/>
                    <a:p>
                      <a:pPr algn="l"/>
                      <a:r>
                        <a:rPr lang="en-US" sz="1000">
                          <a:effectLst/>
                          <a:latin typeface="Fira Sans" panose="020B0503050000020004" pitchFamily="34" charset="0"/>
                          <a:ea typeface="Fira Sans" panose="020B0503050000020004" pitchFamily="34" charset="0"/>
                        </a:rPr>
                        <a:t>Send anything for this destination on to this gateway, which will figure out from there where to send it.</a:t>
                      </a:r>
                    </a:p>
                  </a:txBody>
                  <a:tcPr anchor="ctr"/>
                </a:tc>
                <a:extLst>
                  <a:ext uri="{0D108BD9-81ED-4DB2-BD59-A6C34878D82A}">
                    <a16:rowId xmlns:a16="http://schemas.microsoft.com/office/drawing/2014/main" val="2281217142"/>
                  </a:ext>
                </a:extLst>
              </a:tr>
              <a:tr h="324128">
                <a:tc>
                  <a:txBody>
                    <a:bodyPr/>
                    <a:lstStyle/>
                    <a:p>
                      <a:pPr algn="l"/>
                      <a:r>
                        <a:rPr lang="fr-FR" sz="1000">
                          <a:effectLst/>
                          <a:latin typeface="Fira Sans" panose="020B0503050000020004" pitchFamily="34" charset="0"/>
                          <a:ea typeface="Fira Sans" panose="020B0503050000020004" pitchFamily="34" charset="0"/>
                        </a:rPr>
                        <a:t>S</a:t>
                      </a:r>
                    </a:p>
                  </a:txBody>
                  <a:tcPr anchor="ctr"/>
                </a:tc>
                <a:tc>
                  <a:txBody>
                    <a:bodyPr/>
                    <a:lstStyle/>
                    <a:p>
                      <a:pPr algn="l"/>
                      <a:r>
                        <a:rPr lang="en-US" sz="1000" dirty="0">
                          <a:effectLst/>
                          <a:latin typeface="Fira Sans" panose="020B0503050000020004" pitchFamily="34" charset="0"/>
                          <a:ea typeface="Fira Sans" panose="020B0503050000020004" pitchFamily="34" charset="0"/>
                        </a:rPr>
                        <a:t>This route was statically configured.</a:t>
                      </a:r>
                    </a:p>
                  </a:txBody>
                  <a:tcPr anchor="ctr"/>
                </a:tc>
                <a:extLst>
                  <a:ext uri="{0D108BD9-81ED-4DB2-BD59-A6C34878D82A}">
                    <a16:rowId xmlns:a16="http://schemas.microsoft.com/office/drawing/2014/main" val="2962132363"/>
                  </a:ext>
                </a:extLst>
              </a:tr>
            </a:tbl>
          </a:graphicData>
        </a:graphic>
      </p:graphicFrame>
      <p:sp>
        <p:nvSpPr>
          <p:cNvPr id="13" name="Rectangle 12">
            <a:extLst>
              <a:ext uri="{FF2B5EF4-FFF2-40B4-BE49-F238E27FC236}">
                <a16:creationId xmlns:a16="http://schemas.microsoft.com/office/drawing/2014/main" id="{D780FA54-9847-5E4F-9957-7E8A75EEAC16}"/>
              </a:ext>
            </a:extLst>
          </p:cNvPr>
          <p:cNvSpPr/>
          <p:nvPr/>
        </p:nvSpPr>
        <p:spPr>
          <a:xfrm>
            <a:off x="103529" y="4045747"/>
            <a:ext cx="5870350" cy="158600"/>
          </a:xfrm>
          <a:prstGeom prst="rect">
            <a:avLst/>
          </a:prstGeom>
          <a:solidFill>
            <a:schemeClr val="accent5">
              <a:alpha val="47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BB28F2B-37CF-24E6-162C-58B916B260DE}"/>
              </a:ext>
            </a:extLst>
          </p:cNvPr>
          <p:cNvSpPr/>
          <p:nvPr/>
        </p:nvSpPr>
        <p:spPr>
          <a:xfrm>
            <a:off x="103529" y="4450755"/>
            <a:ext cx="5870350" cy="158600"/>
          </a:xfrm>
          <a:prstGeom prst="rect">
            <a:avLst/>
          </a:prstGeom>
          <a:solidFill>
            <a:schemeClr val="accent1">
              <a:alpha val="47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C9B3B759-8F46-DCCD-0658-2049F6F91AC9}"/>
              </a:ext>
            </a:extLst>
          </p:cNvPr>
          <p:cNvSpPr/>
          <p:nvPr/>
        </p:nvSpPr>
        <p:spPr>
          <a:xfrm>
            <a:off x="108698" y="4176952"/>
            <a:ext cx="5870350" cy="158600"/>
          </a:xfrm>
          <a:prstGeom prst="rect">
            <a:avLst/>
          </a:prstGeom>
          <a:solidFill>
            <a:schemeClr val="accent1">
              <a:alpha val="47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235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1" grpId="0" animBg="1"/>
      <p:bldP spid="12" grpId="0" animBg="1"/>
      <p:bldP spid="13" grpId="0" animBg="1"/>
      <p:bldP spid="13" grpId="1"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p:txBody>
          <a:bodyPr/>
          <a:lstStyle/>
          <a:p>
            <a:r>
              <a:rPr lang="de-DE" dirty="0">
                <a:latin typeface="Fira Sans" panose="020B0503050000020004" pitchFamily="34" charset="0"/>
                <a:ea typeface="Fira Sans" panose="020B0503050000020004" pitchFamily="34" charset="0"/>
              </a:rPr>
              <a:t>Aufgabe A – IP-Routing und </a:t>
            </a:r>
            <a:r>
              <a:rPr lang="de-DE" dirty="0" err="1">
                <a:latin typeface="Fira Sans" panose="020B0503050000020004" pitchFamily="34" charset="0"/>
                <a:ea typeface="Fira Sans" panose="020B0503050000020004" pitchFamily="34" charset="0"/>
              </a:rPr>
              <a:t>Forwarding</a:t>
            </a:r>
            <a:endParaRPr lang="fr-FR" dirty="0">
              <a:latin typeface="Fira Sans" panose="020B0503050000020004" pitchFamily="34" charset="0"/>
              <a:ea typeface="Fira Sans" panose="020B0503050000020004" pitchFamily="34" charset="0"/>
            </a:endParaRPr>
          </a:p>
        </p:txBody>
      </p:sp>
      <p:pic>
        <p:nvPicPr>
          <p:cNvPr id="6" name="Image 5">
            <a:extLst>
              <a:ext uri="{FF2B5EF4-FFF2-40B4-BE49-F238E27FC236}">
                <a16:creationId xmlns:a16="http://schemas.microsoft.com/office/drawing/2014/main" id="{1CC072D9-CAAE-5C19-7071-9BACC21315D1}"/>
              </a:ext>
            </a:extLst>
          </p:cNvPr>
          <p:cNvPicPr>
            <a:picLocks noChangeAspect="1"/>
          </p:cNvPicPr>
          <p:nvPr/>
        </p:nvPicPr>
        <p:blipFill>
          <a:blip r:embed="rId3"/>
          <a:stretch>
            <a:fillRect/>
          </a:stretch>
        </p:blipFill>
        <p:spPr>
          <a:xfrm>
            <a:off x="3393665" y="925731"/>
            <a:ext cx="5025736" cy="2487095"/>
          </a:xfrm>
          <a:prstGeom prst="rect">
            <a:avLst/>
          </a:prstGeom>
        </p:spPr>
      </p:pic>
      <p:sp>
        <p:nvSpPr>
          <p:cNvPr id="7" name="Textplatzhalter 6">
            <a:extLst>
              <a:ext uri="{FF2B5EF4-FFF2-40B4-BE49-F238E27FC236}">
                <a16:creationId xmlns:a16="http://schemas.microsoft.com/office/drawing/2014/main" id="{C97F9EC5-A785-C90D-3844-4D7C00D0225B}"/>
              </a:ext>
            </a:extLst>
          </p:cNvPr>
          <p:cNvSpPr txBox="1">
            <a:spLocks/>
          </p:cNvSpPr>
          <p:nvPr/>
        </p:nvSpPr>
        <p:spPr>
          <a:xfrm>
            <a:off x="79037" y="3121849"/>
            <a:ext cx="5127336" cy="379456"/>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dirty="0">
                <a:solidFill>
                  <a:schemeClr val="tx1">
                    <a:lumMod val="95000"/>
                    <a:lumOff val="5000"/>
                  </a:schemeClr>
                </a:solidFill>
                <a:latin typeface="Fira Sans" panose="020B0503050000020004" pitchFamily="34" charset="0"/>
                <a:ea typeface="Fira Sans" panose="020B0503050000020004" pitchFamily="34" charset="0"/>
              </a:rPr>
              <a:t>Routing-Tabelle des Rechners 1</a:t>
            </a:r>
          </a:p>
        </p:txBody>
      </p:sp>
      <p:graphicFrame>
        <p:nvGraphicFramePr>
          <p:cNvPr id="8" name="Tableau 12">
            <a:extLst>
              <a:ext uri="{FF2B5EF4-FFF2-40B4-BE49-F238E27FC236}">
                <a16:creationId xmlns:a16="http://schemas.microsoft.com/office/drawing/2014/main" id="{F8E6774A-C054-9193-222C-9071FD1D3E83}"/>
              </a:ext>
            </a:extLst>
          </p:cNvPr>
          <p:cNvGraphicFramePr>
            <a:graphicFrameLocks noGrp="1"/>
          </p:cNvGraphicFramePr>
          <p:nvPr/>
        </p:nvGraphicFramePr>
        <p:xfrm>
          <a:off x="133053" y="875458"/>
          <a:ext cx="3082846" cy="2069432"/>
        </p:xfrm>
        <a:graphic>
          <a:graphicData uri="http://schemas.openxmlformats.org/drawingml/2006/table">
            <a:tbl>
              <a:tblPr firstRow="1" bandRow="1">
                <a:tableStyleId>{3B4B98B0-60AC-42C2-AFA5-B58CD77FA1E5}</a:tableStyleId>
              </a:tblPr>
              <a:tblGrid>
                <a:gridCol w="453009">
                  <a:extLst>
                    <a:ext uri="{9D8B030D-6E8A-4147-A177-3AD203B41FA5}">
                      <a16:colId xmlns:a16="http://schemas.microsoft.com/office/drawing/2014/main" val="1501707851"/>
                    </a:ext>
                  </a:extLst>
                </a:gridCol>
                <a:gridCol w="2629837">
                  <a:extLst>
                    <a:ext uri="{9D8B030D-6E8A-4147-A177-3AD203B41FA5}">
                      <a16:colId xmlns:a16="http://schemas.microsoft.com/office/drawing/2014/main" val="3252492091"/>
                    </a:ext>
                  </a:extLst>
                </a:gridCol>
              </a:tblGrid>
              <a:tr h="324128">
                <a:tc>
                  <a:txBody>
                    <a:bodyPr/>
                    <a:lstStyle/>
                    <a:p>
                      <a:pPr algn="l"/>
                      <a:r>
                        <a:rPr lang="fr-FR" sz="1000" b="1" dirty="0">
                          <a:effectLst/>
                          <a:latin typeface="Fira Sans" panose="020B0503050000020004" pitchFamily="34" charset="0"/>
                          <a:ea typeface="Fira Sans" panose="020B0503050000020004" pitchFamily="34" charset="0"/>
                        </a:rPr>
                        <a:t>Flag</a:t>
                      </a:r>
                    </a:p>
                  </a:txBody>
                  <a:tcPr anchor="ctr"/>
                </a:tc>
                <a:tc>
                  <a:txBody>
                    <a:bodyPr/>
                    <a:lstStyle/>
                    <a:p>
                      <a:pPr algn="l"/>
                      <a:r>
                        <a:rPr lang="fr-FR" sz="1000" b="1" dirty="0" err="1">
                          <a:effectLst/>
                          <a:latin typeface="Fira Sans" panose="020B0503050000020004" pitchFamily="34" charset="0"/>
                          <a:ea typeface="Fira Sans" panose="020B0503050000020004" pitchFamily="34" charset="0"/>
                        </a:rPr>
                        <a:t>Bedeutung</a:t>
                      </a:r>
                      <a:endParaRPr lang="fr-FR" sz="1000" b="1" dirty="0">
                        <a:effectLst/>
                        <a:latin typeface="Fira Sans" panose="020B0503050000020004" pitchFamily="34" charset="0"/>
                        <a:ea typeface="Fira Sans" panose="020B0503050000020004" pitchFamily="34" charset="0"/>
                      </a:endParaRPr>
                    </a:p>
                  </a:txBody>
                  <a:tcPr anchor="ctr"/>
                </a:tc>
                <a:extLst>
                  <a:ext uri="{0D108BD9-81ED-4DB2-BD59-A6C34878D82A}">
                    <a16:rowId xmlns:a16="http://schemas.microsoft.com/office/drawing/2014/main" val="3298949528"/>
                  </a:ext>
                </a:extLst>
              </a:tr>
              <a:tr h="324128">
                <a:tc>
                  <a:txBody>
                    <a:bodyPr/>
                    <a:lstStyle/>
                    <a:p>
                      <a:pPr algn="l"/>
                      <a:r>
                        <a:rPr lang="fr-FR" sz="1000" dirty="0">
                          <a:effectLst/>
                          <a:latin typeface="Fira Sans" panose="020B0503050000020004" pitchFamily="34" charset="0"/>
                          <a:ea typeface="Fira Sans" panose="020B0503050000020004" pitchFamily="34" charset="0"/>
                        </a:rPr>
                        <a:t>U</a:t>
                      </a:r>
                    </a:p>
                  </a:txBody>
                  <a:tcPr anchor="ctr"/>
                </a:tc>
                <a:tc>
                  <a:txBody>
                    <a:bodyPr/>
                    <a:lstStyle/>
                    <a:p>
                      <a:pPr algn="l"/>
                      <a:r>
                        <a:rPr lang="en-US" sz="1000" dirty="0">
                          <a:effectLst/>
                          <a:latin typeface="Fira Sans" panose="020B0503050000020004" pitchFamily="34" charset="0"/>
                          <a:ea typeface="Fira Sans" panose="020B0503050000020004" pitchFamily="34" charset="0"/>
                        </a:rPr>
                        <a:t>Route is active (up).</a:t>
                      </a:r>
                    </a:p>
                  </a:txBody>
                  <a:tcPr anchor="ctr"/>
                </a:tc>
                <a:extLst>
                  <a:ext uri="{0D108BD9-81ED-4DB2-BD59-A6C34878D82A}">
                    <a16:rowId xmlns:a16="http://schemas.microsoft.com/office/drawing/2014/main" val="2536623245"/>
                  </a:ext>
                </a:extLst>
              </a:tr>
              <a:tr h="324128">
                <a:tc>
                  <a:txBody>
                    <a:bodyPr/>
                    <a:lstStyle/>
                    <a:p>
                      <a:pPr algn="l"/>
                      <a:r>
                        <a:rPr lang="fr-FR" sz="1000" dirty="0">
                          <a:effectLst/>
                          <a:latin typeface="Fira Sans" panose="020B0503050000020004" pitchFamily="34" charset="0"/>
                          <a:ea typeface="Fira Sans" panose="020B0503050000020004" pitchFamily="34" charset="0"/>
                        </a:rPr>
                        <a:t>H</a:t>
                      </a:r>
                    </a:p>
                  </a:txBody>
                  <a:tcPr anchor="ctr"/>
                </a:tc>
                <a:tc>
                  <a:txBody>
                    <a:bodyPr/>
                    <a:lstStyle/>
                    <a:p>
                      <a:pPr algn="l"/>
                      <a:r>
                        <a:rPr lang="en-US" sz="1000" dirty="0">
                          <a:effectLst/>
                          <a:latin typeface="Fira Sans" panose="020B0503050000020004" pitchFamily="34" charset="0"/>
                          <a:ea typeface="Fira Sans" panose="020B0503050000020004" pitchFamily="34" charset="0"/>
                        </a:rPr>
                        <a:t>Route destination is a single host.</a:t>
                      </a:r>
                    </a:p>
                  </a:txBody>
                  <a:tcPr anchor="ctr"/>
                </a:tc>
                <a:extLst>
                  <a:ext uri="{0D108BD9-81ED-4DB2-BD59-A6C34878D82A}">
                    <a16:rowId xmlns:a16="http://schemas.microsoft.com/office/drawing/2014/main" val="2249200137"/>
                  </a:ext>
                </a:extLst>
              </a:tr>
              <a:tr h="772920">
                <a:tc>
                  <a:txBody>
                    <a:bodyPr/>
                    <a:lstStyle/>
                    <a:p>
                      <a:pPr algn="l"/>
                      <a:r>
                        <a:rPr lang="fr-FR" sz="1000">
                          <a:effectLst/>
                          <a:latin typeface="Fira Sans" panose="020B0503050000020004" pitchFamily="34" charset="0"/>
                          <a:ea typeface="Fira Sans" panose="020B0503050000020004" pitchFamily="34" charset="0"/>
                        </a:rPr>
                        <a:t>G</a:t>
                      </a:r>
                    </a:p>
                  </a:txBody>
                  <a:tcPr anchor="ctr"/>
                </a:tc>
                <a:tc>
                  <a:txBody>
                    <a:bodyPr/>
                    <a:lstStyle/>
                    <a:p>
                      <a:pPr algn="l"/>
                      <a:r>
                        <a:rPr lang="en-US" sz="1000">
                          <a:effectLst/>
                          <a:latin typeface="Fira Sans" panose="020B0503050000020004" pitchFamily="34" charset="0"/>
                          <a:ea typeface="Fira Sans" panose="020B0503050000020004" pitchFamily="34" charset="0"/>
                        </a:rPr>
                        <a:t>Send anything for this destination on to this gateway, which will figure out from there where to send it.</a:t>
                      </a:r>
                    </a:p>
                  </a:txBody>
                  <a:tcPr anchor="ctr"/>
                </a:tc>
                <a:extLst>
                  <a:ext uri="{0D108BD9-81ED-4DB2-BD59-A6C34878D82A}">
                    <a16:rowId xmlns:a16="http://schemas.microsoft.com/office/drawing/2014/main" val="2281217142"/>
                  </a:ext>
                </a:extLst>
              </a:tr>
              <a:tr h="324128">
                <a:tc>
                  <a:txBody>
                    <a:bodyPr/>
                    <a:lstStyle/>
                    <a:p>
                      <a:pPr algn="l"/>
                      <a:r>
                        <a:rPr lang="fr-FR" sz="1000">
                          <a:effectLst/>
                          <a:latin typeface="Fira Sans" panose="020B0503050000020004" pitchFamily="34" charset="0"/>
                          <a:ea typeface="Fira Sans" panose="020B0503050000020004" pitchFamily="34" charset="0"/>
                        </a:rPr>
                        <a:t>S</a:t>
                      </a:r>
                    </a:p>
                  </a:txBody>
                  <a:tcPr anchor="ctr"/>
                </a:tc>
                <a:tc>
                  <a:txBody>
                    <a:bodyPr/>
                    <a:lstStyle/>
                    <a:p>
                      <a:pPr algn="l"/>
                      <a:r>
                        <a:rPr lang="en-US" sz="1000" dirty="0">
                          <a:effectLst/>
                          <a:latin typeface="Fira Sans" panose="020B0503050000020004" pitchFamily="34" charset="0"/>
                          <a:ea typeface="Fira Sans" panose="020B0503050000020004" pitchFamily="34" charset="0"/>
                        </a:rPr>
                        <a:t>This route was statically configured.</a:t>
                      </a:r>
                    </a:p>
                  </a:txBody>
                  <a:tcPr anchor="ctr"/>
                </a:tc>
                <a:extLst>
                  <a:ext uri="{0D108BD9-81ED-4DB2-BD59-A6C34878D82A}">
                    <a16:rowId xmlns:a16="http://schemas.microsoft.com/office/drawing/2014/main" val="2962132363"/>
                  </a:ext>
                </a:extLst>
              </a:tr>
            </a:tbl>
          </a:graphicData>
        </a:graphic>
      </p:graphicFrame>
      <p:pic>
        <p:nvPicPr>
          <p:cNvPr id="9" name="Image 8">
            <a:extLst>
              <a:ext uri="{FF2B5EF4-FFF2-40B4-BE49-F238E27FC236}">
                <a16:creationId xmlns:a16="http://schemas.microsoft.com/office/drawing/2014/main" id="{62E59B20-D41E-A585-2794-C538656D7DB3}"/>
              </a:ext>
            </a:extLst>
          </p:cNvPr>
          <p:cNvPicPr>
            <a:picLocks noChangeAspect="1"/>
          </p:cNvPicPr>
          <p:nvPr/>
        </p:nvPicPr>
        <p:blipFill rotWithShape="1">
          <a:blip r:embed="rId4"/>
          <a:srcRect t="29257" b="-29257"/>
          <a:stretch/>
        </p:blipFill>
        <p:spPr>
          <a:xfrm>
            <a:off x="153505" y="3563747"/>
            <a:ext cx="5487878" cy="2057954"/>
          </a:xfrm>
          <a:prstGeom prst="rect">
            <a:avLst/>
          </a:prstGeom>
        </p:spPr>
      </p:pic>
      <p:sp>
        <p:nvSpPr>
          <p:cNvPr id="16" name="Rectangle 15">
            <a:extLst>
              <a:ext uri="{FF2B5EF4-FFF2-40B4-BE49-F238E27FC236}">
                <a16:creationId xmlns:a16="http://schemas.microsoft.com/office/drawing/2014/main" id="{CD6D7B1A-222E-6B7F-F670-726C09DD15EE}"/>
              </a:ext>
            </a:extLst>
          </p:cNvPr>
          <p:cNvSpPr/>
          <p:nvPr/>
        </p:nvSpPr>
        <p:spPr>
          <a:xfrm>
            <a:off x="206689" y="3983276"/>
            <a:ext cx="5132477" cy="371748"/>
          </a:xfrm>
          <a:prstGeom prst="rect">
            <a:avLst/>
          </a:prstGeom>
          <a:solidFill>
            <a:schemeClr val="tx1"/>
          </a:solidFill>
          <a:ln w="0">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D3B6893C-160F-1704-EBE3-88AFF0021FE6}"/>
              </a:ext>
            </a:extLst>
          </p:cNvPr>
          <p:cNvSpPr/>
          <p:nvPr/>
        </p:nvSpPr>
        <p:spPr>
          <a:xfrm>
            <a:off x="206689" y="4538421"/>
            <a:ext cx="5132477" cy="236132"/>
          </a:xfrm>
          <a:prstGeom prst="rect">
            <a:avLst/>
          </a:prstGeom>
          <a:solidFill>
            <a:schemeClr val="tx1"/>
          </a:solidFill>
          <a:ln w="0">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52457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p:txBody>
          <a:bodyPr/>
          <a:lstStyle/>
          <a:p>
            <a:r>
              <a:rPr lang="de-DE" dirty="0">
                <a:latin typeface="Fira Sans" panose="020B0503050000020004" pitchFamily="34" charset="0"/>
                <a:ea typeface="Fira Sans" panose="020B0503050000020004" pitchFamily="34" charset="0"/>
              </a:rPr>
              <a:t>Aufgabe A – IP-Protokoll und OSI-Modell</a:t>
            </a:r>
            <a:endParaRPr lang="fr-FR" dirty="0">
              <a:latin typeface="Fira Sans" panose="020B0503050000020004" pitchFamily="34" charset="0"/>
              <a:ea typeface="Fira Sans" panose="020B0503050000020004" pitchFamily="34" charset="0"/>
            </a:endParaRPr>
          </a:p>
        </p:txBody>
      </p:sp>
      <p:sp>
        <p:nvSpPr>
          <p:cNvPr id="6" name="Textplatzhalter 6">
            <a:extLst>
              <a:ext uri="{FF2B5EF4-FFF2-40B4-BE49-F238E27FC236}">
                <a16:creationId xmlns:a16="http://schemas.microsoft.com/office/drawing/2014/main" id="{BB5CF0D8-C7D8-B810-69A1-B8F38A947C9D}"/>
              </a:ext>
            </a:extLst>
          </p:cNvPr>
          <p:cNvSpPr txBox="1">
            <a:spLocks/>
          </p:cNvSpPr>
          <p:nvPr/>
        </p:nvSpPr>
        <p:spPr>
          <a:xfrm>
            <a:off x="221672" y="840511"/>
            <a:ext cx="8682183" cy="3565235"/>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Protokoll: </a:t>
            </a:r>
            <a:r>
              <a:rPr lang="de-DE" sz="1800" dirty="0">
                <a:latin typeface="Fira Sans" panose="020B0503050000020004" pitchFamily="34" charset="0"/>
                <a:ea typeface="Fira Sans" panose="020B0503050000020004" pitchFamily="34" charset="0"/>
              </a:rPr>
              <a:t>standardisierter Regeln für die Formatierung von Daten.</a:t>
            </a:r>
          </a:p>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IP-Protokoll:</a:t>
            </a:r>
            <a:r>
              <a:rPr lang="de-DE" sz="1800" dirty="0">
                <a:latin typeface="Fira Sans" panose="020B0503050000020004" pitchFamily="34" charset="0"/>
                <a:ea typeface="Fira Sans" panose="020B0503050000020004" pitchFamily="34" charset="0"/>
              </a:rPr>
              <a:t> Routingprotokoll mit IP-Header als Identifikationsmittel während des Routings.</a:t>
            </a:r>
          </a:p>
          <a:p>
            <a:pPr algn="just"/>
            <a:endParaRPr lang="de-DE" sz="1800" dirty="0">
              <a:latin typeface="Fira Sans" panose="020B0503050000020004" pitchFamily="34" charset="0"/>
              <a:ea typeface="Fira Sans" panose="020B0503050000020004" pitchFamily="34" charset="0"/>
            </a:endParaRPr>
          </a:p>
          <a:p>
            <a:pPr algn="just"/>
            <a:r>
              <a:rPr lang="de-DE" sz="1800" b="1" dirty="0">
                <a:latin typeface="Fira Sans" panose="020B0503050000020004" pitchFamily="34" charset="0"/>
                <a:ea typeface="Fira Sans" panose="020B0503050000020004" pitchFamily="34" charset="0"/>
              </a:rPr>
              <a:t>Router: </a:t>
            </a:r>
            <a:r>
              <a:rPr lang="de-DE" sz="1800" dirty="0">
                <a:latin typeface="Fira Sans" panose="020B0503050000020004" pitchFamily="34" charset="0"/>
                <a:ea typeface="Fira Sans" panose="020B0503050000020004" pitchFamily="34" charset="0"/>
              </a:rPr>
              <a:t>OSI-Modell Schicht 3 (Netzwerkschicht), da auf IP-Protokoll basiert.</a:t>
            </a:r>
          </a:p>
        </p:txBody>
      </p:sp>
    </p:spTree>
    <p:extLst>
      <p:ext uri="{BB962C8B-B14F-4D97-AF65-F5344CB8AC3E}">
        <p14:creationId xmlns:p14="http://schemas.microsoft.com/office/powerpoint/2010/main" val="323057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50" y="305147"/>
            <a:ext cx="7524750" cy="436017"/>
          </a:xfrm>
        </p:spPr>
        <p:txBody>
          <a:bodyPr/>
          <a:lstStyle/>
          <a:p>
            <a:r>
              <a:rPr lang="de-DE" dirty="0">
                <a:latin typeface="Fira Sans" panose="020B0503050000020004" pitchFamily="34" charset="0"/>
                <a:ea typeface="Fira Sans" panose="020B0503050000020004" pitchFamily="34" charset="0"/>
              </a:rPr>
              <a:t>Aufgabe B – Berechtigungen</a:t>
            </a:r>
            <a:endParaRPr lang="fr-FR" dirty="0">
              <a:latin typeface="Fira Sans" panose="020B0503050000020004" pitchFamily="34" charset="0"/>
              <a:ea typeface="Fira Sans" panose="020B0503050000020004" pitchFamily="34" charset="0"/>
            </a:endParaRPr>
          </a:p>
        </p:txBody>
      </p:sp>
      <p:sp>
        <p:nvSpPr>
          <p:cNvPr id="6" name="Textplatzhalter 6">
            <a:extLst>
              <a:ext uri="{FF2B5EF4-FFF2-40B4-BE49-F238E27FC236}">
                <a16:creationId xmlns:a16="http://schemas.microsoft.com/office/drawing/2014/main" id="{BB5CF0D8-C7D8-B810-69A1-B8F38A947C9D}"/>
              </a:ext>
            </a:extLst>
          </p:cNvPr>
          <p:cNvSpPr txBox="1">
            <a:spLocks/>
          </p:cNvSpPr>
          <p:nvPr/>
        </p:nvSpPr>
        <p:spPr>
          <a:xfrm>
            <a:off x="221672" y="840511"/>
            <a:ext cx="8682183" cy="3565235"/>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b="1" i="1" dirty="0">
                <a:latin typeface="Fira Sans" panose="020B0503050000020004" pitchFamily="34" charset="0"/>
                <a:ea typeface="Fira Sans" panose="020B0503050000020004" pitchFamily="34" charset="0"/>
              </a:rPr>
              <a:t>root</a:t>
            </a:r>
            <a:r>
              <a:rPr lang="de-DE" sz="1800" i="1" dirty="0">
                <a:latin typeface="Fira Sans" panose="020B0503050000020004" pitchFamily="34" charset="0"/>
                <a:ea typeface="Fira Sans" panose="020B0503050000020004" pitchFamily="34" charset="0"/>
              </a:rPr>
              <a:t>  </a:t>
            </a:r>
            <a:r>
              <a:rPr lang="de-DE" sz="1800" dirty="0">
                <a:latin typeface="Fira Sans" panose="020B0503050000020004" pitchFamily="34" charset="0"/>
                <a:ea typeface="Fira Sans" panose="020B0503050000020004" pitchFamily="34" charset="0"/>
              </a:rPr>
              <a:t>Linux-Superuser mit allen Berechtigungen.</a:t>
            </a:r>
          </a:p>
          <a:p>
            <a:pPr algn="just"/>
            <a:r>
              <a:rPr lang="de-DE" sz="1800" b="1" i="1" dirty="0" err="1">
                <a:latin typeface="Fira Sans" panose="020B0503050000020004" pitchFamily="34" charset="0"/>
                <a:ea typeface="Fira Sans" panose="020B0503050000020004" pitchFamily="34" charset="0"/>
              </a:rPr>
              <a:t>sudo</a:t>
            </a:r>
            <a:r>
              <a:rPr lang="de-DE" sz="1800" dirty="0">
                <a:latin typeface="Fira Sans" panose="020B0503050000020004" pitchFamily="34" charset="0"/>
                <a:ea typeface="Fira Sans" panose="020B0503050000020004" pitchFamily="34" charset="0"/>
              </a:rPr>
              <a:t>  Befehl, um als </a:t>
            </a:r>
            <a:r>
              <a:rPr lang="de-DE" sz="1800" i="1" dirty="0">
                <a:latin typeface="Fira Sans" panose="020B0503050000020004" pitchFamily="34" charset="0"/>
                <a:ea typeface="Fira Sans" panose="020B0503050000020004" pitchFamily="34" charset="0"/>
              </a:rPr>
              <a:t>root</a:t>
            </a:r>
            <a:r>
              <a:rPr lang="de-DE" sz="1800" dirty="0">
                <a:latin typeface="Fira Sans" panose="020B0503050000020004" pitchFamily="34" charset="0"/>
                <a:ea typeface="Fira Sans" panose="020B0503050000020004" pitchFamily="34" charset="0"/>
              </a:rPr>
              <a:t> auszuführen.</a:t>
            </a:r>
          </a:p>
          <a:p>
            <a:pPr algn="just"/>
            <a:endParaRPr lang="de-DE" sz="1800" dirty="0">
              <a:latin typeface="Fira Sans" panose="020B0503050000020004" pitchFamily="34" charset="0"/>
              <a:ea typeface="Fira Sans" panose="020B0503050000020004" pitchFamily="34" charset="0"/>
            </a:endParaRPr>
          </a:p>
          <a:p>
            <a:pPr algn="just"/>
            <a:r>
              <a:rPr lang="de-DE" sz="1800" b="1" i="1" dirty="0" err="1">
                <a:latin typeface="Fira Sans" panose="020B0503050000020004" pitchFamily="34" charset="0"/>
                <a:ea typeface="Fira Sans" panose="020B0503050000020004" pitchFamily="34" charset="0"/>
              </a:rPr>
              <a:t>doas</a:t>
            </a:r>
            <a:r>
              <a:rPr lang="de-DE" sz="1800" i="1" dirty="0">
                <a:latin typeface="Fira Sans" panose="020B0503050000020004" pitchFamily="34" charset="0"/>
                <a:ea typeface="Fira Sans" panose="020B0503050000020004" pitchFamily="34" charset="0"/>
              </a:rPr>
              <a:t>  </a:t>
            </a:r>
            <a:r>
              <a:rPr lang="de-DE" sz="1800" dirty="0">
                <a:latin typeface="Fira Sans" panose="020B0503050000020004" pitchFamily="34" charset="0"/>
                <a:ea typeface="Fira Sans" panose="020B0503050000020004" pitchFamily="34" charset="0"/>
              </a:rPr>
              <a:t>Dienstprogramm </a:t>
            </a:r>
            <a:r>
              <a:rPr lang="de-DE" sz="1800" i="1" dirty="0">
                <a:latin typeface="Fira Sans" panose="020B0503050000020004" pitchFamily="34" charset="0"/>
                <a:ea typeface="Fira Sans" panose="020B0503050000020004" pitchFamily="34" charset="0"/>
              </a:rPr>
              <a:t>(</a:t>
            </a:r>
            <a:r>
              <a:rPr lang="de-DE" sz="1800" i="1" dirty="0" err="1">
                <a:latin typeface="Fira Sans" panose="020B0503050000020004" pitchFamily="34" charset="0"/>
                <a:ea typeface="Fira Sans" panose="020B0503050000020004" pitchFamily="34" charset="0"/>
              </a:rPr>
              <a:t>tool</a:t>
            </a:r>
            <a:r>
              <a:rPr lang="de-DE" sz="1800" i="1" dirty="0">
                <a:latin typeface="Fira Sans" panose="020B0503050000020004" pitchFamily="34" charset="0"/>
                <a:ea typeface="Fira Sans" panose="020B0503050000020004" pitchFamily="34" charset="0"/>
              </a:rPr>
              <a:t>) </a:t>
            </a:r>
            <a:r>
              <a:rPr lang="de-DE" sz="1800" dirty="0">
                <a:latin typeface="Fira Sans" panose="020B0503050000020004" pitchFamily="34" charset="0"/>
                <a:ea typeface="Fira Sans" panose="020B0503050000020004" pitchFamily="34" charset="0"/>
              </a:rPr>
              <a:t>minimalistische Alternative zu </a:t>
            </a:r>
            <a:r>
              <a:rPr lang="de-DE" sz="1800" i="1" dirty="0" err="1">
                <a:latin typeface="Fira Sans" panose="020B0503050000020004" pitchFamily="34" charset="0"/>
                <a:ea typeface="Fira Sans" panose="020B0503050000020004" pitchFamily="34" charset="0"/>
              </a:rPr>
              <a:t>sudo</a:t>
            </a:r>
            <a:r>
              <a:rPr lang="de-DE" sz="1800" dirty="0">
                <a:latin typeface="Fira Sans" panose="020B0503050000020004" pitchFamily="34" charset="0"/>
                <a:ea typeface="Fira Sans" panose="020B0503050000020004" pitchFamily="34" charset="0"/>
              </a:rPr>
              <a:t>.</a:t>
            </a:r>
          </a:p>
        </p:txBody>
      </p:sp>
    </p:spTree>
    <p:extLst>
      <p:ext uri="{BB962C8B-B14F-4D97-AF65-F5344CB8AC3E}">
        <p14:creationId xmlns:p14="http://schemas.microsoft.com/office/powerpoint/2010/main" val="22805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49" y="305147"/>
            <a:ext cx="7800019" cy="872034"/>
          </a:xfrm>
        </p:spPr>
        <p:txBody>
          <a:bodyPr/>
          <a:lstStyle/>
          <a:p>
            <a:r>
              <a:rPr lang="de-DE" dirty="0">
                <a:latin typeface="Fira Sans" panose="020B0503050000020004" pitchFamily="34" charset="0"/>
                <a:ea typeface="Fira Sans" panose="020B0503050000020004" pitchFamily="34" charset="0"/>
              </a:rPr>
              <a:t>Aufgabe B – FreeBSD Routing-Umsetzung</a:t>
            </a:r>
            <a:endParaRPr lang="fr-FR" dirty="0">
              <a:latin typeface="Fira Sans" panose="020B0503050000020004" pitchFamily="34" charset="0"/>
              <a:ea typeface="Fira Sans" panose="020B0503050000020004" pitchFamily="34" charset="0"/>
            </a:endParaRPr>
          </a:p>
        </p:txBody>
      </p:sp>
      <p:sp>
        <p:nvSpPr>
          <p:cNvPr id="6" name="Textplatzhalter 6">
            <a:extLst>
              <a:ext uri="{FF2B5EF4-FFF2-40B4-BE49-F238E27FC236}">
                <a16:creationId xmlns:a16="http://schemas.microsoft.com/office/drawing/2014/main" id="{BB5CF0D8-C7D8-B810-69A1-B8F38A947C9D}"/>
              </a:ext>
            </a:extLst>
          </p:cNvPr>
          <p:cNvSpPr txBox="1">
            <a:spLocks/>
          </p:cNvSpPr>
          <p:nvPr/>
        </p:nvSpPr>
        <p:spPr>
          <a:xfrm>
            <a:off x="221672" y="840511"/>
            <a:ext cx="8682183" cy="3565235"/>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de-DE" sz="1800" dirty="0">
              <a:latin typeface="Fira Sans" panose="020B0503050000020004" pitchFamily="34" charset="0"/>
              <a:ea typeface="Fira Sans" panose="020B0503050000020004" pitchFamily="34" charset="0"/>
            </a:endParaRPr>
          </a:p>
          <a:p>
            <a:pPr algn="just"/>
            <a:r>
              <a:rPr lang="de-DE" sz="1800" dirty="0">
                <a:latin typeface="Fira Sans" panose="020B0503050000020004" pitchFamily="34" charset="0"/>
                <a:ea typeface="Fira Sans" panose="020B0503050000020004" pitchFamily="34" charset="0"/>
              </a:rPr>
              <a:t>Rechner im selben Subnetzen: selbe Subnetzmaske und selbe Netzwerkbits in IP-Adresse.</a:t>
            </a:r>
          </a:p>
          <a:p>
            <a:pPr algn="just"/>
            <a:r>
              <a:rPr lang="de-DE" sz="1800" dirty="0">
                <a:solidFill>
                  <a:srgbClr val="787878"/>
                </a:solidFill>
                <a:latin typeface="Fira Sans" panose="020B0503050000020004" pitchFamily="34" charset="0"/>
                <a:ea typeface="Fira Sans" panose="020B0503050000020004" pitchFamily="34" charset="0"/>
              </a:rPr>
              <a:t>z.B. 10.0.2.15/24 und 10.0.2.20/24 im selben Subnetz</a:t>
            </a:r>
          </a:p>
          <a:p>
            <a:pPr algn="just"/>
            <a:endParaRPr lang="de-DE" sz="1800" dirty="0">
              <a:latin typeface="Fira Sans" panose="020B0503050000020004" pitchFamily="34" charset="0"/>
              <a:ea typeface="Fira Sans" panose="020B0503050000020004" pitchFamily="34" charset="0"/>
            </a:endParaRPr>
          </a:p>
          <a:p>
            <a:pPr algn="just"/>
            <a:r>
              <a:rPr lang="de-DE" sz="1800" dirty="0" err="1">
                <a:latin typeface="Fira Sans" panose="020B0503050000020004" pitchFamily="34" charset="0"/>
                <a:ea typeface="Fira Sans" panose="020B0503050000020004" pitchFamily="34" charset="0"/>
              </a:rPr>
              <a:t>Daemons</a:t>
            </a:r>
            <a:r>
              <a:rPr lang="de-DE" sz="1800" dirty="0">
                <a:latin typeface="Fira Sans" panose="020B0503050000020004" pitchFamily="34" charset="0"/>
                <a:ea typeface="Fira Sans" panose="020B0503050000020004" pitchFamily="34" charset="0"/>
              </a:rPr>
              <a:t> einmalig ausgeführt über die Kommandozeile: </a:t>
            </a:r>
            <a:r>
              <a:rPr lang="de-DE" sz="1800" dirty="0">
                <a:latin typeface="Courier New" panose="02070309020205020404" pitchFamily="49" charset="0"/>
                <a:ea typeface="Fira Sans" panose="020B0503050000020004" pitchFamily="34" charset="0"/>
                <a:cs typeface="Courier New" panose="02070309020205020404" pitchFamily="49" charset="0"/>
              </a:rPr>
              <a:t>ifconfig_dc0="DHCP"</a:t>
            </a:r>
          </a:p>
          <a:p>
            <a:pPr algn="just"/>
            <a:r>
              <a:rPr lang="de-DE" sz="1800" dirty="0" err="1">
                <a:latin typeface="Fira Sans" panose="020B0503050000020004" pitchFamily="34" charset="0"/>
                <a:ea typeface="Fira Sans" panose="020B0503050000020004" pitchFamily="34" charset="0"/>
              </a:rPr>
              <a:t>Daemons</a:t>
            </a:r>
            <a:r>
              <a:rPr lang="de-DE" sz="1800" dirty="0">
                <a:latin typeface="Fira Sans" panose="020B0503050000020004" pitchFamily="34" charset="0"/>
                <a:ea typeface="Fira Sans" panose="020B0503050000020004" pitchFamily="34" charset="0"/>
              </a:rPr>
              <a:t> einmalig ausgeschaltet beim Neustarten des Netzwerkinterface.</a:t>
            </a:r>
          </a:p>
          <a:p>
            <a:pPr algn="just"/>
            <a:r>
              <a:rPr lang="de-DE" sz="1800" dirty="0" err="1">
                <a:latin typeface="Fira Sans" panose="020B0503050000020004" pitchFamily="34" charset="0"/>
                <a:ea typeface="Fira Sans" panose="020B0503050000020004" pitchFamily="34" charset="0"/>
              </a:rPr>
              <a:t>Daemons</a:t>
            </a:r>
            <a:r>
              <a:rPr lang="de-DE" sz="1800" dirty="0">
                <a:latin typeface="Fira Sans" panose="020B0503050000020004" pitchFamily="34" charset="0"/>
                <a:ea typeface="Fira Sans" panose="020B0503050000020004" pitchFamily="34" charset="0"/>
              </a:rPr>
              <a:t> persistent in Konfigurationsdatei </a:t>
            </a:r>
            <a:r>
              <a:rPr lang="de-DE" sz="1800" dirty="0" err="1">
                <a:latin typeface="Courier New" panose="02070309020205020404" pitchFamily="49" charset="0"/>
                <a:ea typeface="Fira Sans" panose="020B0503050000020004" pitchFamily="34" charset="0"/>
                <a:cs typeface="Courier New" panose="02070309020205020404" pitchFamily="49" charset="0"/>
              </a:rPr>
              <a:t>etc</a:t>
            </a:r>
            <a:r>
              <a:rPr lang="de-DE" sz="1800" dirty="0">
                <a:latin typeface="Courier New" panose="02070309020205020404" pitchFamily="49" charset="0"/>
                <a:ea typeface="Fira Sans" panose="020B0503050000020004" pitchFamily="34" charset="0"/>
                <a:cs typeface="Courier New" panose="02070309020205020404" pitchFamily="49" charset="0"/>
              </a:rPr>
              <a:t>/</a:t>
            </a:r>
            <a:r>
              <a:rPr lang="de-DE" sz="1800" dirty="0" err="1">
                <a:latin typeface="Courier New" panose="02070309020205020404" pitchFamily="49" charset="0"/>
                <a:ea typeface="Fira Sans" panose="020B0503050000020004" pitchFamily="34" charset="0"/>
                <a:cs typeface="Courier New" panose="02070309020205020404" pitchFamily="49" charset="0"/>
              </a:rPr>
              <a:t>rc.conf</a:t>
            </a:r>
            <a:r>
              <a:rPr lang="de-DE" sz="1800" dirty="0">
                <a:latin typeface="Courier New" panose="02070309020205020404" pitchFamily="49" charset="0"/>
                <a:ea typeface="Fira Sans" panose="020B0503050000020004" pitchFamily="34" charset="0"/>
                <a:cs typeface="Courier New" panose="02070309020205020404" pitchFamily="49" charset="0"/>
              </a:rPr>
              <a:t> </a:t>
            </a:r>
            <a:r>
              <a:rPr lang="de-DE" sz="1800" dirty="0">
                <a:latin typeface="Fira Sans" panose="020B0503050000020004" pitchFamily="34" charset="0"/>
                <a:ea typeface="Fira Sans" panose="020B0503050000020004" pitchFamily="34" charset="0"/>
              </a:rPr>
              <a:t>festhalten.</a:t>
            </a:r>
          </a:p>
        </p:txBody>
      </p:sp>
    </p:spTree>
    <p:extLst>
      <p:ext uri="{BB962C8B-B14F-4D97-AF65-F5344CB8AC3E}">
        <p14:creationId xmlns:p14="http://schemas.microsoft.com/office/powerpoint/2010/main" val="54510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247A-D8B6-C6E4-C46D-768089B87B76}"/>
              </a:ext>
            </a:extLst>
          </p:cNvPr>
          <p:cNvSpPr>
            <a:spLocks noGrp="1"/>
          </p:cNvSpPr>
          <p:nvPr>
            <p:ph type="title"/>
          </p:nvPr>
        </p:nvSpPr>
        <p:spPr>
          <a:xfrm>
            <a:off x="539749" y="305147"/>
            <a:ext cx="7800019" cy="872034"/>
          </a:xfrm>
        </p:spPr>
        <p:txBody>
          <a:bodyPr/>
          <a:lstStyle/>
          <a:p>
            <a:r>
              <a:rPr lang="de-DE" dirty="0">
                <a:latin typeface="Fira Sans" panose="020B0503050000020004" pitchFamily="34" charset="0"/>
                <a:ea typeface="Fira Sans" panose="020B0503050000020004" pitchFamily="34" charset="0"/>
              </a:rPr>
              <a:t>Aufgabe B – FreeBSD Routing-Umsetzung</a:t>
            </a:r>
            <a:endParaRPr lang="fr-FR" dirty="0">
              <a:latin typeface="Fira Sans" panose="020B0503050000020004" pitchFamily="34" charset="0"/>
              <a:ea typeface="Fira Sans" panose="020B0503050000020004" pitchFamily="34" charset="0"/>
            </a:endParaRPr>
          </a:p>
        </p:txBody>
      </p:sp>
      <p:pic>
        <p:nvPicPr>
          <p:cNvPr id="4" name="Image 3">
            <a:extLst>
              <a:ext uri="{FF2B5EF4-FFF2-40B4-BE49-F238E27FC236}">
                <a16:creationId xmlns:a16="http://schemas.microsoft.com/office/drawing/2014/main" id="{0BAE5CF4-6990-59C6-2BA3-58EC83D8DE77}"/>
              </a:ext>
            </a:extLst>
          </p:cNvPr>
          <p:cNvPicPr>
            <a:picLocks noChangeAspect="1"/>
          </p:cNvPicPr>
          <p:nvPr/>
        </p:nvPicPr>
        <p:blipFill>
          <a:blip r:embed="rId3"/>
          <a:stretch>
            <a:fillRect/>
          </a:stretch>
        </p:blipFill>
        <p:spPr>
          <a:xfrm>
            <a:off x="539749" y="969570"/>
            <a:ext cx="5531134" cy="2914800"/>
          </a:xfrm>
          <a:prstGeom prst="rect">
            <a:avLst/>
          </a:prstGeom>
        </p:spPr>
      </p:pic>
      <p:sp>
        <p:nvSpPr>
          <p:cNvPr id="7" name="Textplatzhalter 6">
            <a:extLst>
              <a:ext uri="{FF2B5EF4-FFF2-40B4-BE49-F238E27FC236}">
                <a16:creationId xmlns:a16="http://schemas.microsoft.com/office/drawing/2014/main" id="{000FB838-1369-7177-B364-A2FF87450248}"/>
              </a:ext>
            </a:extLst>
          </p:cNvPr>
          <p:cNvSpPr txBox="1">
            <a:spLocks/>
          </p:cNvSpPr>
          <p:nvPr/>
        </p:nvSpPr>
        <p:spPr>
          <a:xfrm>
            <a:off x="221672" y="3958243"/>
            <a:ext cx="8682183" cy="1181100"/>
          </a:xfrm>
          <a:prstGeom prst="rect">
            <a:avLst/>
          </a:prstGeom>
        </p:spPr>
        <p:txBody>
          <a:bodyPr/>
          <a:lstStyle>
            <a:lvl1pPr marL="0" indent="0" algn="l" defTabSz="685800" rtl="0" eaLnBrk="1" latinLnBrk="0" hangingPunct="1">
              <a:lnSpc>
                <a:spcPts val="2500"/>
              </a:lnSpc>
              <a:spcBef>
                <a:spcPts val="0"/>
              </a:spcBef>
              <a:spcAft>
                <a:spcPts val="550"/>
              </a:spcAft>
              <a:buFont typeface="Arial" panose="020B0604020202020204" pitchFamily="34" charset="0"/>
              <a:buNone/>
              <a:defRPr sz="2000" kern="1200">
                <a:solidFill>
                  <a:schemeClr val="tx1"/>
                </a:solidFill>
                <a:latin typeface="HTWBerlin Office" panose="02000000000000000000" pitchFamily="2" charset="0"/>
                <a:ea typeface="+mn-ea"/>
                <a:cs typeface="+mn-cs"/>
              </a:defRPr>
            </a:lvl1pPr>
            <a:lvl2pPr marL="179388" indent="-179388" algn="l" defTabSz="685800" rtl="0" eaLnBrk="1" latinLnBrk="0" hangingPunct="1">
              <a:lnSpc>
                <a:spcPts val="2500"/>
              </a:lnSpc>
              <a:spcBef>
                <a:spcPts val="0"/>
              </a:spcBef>
              <a:spcAft>
                <a:spcPts val="550"/>
              </a:spcAft>
              <a:buClr>
                <a:schemeClr val="accent1"/>
              </a:buClr>
              <a:buFont typeface="Arial" panose="020B0604020202020204" pitchFamily="34" charset="0"/>
              <a:buChar char="•"/>
              <a:tabLst/>
              <a:defRPr sz="2000" kern="1200">
                <a:solidFill>
                  <a:schemeClr val="tx1"/>
                </a:solidFill>
                <a:latin typeface="HTWBerlin Office" panose="02000000000000000000" pitchFamily="2" charset="0"/>
                <a:ea typeface="+mn-ea"/>
                <a:cs typeface="+mn-cs"/>
              </a:defRPr>
            </a:lvl2pPr>
            <a:lvl3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3pPr>
            <a:lvl4pPr marL="357188" indent="-177800" algn="l" defTabSz="685800" rtl="0" eaLnBrk="1" latinLnBrk="0" hangingPunct="1">
              <a:lnSpc>
                <a:spcPts val="2100"/>
              </a:lnSpc>
              <a:spcBef>
                <a:spcPts val="0"/>
              </a:spcBef>
              <a:spcAft>
                <a:spcPts val="550"/>
              </a:spcAft>
              <a:buClr>
                <a:schemeClr val="accent1"/>
              </a:buClr>
              <a:buFont typeface="Arial" panose="020B0604020202020204" pitchFamily="34" charset="0"/>
              <a:buChar char="•"/>
              <a:tabLst/>
              <a:defRPr sz="1800" kern="1200">
                <a:solidFill>
                  <a:schemeClr val="tx1"/>
                </a:solidFill>
                <a:latin typeface="HTWBerlin Office" panose="02000000000000000000" pitchFamily="2" charset="0"/>
                <a:ea typeface="+mn-ea"/>
                <a:cs typeface="+mn-cs"/>
              </a:defRPr>
            </a:lvl4pPr>
            <a:lvl5pPr marL="450850" indent="-179388" algn="l" defTabSz="685800" rtl="0" eaLnBrk="1" latinLnBrk="0" hangingPunct="1">
              <a:lnSpc>
                <a:spcPts val="1900"/>
              </a:lnSpc>
              <a:spcBef>
                <a:spcPts val="0"/>
              </a:spcBef>
              <a:spcAft>
                <a:spcPts val="550"/>
              </a:spcAft>
              <a:buClr>
                <a:schemeClr val="accent1"/>
              </a:buClr>
              <a:buFont typeface="Arial" panose="020B0604020202020204" pitchFamily="34" charset="0"/>
              <a:buChar char="•"/>
              <a:tabLst/>
              <a:defRPr sz="1600" kern="1200">
                <a:solidFill>
                  <a:schemeClr val="tx1"/>
                </a:solidFill>
                <a:latin typeface="HTWBerlin Office" panose="02000000000000000000" pitchFamily="2" charset="0"/>
                <a:ea typeface="+mn-ea"/>
                <a:cs typeface="+mn-cs"/>
              </a:defRPr>
            </a:lvl5pPr>
            <a:lvl6pPr marL="628650" indent="-17780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de-DE" sz="1800" dirty="0">
                <a:latin typeface="Fira Sans" panose="020B0503050000020004" pitchFamily="34" charset="0"/>
                <a:ea typeface="Fira Sans" panose="020B0503050000020004" pitchFamily="34" charset="0"/>
              </a:rPr>
              <a:t>Zwei Netzwerkschnittstellen -&gt; der Rechner gehört zu zwei Subnetzen.</a:t>
            </a:r>
          </a:p>
          <a:p>
            <a:pPr algn="just"/>
            <a:r>
              <a:rPr lang="de-DE" sz="1800" dirty="0">
                <a:latin typeface="Fira Sans" panose="020B0503050000020004" pitchFamily="34" charset="0"/>
                <a:ea typeface="Fira Sans" panose="020B0503050000020004" pitchFamily="34" charset="0"/>
              </a:rPr>
              <a:t>IP-Adresse im ersten Netzwerk: 10.10.10.100/30</a:t>
            </a:r>
          </a:p>
          <a:p>
            <a:pPr algn="just"/>
            <a:r>
              <a:rPr lang="de-DE" sz="1800" dirty="0">
                <a:latin typeface="Fira Sans" panose="020B0503050000020004" pitchFamily="34" charset="0"/>
                <a:ea typeface="Fira Sans" panose="020B0503050000020004" pitchFamily="34" charset="0"/>
              </a:rPr>
              <a:t>IP-Adresse im ersten Netzwerk: 192.168.10.222/30</a:t>
            </a:r>
          </a:p>
        </p:txBody>
      </p:sp>
    </p:spTree>
    <p:extLst>
      <p:ext uri="{BB962C8B-B14F-4D97-AF65-F5344CB8AC3E}">
        <p14:creationId xmlns:p14="http://schemas.microsoft.com/office/powerpoint/2010/main" val="176551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HTW Berlin">
      <a:dk1>
        <a:srgbClr val="000000"/>
      </a:dk1>
      <a:lt1>
        <a:srgbClr val="FFFFFF"/>
      </a:lt1>
      <a:dk2>
        <a:srgbClr val="404040"/>
      </a:dk2>
      <a:lt2>
        <a:srgbClr val="E3F1CC"/>
      </a:lt2>
      <a:accent1>
        <a:srgbClr val="76B900"/>
      </a:accent1>
      <a:accent2>
        <a:srgbClr val="588B00"/>
      </a:accent2>
      <a:accent3>
        <a:srgbClr val="355300"/>
      </a:accent3>
      <a:accent4>
        <a:srgbClr val="243800"/>
      </a:accent4>
      <a:accent5>
        <a:srgbClr val="0082D1"/>
      </a:accent5>
      <a:accent6>
        <a:srgbClr val="FF5F00"/>
      </a:accent6>
      <a:hlink>
        <a:srgbClr val="000000"/>
      </a:hlink>
      <a:folHlink>
        <a:srgbClr val="243800"/>
      </a:folHlink>
    </a:clrScheme>
    <a:fontScheme name="Personnalisé 2">
      <a:majorFont>
        <a:latin typeface="Fira Sans"/>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2268</Words>
  <Application>Microsoft Office PowerPoint</Application>
  <PresentationFormat>Affichage à l'écran (16:9)</PresentationFormat>
  <Paragraphs>167</Paragraphs>
  <Slides>12</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Fira Sans</vt:lpstr>
      <vt:lpstr>Arial</vt:lpstr>
      <vt:lpstr>Courier New</vt:lpstr>
      <vt:lpstr>Calibri</vt:lpstr>
      <vt:lpstr>HTWBerlin Office</vt:lpstr>
      <vt:lpstr>Office</vt:lpstr>
      <vt:lpstr>Netzwerke und verteilte Systemen</vt:lpstr>
      <vt:lpstr>Aufgabe A – IP-Routing und Forwarding</vt:lpstr>
      <vt:lpstr>Aufgabe A – IP-Routing und Forwarding</vt:lpstr>
      <vt:lpstr>Aufgabe A – IP-Routing und Forwarding</vt:lpstr>
      <vt:lpstr>Aufgabe A – IP-Routing und Forwarding</vt:lpstr>
      <vt:lpstr>Aufgabe A – IP-Protokoll und OSI-Modell</vt:lpstr>
      <vt:lpstr>Aufgabe B – Berechtigungen</vt:lpstr>
      <vt:lpstr>Aufgabe B – FreeBSD Routing-Umsetzung</vt:lpstr>
      <vt:lpstr>Aufgabe B – FreeBSD Routing-Umsetzung</vt:lpstr>
      <vt:lpstr>Aufgabe B – ping-Tool und ICMP-Protokoll</vt:lpstr>
      <vt:lpstr>Aufgabe B – netstat  und Routingtabelle</vt:lpstr>
      <vt:lpstr>Aufgabe B – Gateways und default Gateways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HTW Berlin | Kommunikation</dc:creator>
  <cp:lastModifiedBy>Marie</cp:lastModifiedBy>
  <cp:revision>219</cp:revision>
  <cp:lastPrinted>2020-05-04T10:23:07Z</cp:lastPrinted>
  <dcterms:created xsi:type="dcterms:W3CDTF">2020-04-29T09:21:43Z</dcterms:created>
  <dcterms:modified xsi:type="dcterms:W3CDTF">2022-06-01T17:34:46Z</dcterms:modified>
</cp:coreProperties>
</file>