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5" d="100"/>
          <a:sy n="65" d="100"/>
        </p:scale>
        <p:origin x="-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9EB37-9AE7-C1F9-EC77-AC29AF029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4F4784-1C8E-0983-9C47-A4858839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2D96A2-387E-3C28-F0AD-61CAF427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67B7A-EFE6-0BEB-9BA2-1CB0E104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D7806-EFF0-4291-5181-8335753C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3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DBF1C-A7F3-27D9-0121-91079780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5E6DD1-7674-C7B6-82A9-896C0855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96678-DE1E-4B3B-EE1A-669AC2A4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3E5D5-5D5A-0961-0A72-BD4F58FC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CC38C-11B7-21E1-9048-C0D7D49A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88A7B2-ECB2-A446-A912-B68353DDB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1ADA0-FC03-05DD-FB3C-F836ABADB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B8E2A-980E-3D92-42D3-26AA69E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6D118-F2EC-B2F6-193F-E64F54B8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9FA76-B82E-0289-805D-9CECDA1B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83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5159B-AF0D-5D3C-7C00-56FE8297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9DCFB-3E4F-2EC8-E7AC-DB2B4302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B7560-61DF-2676-C043-5D59675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6299E-ECDF-574E-BE88-CB054A9B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2921F-6E20-37E2-B3C6-8AAD9396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40FB8-48F8-CBB2-C498-834F8463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FD3DE-37C0-708A-F563-5423FFB6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06FC-E8C2-C999-5A96-A65A613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EAEE29-B7C7-5DEF-6166-EBA55B43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3E729-15D8-5D38-DCEA-BD0A8B7D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6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603EF-9AEC-E3B7-5D39-AE6A351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19C86-52FD-930F-05CA-74577E7FC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8498F3-729F-6922-FE4F-3DF35862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4EF08-C65C-04B6-8385-81E3AAC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A444D-2EE6-8EB4-3FC3-F4A1ED4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80ABBB-BA16-D86A-963F-7F8C7A9D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9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47583-0051-8391-0FCC-AF351E7A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3FCC9-B9A1-6DA5-6C4D-3D172211D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E28F9D-120E-C421-D4D2-B6074F62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31996B-3966-65B4-E1A1-E4CD6064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80D3B9-7B94-F592-AA94-657BB3F60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AAEF85-0982-0C70-D0C9-6C7561BE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49E78B-3B7D-3464-612F-D9EE91FD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E6580A-3633-47E9-3D55-0A358793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EE7A3-164A-0A28-C613-D97D66B3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9D0801-0C25-9E57-0E0F-0E56730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D140F4-AC9A-3E02-C555-613EBC0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57BC25-8129-5409-51B0-1542E21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85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6C1CC3-DAB2-CA64-E535-95647C1D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7E8162-6A30-1431-0D7A-D9CA461D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D7D08-6FA0-B477-CCE3-0C8D6631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0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7194-4DD3-2AE2-ABCF-2CB474F8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70A78-2FAB-60B7-0A84-4A2D1C1F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B9E380-080D-224D-403C-A58341BD2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E49373-EF6E-BD77-64D4-6E0B314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43F51A-798F-D0A6-AD15-41B0D687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B22B1-5F6F-301D-6711-798B0F8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012EC-FB68-6330-6C32-5102322C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485615-15CB-B237-BAE0-B8BF11AC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91A5CD-3F51-9F7B-CEDB-3FCE97F9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08BFC9-6E9A-B740-B737-207C4878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78033-E2C3-E05B-9D75-38152822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3A6C6-3FC4-E432-F45D-C3FE5EDC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0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CCE09A-B4DA-5F9C-25DF-2E64FCA3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85C17D-64FC-47CC-F732-0AA8B192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F69F04-5900-D122-9867-21866E39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984B-358D-496F-8DC2-F3E095B7EF14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5C552-C0C5-5426-38A4-311E1642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975A1-FDE2-1E76-774F-5D4577A03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C1ED-4ACE-47D8-9FF3-633ED942E4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50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100D005-9E49-04B6-9C0F-0DA93E3F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" y="1625507"/>
            <a:ext cx="13010548" cy="46890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727FB0-49EB-FD2D-CA92-C797EF55262D}"/>
              </a:ext>
            </a:extLst>
          </p:cNvPr>
          <p:cNvSpPr/>
          <p:nvPr/>
        </p:nvSpPr>
        <p:spPr>
          <a:xfrm>
            <a:off x="2781300" y="5781675"/>
            <a:ext cx="819150" cy="237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10545-71A4-D07D-867C-5B02BBDE6532}"/>
              </a:ext>
            </a:extLst>
          </p:cNvPr>
          <p:cNvSpPr/>
          <p:nvPr/>
        </p:nvSpPr>
        <p:spPr>
          <a:xfrm>
            <a:off x="2752725" y="5400675"/>
            <a:ext cx="819150" cy="237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A00F73-7A74-67A1-0F89-5EC078180722}"/>
              </a:ext>
            </a:extLst>
          </p:cNvPr>
          <p:cNvSpPr/>
          <p:nvPr/>
        </p:nvSpPr>
        <p:spPr>
          <a:xfrm>
            <a:off x="2752725" y="4972537"/>
            <a:ext cx="819150" cy="237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2B963-7035-995A-54D1-9DA19C181910}"/>
              </a:ext>
            </a:extLst>
          </p:cNvPr>
          <p:cNvSpPr/>
          <p:nvPr/>
        </p:nvSpPr>
        <p:spPr>
          <a:xfrm>
            <a:off x="2752725" y="4524862"/>
            <a:ext cx="819150" cy="237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C8B8A-BE4B-8DE6-9D4C-89A8013135C4}"/>
              </a:ext>
            </a:extLst>
          </p:cNvPr>
          <p:cNvSpPr/>
          <p:nvPr/>
        </p:nvSpPr>
        <p:spPr>
          <a:xfrm>
            <a:off x="1171575" y="3970045"/>
            <a:ext cx="8686800" cy="24402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4C3DF-CADB-B38C-CDAF-8791A2057255}"/>
              </a:ext>
            </a:extLst>
          </p:cNvPr>
          <p:cNvSpPr/>
          <p:nvPr/>
        </p:nvSpPr>
        <p:spPr>
          <a:xfrm>
            <a:off x="990600" y="3910972"/>
            <a:ext cx="10267950" cy="24259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F92EA-32A6-1ED0-9046-0F29D17260DD}"/>
              </a:ext>
            </a:extLst>
          </p:cNvPr>
          <p:cNvSpPr/>
          <p:nvPr/>
        </p:nvSpPr>
        <p:spPr>
          <a:xfrm flipV="1">
            <a:off x="852487" y="2653153"/>
            <a:ext cx="10487025" cy="9625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9B5AB-805C-98D4-0CCD-B7E5A512E7CB}"/>
              </a:ext>
            </a:extLst>
          </p:cNvPr>
          <p:cNvSpPr/>
          <p:nvPr/>
        </p:nvSpPr>
        <p:spPr>
          <a:xfrm flipV="1">
            <a:off x="533400" y="3519277"/>
            <a:ext cx="10487025" cy="450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3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054C369-091A-73F3-7726-7B8BE78B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" y="2016051"/>
            <a:ext cx="13010548" cy="36736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A7966A-D342-B925-5610-AC61EE47E003}"/>
              </a:ext>
            </a:extLst>
          </p:cNvPr>
          <p:cNvSpPr/>
          <p:nvPr/>
        </p:nvSpPr>
        <p:spPr>
          <a:xfrm flipV="1">
            <a:off x="6305551" y="3836384"/>
            <a:ext cx="609600" cy="221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9E213-BAA9-E803-BDCD-74C33E4D2C2D}"/>
              </a:ext>
            </a:extLst>
          </p:cNvPr>
          <p:cNvSpPr/>
          <p:nvPr/>
        </p:nvSpPr>
        <p:spPr>
          <a:xfrm flipV="1">
            <a:off x="6305551" y="4265009"/>
            <a:ext cx="609600" cy="221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7E7E0-6231-A171-0E73-5F785FB7BE7F}"/>
              </a:ext>
            </a:extLst>
          </p:cNvPr>
          <p:cNvSpPr/>
          <p:nvPr/>
        </p:nvSpPr>
        <p:spPr>
          <a:xfrm flipV="1">
            <a:off x="6305551" y="4646009"/>
            <a:ext cx="609600" cy="221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3E0D5-1024-3B1F-8898-FA2A9AAD4632}"/>
              </a:ext>
            </a:extLst>
          </p:cNvPr>
          <p:cNvSpPr/>
          <p:nvPr/>
        </p:nvSpPr>
        <p:spPr>
          <a:xfrm flipV="1">
            <a:off x="6305551" y="5103209"/>
            <a:ext cx="609600" cy="2212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AF6FD-9B6A-17D1-2538-16E0CD48E953}"/>
              </a:ext>
            </a:extLst>
          </p:cNvPr>
          <p:cNvSpPr/>
          <p:nvPr/>
        </p:nvSpPr>
        <p:spPr>
          <a:xfrm flipV="1">
            <a:off x="1047751" y="3207734"/>
            <a:ext cx="8601074" cy="26977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3754B-1974-6A60-41FB-E24C876EA712}"/>
              </a:ext>
            </a:extLst>
          </p:cNvPr>
          <p:cNvSpPr/>
          <p:nvPr/>
        </p:nvSpPr>
        <p:spPr>
          <a:xfrm flipV="1">
            <a:off x="7410451" y="2779107"/>
            <a:ext cx="3724274" cy="2593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E0A12-2AD0-1480-9635-0824A833F66B}"/>
              </a:ext>
            </a:extLst>
          </p:cNvPr>
          <p:cNvSpPr/>
          <p:nvPr/>
        </p:nvSpPr>
        <p:spPr>
          <a:xfrm flipV="1">
            <a:off x="1409701" y="2779107"/>
            <a:ext cx="6000750" cy="2688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6F949E-E005-C0D2-2170-72036CF33A73}"/>
              </a:ext>
            </a:extLst>
          </p:cNvPr>
          <p:cNvSpPr/>
          <p:nvPr/>
        </p:nvSpPr>
        <p:spPr>
          <a:xfrm flipV="1">
            <a:off x="6229350" y="2525218"/>
            <a:ext cx="6143625" cy="2443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A1D84C-A306-FA0B-0143-8CE6BAD256F0}"/>
              </a:ext>
            </a:extLst>
          </p:cNvPr>
          <p:cNvSpPr/>
          <p:nvPr/>
        </p:nvSpPr>
        <p:spPr>
          <a:xfrm flipV="1">
            <a:off x="1409701" y="2571747"/>
            <a:ext cx="6143625" cy="2707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AD765A1-1C3D-C88D-2B9A-A66710B5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" y="2066855"/>
            <a:ext cx="13010548" cy="35415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AF555-239A-8832-CF61-486FAA71F4C3}"/>
              </a:ext>
            </a:extLst>
          </p:cNvPr>
          <p:cNvSpPr/>
          <p:nvPr/>
        </p:nvSpPr>
        <p:spPr>
          <a:xfrm flipV="1">
            <a:off x="4124327" y="4799668"/>
            <a:ext cx="2533648" cy="229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7A88C-B092-CE64-A9B1-58C5D08A7C3B}"/>
              </a:ext>
            </a:extLst>
          </p:cNvPr>
          <p:cNvSpPr/>
          <p:nvPr/>
        </p:nvSpPr>
        <p:spPr>
          <a:xfrm flipV="1">
            <a:off x="4124327" y="4351993"/>
            <a:ext cx="2533648" cy="229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DFBC-0572-6C96-0E6A-AE9C89921EAE}"/>
              </a:ext>
            </a:extLst>
          </p:cNvPr>
          <p:cNvSpPr/>
          <p:nvPr/>
        </p:nvSpPr>
        <p:spPr>
          <a:xfrm flipV="1">
            <a:off x="4114802" y="3942418"/>
            <a:ext cx="2533648" cy="229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1B96C-0837-301F-D8C0-F101E62B8BED}"/>
              </a:ext>
            </a:extLst>
          </p:cNvPr>
          <p:cNvSpPr/>
          <p:nvPr/>
        </p:nvSpPr>
        <p:spPr>
          <a:xfrm flipV="1">
            <a:off x="4038602" y="3532843"/>
            <a:ext cx="2533648" cy="229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9CAE0-2CF0-093D-E6B5-67979C190B59}"/>
              </a:ext>
            </a:extLst>
          </p:cNvPr>
          <p:cNvSpPr/>
          <p:nvPr/>
        </p:nvSpPr>
        <p:spPr>
          <a:xfrm flipV="1">
            <a:off x="8420102" y="3541436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A87EF-EAF9-C8C2-1189-DAB865E84AB5}"/>
              </a:ext>
            </a:extLst>
          </p:cNvPr>
          <p:cNvSpPr/>
          <p:nvPr/>
        </p:nvSpPr>
        <p:spPr>
          <a:xfrm flipV="1">
            <a:off x="8420101" y="4000034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058B6-8D78-D854-74ED-CF0C4490F643}"/>
              </a:ext>
            </a:extLst>
          </p:cNvPr>
          <p:cNvSpPr/>
          <p:nvPr/>
        </p:nvSpPr>
        <p:spPr>
          <a:xfrm flipV="1">
            <a:off x="8334376" y="4419134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58319-D6F5-7580-E9B3-6C78C179ECCE}"/>
              </a:ext>
            </a:extLst>
          </p:cNvPr>
          <p:cNvSpPr/>
          <p:nvPr/>
        </p:nvSpPr>
        <p:spPr>
          <a:xfrm flipV="1">
            <a:off x="8372476" y="4819184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9A887B-EE56-EFE8-E9A5-21F01DFC1444}"/>
              </a:ext>
            </a:extLst>
          </p:cNvPr>
          <p:cNvSpPr/>
          <p:nvPr/>
        </p:nvSpPr>
        <p:spPr>
          <a:xfrm flipV="1">
            <a:off x="1285878" y="4819184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CB4089-DB12-D93C-DF28-E52D38BDE248}"/>
              </a:ext>
            </a:extLst>
          </p:cNvPr>
          <p:cNvSpPr/>
          <p:nvPr/>
        </p:nvSpPr>
        <p:spPr>
          <a:xfrm flipV="1">
            <a:off x="1257303" y="4428659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BBD5F-6AD3-ACFB-0481-48AD5D7EC647}"/>
              </a:ext>
            </a:extLst>
          </p:cNvPr>
          <p:cNvSpPr/>
          <p:nvPr/>
        </p:nvSpPr>
        <p:spPr>
          <a:xfrm flipV="1">
            <a:off x="1257303" y="3933359"/>
            <a:ext cx="1266823" cy="220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8C60A26-AB9A-96B4-F7D3-B1DB2C1E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78" y="3496580"/>
            <a:ext cx="375589" cy="16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</dc:creator>
  <cp:lastModifiedBy>Marie</cp:lastModifiedBy>
  <cp:revision>3</cp:revision>
  <dcterms:created xsi:type="dcterms:W3CDTF">2022-05-18T15:19:16Z</dcterms:created>
  <dcterms:modified xsi:type="dcterms:W3CDTF">2022-05-18T17:13:46Z</dcterms:modified>
</cp:coreProperties>
</file>