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6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0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6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8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1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7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3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1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2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6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3"/>
            <a:ext cx="7772400" cy="165618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D" sz="1800" b="1" dirty="0" smtClean="0">
                <a:effectLst/>
                <a:latin typeface="Lucida Bright" pitchFamily="18" charset="0"/>
              </a:rPr>
              <a:t>PERANCANGAN APLIKASI SISTEM PAKAR BIMBINGAN KONSELLING DI KAMPUS UNIVERSITAS ADVENT INDONESIA BERBASIS WEBSITE MENGGUNAKAN FRAMEWORK LARAVEL MENGGUNAKAN METODE </a:t>
            </a:r>
            <a:r>
              <a:rPr lang="en-ID" sz="1800" b="1" i="1" dirty="0" smtClean="0">
                <a:effectLst/>
                <a:latin typeface="Lucida Bright" pitchFamily="18" charset="0"/>
              </a:rPr>
              <a:t>FORWARD CHAINING</a:t>
            </a:r>
            <a:r>
              <a:rPr lang="en-US" sz="1800" b="1" dirty="0" smtClean="0">
                <a:effectLst/>
                <a:latin typeface="Lucida Bright" pitchFamily="18" charset="0"/>
              </a:rPr>
              <a:t/>
            </a:r>
            <a:br>
              <a:rPr lang="en-US" sz="1800" b="1" dirty="0" smtClean="0">
                <a:effectLst/>
                <a:latin typeface="Lucida Bright" pitchFamily="18" charset="0"/>
              </a:rPr>
            </a:b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645024"/>
            <a:ext cx="6400800" cy="11989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id-ID" sz="1600" dirty="0" smtClean="0">
                <a:solidFill>
                  <a:schemeClr val="tx1"/>
                </a:solidFill>
                <a:latin typeface="Lucida Bright" pitchFamily="18" charset="0"/>
              </a:rPr>
              <a:t>Usulan Penelitian :</a:t>
            </a:r>
          </a:p>
          <a:p>
            <a:pPr>
              <a:lnSpc>
                <a:spcPct val="150000"/>
              </a:lnSpc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Hasudungan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Sitorus</a:t>
            </a:r>
            <a:endParaRPr lang="en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>
              <a:lnSpc>
                <a:spcPct val="150000"/>
              </a:lnSpc>
            </a:pP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1681024</a:t>
            </a:r>
          </a:p>
          <a:p>
            <a:endParaRPr lang="id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6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25538"/>
            <a:ext cx="7772400" cy="935037"/>
          </a:xfrm>
        </p:spPr>
        <p:txBody>
          <a:bodyPr>
            <a:normAutofit/>
          </a:bodyPr>
          <a:lstStyle/>
          <a:p>
            <a:pPr algn="l"/>
            <a:r>
              <a:rPr lang="en-ID" sz="1800" b="1" dirty="0" err="1" smtClean="0">
                <a:effectLst/>
                <a:latin typeface="Lucida Bright" pitchFamily="18" charset="0"/>
              </a:rPr>
              <a:t>Latar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Belakang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Masalah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1989138"/>
            <a:ext cx="6400800" cy="3527425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Pembuatan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Sistem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Baru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Bimbingan</a:t>
            </a:r>
            <a:r>
              <a:rPr lang="en-ID" sz="1600" dirty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konselling</a:t>
            </a:r>
            <a:endParaRPr lang="id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Pertemuan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bimbingan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konselling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sering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terkendala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(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Waktu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) </a:t>
            </a: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Phsikologis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Konselli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pemalu</a:t>
            </a:r>
            <a:endParaRPr lang="en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Kondisi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kesehatan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konsellor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kurang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sehat</a:t>
            </a:r>
            <a:endParaRPr lang="en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Kesibukan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konsellor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atau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konselli</a:t>
            </a:r>
            <a:endParaRPr lang="en-US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algn="l">
              <a:lnSpc>
                <a:spcPct val="200000"/>
              </a:lnSpc>
            </a:pPr>
            <a:endParaRPr lang="en-US" sz="1600" dirty="0">
              <a:solidFill>
                <a:schemeClr val="tx1"/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73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25538"/>
            <a:ext cx="7772400" cy="935037"/>
          </a:xfrm>
        </p:spPr>
        <p:txBody>
          <a:bodyPr>
            <a:normAutofit/>
          </a:bodyPr>
          <a:lstStyle/>
          <a:p>
            <a:pPr algn="l"/>
            <a:r>
              <a:rPr lang="en-ID" sz="1800" b="1" dirty="0" err="1" smtClean="0">
                <a:effectLst/>
                <a:latin typeface="Lucida Bright" pitchFamily="18" charset="0"/>
              </a:rPr>
              <a:t>Identifikasi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Masalah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9552" y="1988840"/>
            <a:ext cx="7596336" cy="3527425"/>
          </a:xfrm>
        </p:spPr>
        <p:txBody>
          <a:bodyPr>
            <a:normAutofit fontScale="92500"/>
          </a:bodyPr>
          <a:lstStyle/>
          <a:p>
            <a:pPr marL="285750" lvl="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>
                <a:latin typeface="Lucida Bright" pitchFamily="18" charset="0"/>
              </a:rPr>
              <a:t>Bagaimana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cara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mahasiswa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tetap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melakukan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konsuling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dengan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kondisi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konsultor</a:t>
            </a:r>
            <a:r>
              <a:rPr lang="en-ID" sz="1600" dirty="0">
                <a:latin typeface="Lucida Bright" pitchFamily="18" charset="0"/>
              </a:rPr>
              <a:t> yang </a:t>
            </a:r>
            <a:r>
              <a:rPr lang="en-ID" sz="1600" dirty="0" err="1">
                <a:latin typeface="Lucida Bright" pitchFamily="18" charset="0"/>
              </a:rPr>
              <a:t>sulit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melakukan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pertemuan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langsung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dikarenakan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ada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nya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kegiatan</a:t>
            </a:r>
            <a:r>
              <a:rPr lang="en-ID" sz="1600" dirty="0">
                <a:latin typeface="Lucida Bright" pitchFamily="18" charset="0"/>
              </a:rPr>
              <a:t> yang </a:t>
            </a:r>
            <a:r>
              <a:rPr lang="en-ID" sz="1600" dirty="0" err="1">
                <a:latin typeface="Lucida Bright" pitchFamily="18" charset="0"/>
              </a:rPr>
              <a:t>mendadak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ataupun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jarak</a:t>
            </a:r>
            <a:r>
              <a:rPr lang="en-ID" sz="1600" dirty="0">
                <a:latin typeface="Lucida Bright" pitchFamily="18" charset="0"/>
              </a:rPr>
              <a:t> yang </a:t>
            </a:r>
            <a:r>
              <a:rPr lang="en-ID" sz="1600" dirty="0" err="1">
                <a:latin typeface="Lucida Bright" pitchFamily="18" charset="0"/>
              </a:rPr>
              <a:t>jauh</a:t>
            </a:r>
            <a:r>
              <a:rPr lang="en-ID" sz="1600" dirty="0" smtClean="0">
                <a:latin typeface="Lucida Bright" pitchFamily="18" charset="0"/>
              </a:rPr>
              <a:t>?</a:t>
            </a:r>
            <a:endParaRPr lang="id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Pertemuan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bimbingan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konselling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sering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terkendala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(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Waktu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) </a:t>
            </a: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Phsikologis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Konselli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pemalu</a:t>
            </a:r>
            <a:endParaRPr lang="en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Kondisi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kesehatan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konsellor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kurang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sehat</a:t>
            </a:r>
            <a:endParaRPr lang="en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Kesibukan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konsellor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atau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konselli</a:t>
            </a:r>
            <a:endParaRPr lang="en-US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algn="l">
              <a:lnSpc>
                <a:spcPct val="200000"/>
              </a:lnSpc>
            </a:pPr>
            <a:endParaRPr lang="en-US" sz="1600" dirty="0">
              <a:solidFill>
                <a:schemeClr val="tx1"/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9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68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97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PERANCANGAN APLIKASI SISTEM PAKAR BIMBINGAN KONSELLING DI KAMPUS UNIVERSITAS ADVENT INDONESIA BERBASIS WEBSITE MENGGUNAKAN FRAMEWORK LARAVEL MENGGUNAKAN METODE FORWARD CHAINING </vt:lpstr>
      <vt:lpstr>Latar Belakang Masalah</vt:lpstr>
      <vt:lpstr>Identifikasi Masalah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APLIKASI SISTEM PAKAR BIMBINGAN KONSELLING DI KAMPUS UNIVERSITAS ADVENT INDONESIA BERBASIS WEBSITE MENGGUNAKAN FRAMEWORK LARAVEL MENGGUNAKAN METODE FORWARD CHAINING </dc:title>
  <dc:creator>User</dc:creator>
  <cp:lastModifiedBy>User</cp:lastModifiedBy>
  <cp:revision>7</cp:revision>
  <dcterms:created xsi:type="dcterms:W3CDTF">2020-06-17T04:46:28Z</dcterms:created>
  <dcterms:modified xsi:type="dcterms:W3CDTF">2020-06-17T05:02:12Z</dcterms:modified>
</cp:coreProperties>
</file>