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2EB7-25CF-43DD-B062-4895702B6E7A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141669"/>
            <a:ext cx="11874321" cy="656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Problem- Calling </a:t>
            </a:r>
            <a:r>
              <a:rPr lang="en-US" sz="2400" dirty="0"/>
              <a:t>p</a:t>
            </a:r>
            <a:r>
              <a:rPr lang="en-US" sz="2400" dirty="0" smtClean="0"/>
              <a:t>hones through Web App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2" y="798491"/>
            <a:ext cx="11874321" cy="5499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Solution options:-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 paid applications like Five9 , chaseData, PureCloud Engage etc.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 paid Api from  Twilio, Tropo , way2call, </a:t>
            </a:r>
            <a:r>
              <a:rPr lang="en-US" sz="2000" dirty="0" err="1" smtClean="0"/>
              <a:t>Callfire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Make own </a:t>
            </a:r>
            <a:r>
              <a:rPr lang="en-US" sz="2000" dirty="0" err="1" smtClean="0"/>
              <a:t>api</a:t>
            </a:r>
            <a:r>
              <a:rPr lang="en-US" sz="2000" dirty="0" smtClean="0"/>
              <a:t> for web calling:-</a:t>
            </a:r>
          </a:p>
          <a:p>
            <a:pPr marL="0" indent="0">
              <a:buNone/>
            </a:pPr>
            <a:r>
              <a:rPr lang="en-US" sz="2000" dirty="0" smtClean="0"/>
              <a:t>	Topics under exploration-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a) Microsoft TAPI Api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b) Microsoft Skype Api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smtClean="0"/>
              <a:t>c) </a:t>
            </a:r>
            <a:r>
              <a:rPr lang="en-US" sz="2000" dirty="0" err="1" smtClean="0"/>
              <a:t>Adhearsion</a:t>
            </a:r>
            <a:r>
              <a:rPr lang="en-US" sz="2000" dirty="0" smtClean="0"/>
              <a:t> (open source voice application framework, uses Ruby On Rails </a:t>
            </a:r>
            <a:r>
              <a:rPr lang="en-US" sz="2000" dirty="0" err="1" smtClean="0"/>
              <a:t>prog</a:t>
            </a:r>
            <a:r>
              <a:rPr lang="en-US" sz="2000" dirty="0" smtClean="0"/>
              <a:t>. languages)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d) Asterisk (free and open source)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e) </a:t>
            </a:r>
            <a:r>
              <a:rPr lang="en-US" sz="2000" dirty="0" err="1" smtClean="0"/>
              <a:t>.Net</a:t>
            </a:r>
            <a:r>
              <a:rPr lang="en-US" sz="2000" dirty="0" smtClean="0"/>
              <a:t> Api with mobile phone and serial port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f) </a:t>
            </a:r>
            <a:r>
              <a:rPr lang="en-US" sz="2000" dirty="0" err="1" smtClean="0"/>
              <a:t>.Net</a:t>
            </a:r>
            <a:r>
              <a:rPr lang="en-US" sz="2000" dirty="0" smtClean="0"/>
              <a:t> </a:t>
            </a:r>
            <a:r>
              <a:rPr lang="en-US" sz="2000" dirty="0" err="1" smtClean="0"/>
              <a:t>PhoneCallManager</a:t>
            </a:r>
            <a:r>
              <a:rPr lang="en-US" sz="2000" dirty="0" smtClean="0"/>
              <a:t> class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h) </a:t>
            </a:r>
            <a:r>
              <a:rPr lang="en-US" sz="2000" dirty="0" err="1"/>
              <a:t>Microsoft.Phone</a:t>
            </a:r>
            <a:r>
              <a:rPr lang="en-US" sz="2000" dirty="0"/>
              <a:t> </a:t>
            </a:r>
            <a:r>
              <a:rPr lang="en-US" sz="2000" dirty="0" smtClean="0"/>
              <a:t>Namespace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i</a:t>
            </a:r>
            <a:r>
              <a:rPr lang="en-US" sz="2000"/>
              <a:t>) AddTapi.NET (http://www.traysoft.com/add-tapi-telephony-library)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……..to be added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64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Problem- Calling phones through Web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 Calling phones through Web App</dc:title>
  <dc:creator>Gaurav, Galib</dc:creator>
  <cp:lastModifiedBy>Gaurav, Galib</cp:lastModifiedBy>
  <cp:revision>9</cp:revision>
  <dcterms:created xsi:type="dcterms:W3CDTF">2016-12-30T04:35:07Z</dcterms:created>
  <dcterms:modified xsi:type="dcterms:W3CDTF">2016-12-31T02:18:38Z</dcterms:modified>
</cp:coreProperties>
</file>