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2EB7-25CF-43DD-B062-4895702B6E7A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ysoft.com/add-tapi-telephony-libra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92073/create-an-application-using-tapi-on-windows-7-where-to-start" TargetMode="External"/><Relationship Id="rId2" Type="http://schemas.openxmlformats.org/officeDocument/2006/relationships/hyperlink" Target="https://code.msdn.microsoft.com/windowsapps/TAPI-3-in-C-Get-Lines-and-dd143ea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api3.codeplex.com/" TargetMode="External"/><Relationship Id="rId5" Type="http://schemas.openxmlformats.org/officeDocument/2006/relationships/hyperlink" Target="https://www.codeproject.com/Articles/10994/TAPI-Application-development-using-C-NET" TargetMode="External"/><Relationship Id="rId4" Type="http://schemas.openxmlformats.org/officeDocument/2006/relationships/hyperlink" Target="https://msdn.microsoft.com/en-us/library/windows/desktop/ms734273(v=vs.85)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skype.com/en/cr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141669"/>
            <a:ext cx="11874321" cy="656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Problem- Calling </a:t>
            </a:r>
            <a:r>
              <a:rPr lang="en-US" sz="2400" dirty="0"/>
              <a:t>p</a:t>
            </a:r>
            <a:r>
              <a:rPr lang="en-US" sz="2400" dirty="0" smtClean="0"/>
              <a:t>hones through Web App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2" y="798490"/>
            <a:ext cx="11874321" cy="6059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Solution options:-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 paid applications like Five9 , chaseData, PureCloud Engage etc.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 paid Api from  Twilio, Tropo , way2call, </a:t>
            </a:r>
            <a:r>
              <a:rPr lang="en-US" sz="2000" dirty="0" err="1" smtClean="0"/>
              <a:t>Callfire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Make own </a:t>
            </a:r>
            <a:r>
              <a:rPr lang="en-US" sz="2000" dirty="0" err="1" smtClean="0"/>
              <a:t>api</a:t>
            </a:r>
            <a:r>
              <a:rPr lang="en-US" sz="2000" dirty="0" smtClean="0"/>
              <a:t> for web calling:-</a:t>
            </a:r>
          </a:p>
          <a:p>
            <a:pPr marL="0" indent="0">
              <a:buNone/>
            </a:pPr>
            <a:r>
              <a:rPr lang="en-US" sz="2000" dirty="0" smtClean="0"/>
              <a:t>	Topics under exploration-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a) Microsoft TAPI Api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b) Microsoft Skype Api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smtClean="0"/>
              <a:t>c) </a:t>
            </a:r>
            <a:r>
              <a:rPr lang="en-US" sz="2000" dirty="0" err="1" smtClean="0"/>
              <a:t>Adhearsion</a:t>
            </a:r>
            <a:r>
              <a:rPr lang="en-US" sz="2000" dirty="0" smtClean="0"/>
              <a:t> (open source voice application framework, uses Ruby On Rails </a:t>
            </a:r>
            <a:r>
              <a:rPr lang="en-US" sz="2000" dirty="0" err="1" smtClean="0"/>
              <a:t>prog</a:t>
            </a:r>
            <a:r>
              <a:rPr lang="en-US" sz="2000" dirty="0" smtClean="0"/>
              <a:t>. languages)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d) Asterisk (free and open source)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e) </a:t>
            </a:r>
            <a:r>
              <a:rPr lang="en-US" sz="2000" dirty="0" err="1" smtClean="0"/>
              <a:t>.Net</a:t>
            </a:r>
            <a:r>
              <a:rPr lang="en-US" sz="2000" dirty="0" smtClean="0"/>
              <a:t> Api with mobile phone and serial port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f) </a:t>
            </a:r>
            <a:r>
              <a:rPr lang="en-US" sz="2000" dirty="0" err="1" smtClean="0"/>
              <a:t>.Net</a:t>
            </a:r>
            <a:r>
              <a:rPr lang="en-US" sz="2000" dirty="0" smtClean="0"/>
              <a:t> </a:t>
            </a:r>
            <a:r>
              <a:rPr lang="en-US" sz="2000" dirty="0" err="1" smtClean="0"/>
              <a:t>PhoneCallManager</a:t>
            </a:r>
            <a:r>
              <a:rPr lang="en-US" sz="2000" dirty="0" smtClean="0"/>
              <a:t> class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h) </a:t>
            </a:r>
            <a:r>
              <a:rPr lang="en-US" sz="2000" dirty="0" err="1"/>
              <a:t>Microsoft.Phone</a:t>
            </a:r>
            <a:r>
              <a:rPr lang="en-US" sz="2000" dirty="0"/>
              <a:t> </a:t>
            </a:r>
            <a:r>
              <a:rPr lang="en-US" sz="2000" dirty="0" smtClean="0"/>
              <a:t>Namespace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i</a:t>
            </a:r>
            <a:r>
              <a:rPr lang="en-US" sz="2000" dirty="0"/>
              <a:t>) AddTapi.NET (</a:t>
            </a:r>
            <a:r>
              <a:rPr lang="en-US" sz="2000" dirty="0">
                <a:hlinkClick r:id="rId2"/>
              </a:rPr>
              <a:t>http://www.traysoft.com/add-tapi-telephony-library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j) JTAPI (in Java)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……..to be added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j) https://www.codeproject.com/Articles/10994/TAPI-Application-development-using-C-NET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6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141669"/>
            <a:ext cx="11874321" cy="656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TAPI 3.0 C#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2" y="798490"/>
            <a:ext cx="11874321" cy="6059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Solution </a:t>
            </a:r>
            <a:r>
              <a:rPr lang="en-US" sz="2000" dirty="0" smtClean="0"/>
              <a:t>:-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code.msdn.microsoft.com/windowsapps/TAPI-3-in-C-Get-Lines-and-dd143eaf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stackoverflow.com/questions/1992073/create-an-application-using-tapi-on-windows-7-where-to-start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https://msdn.microsoft.com/en-us/library/windows/desktop/ms734273(v=vs.85).</a:t>
            </a:r>
            <a:r>
              <a:rPr lang="en-US" sz="2000" dirty="0" smtClean="0">
                <a:hlinkClick r:id="rId4"/>
              </a:rPr>
              <a:t>aspx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www.codeproject.com/Articles/10994/TAPI-Application-development-using-C-NET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http://itapi3.codeplex.com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915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46574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Skype to Skype calls can be made free of charge, but calling a mobile or landline will require the purchase of Skype credit. Choose the “Skype Credit” option or go to </a:t>
            </a:r>
            <a:r>
              <a:rPr lang="en-US" dirty="0">
                <a:hlinkClick r:id="rId2"/>
              </a:rPr>
              <a:t>https://secure.skype.com/en/credit</a:t>
            </a:r>
            <a:r>
              <a:rPr lang="en-US" dirty="0"/>
              <a:t> on your platform of choice to see credit purchasing options. Once purchased, use the “Call Phone” option to enter a mobile or landline phone number, and hit the Phone icon to initiate the call. These calls will consume Skype credit at varying rates depending on the country you are calling.</a:t>
            </a:r>
          </a:p>
        </p:txBody>
      </p:sp>
    </p:spTree>
    <p:extLst>
      <p:ext uri="{BB962C8B-B14F-4D97-AF65-F5344CB8AC3E}">
        <p14:creationId xmlns:p14="http://schemas.microsoft.com/office/powerpoint/2010/main" val="5692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100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Problem- Calling phones through Web App</vt:lpstr>
      <vt:lpstr>TAPI 3.0 C#</vt:lpstr>
      <vt:lpstr>Skype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 Calling phones through Web App</dc:title>
  <dc:creator>Gaurav, Galib</dc:creator>
  <cp:lastModifiedBy>Gaurav, Galib</cp:lastModifiedBy>
  <cp:revision>14</cp:revision>
  <dcterms:created xsi:type="dcterms:W3CDTF">2016-12-30T04:35:07Z</dcterms:created>
  <dcterms:modified xsi:type="dcterms:W3CDTF">2017-01-01T16:28:08Z</dcterms:modified>
</cp:coreProperties>
</file>